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theme/theme2.xml" ContentType="application/vnd.openxmlformats-officedocument.theme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ppt/metadata" ContentType="application/binary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 autoCompressPictures="0">
  <p:sldMasterIdLst>
    <p:sldMasterId id="2147483648" r:id="rId1"/>
    <p:sldMasterId id="2147483664" r:id="rId2"/>
    <p:sldMasterId id="2147483680" r:id="rId3"/>
  </p:sldMasterIdLst>
  <p:notesMasterIdLst>
    <p:notesMasterId r:id="rId29"/>
  </p:notesMasterIdLst>
  <p:sldIdLst>
    <p:sldId id="256" r:id="rId4"/>
    <p:sldId id="257" r:id="rId5"/>
    <p:sldId id="258" r:id="rId6"/>
    <p:sldId id="259" r:id="rId7"/>
    <p:sldId id="260" r:id="rId8"/>
    <p:sldId id="261" r:id="rId9"/>
    <p:sldId id="262" r:id="rId10"/>
    <p:sldId id="263" r:id="rId11"/>
    <p:sldId id="264" r:id="rId12"/>
    <p:sldId id="265" r:id="rId13"/>
    <p:sldId id="266" r:id="rId14"/>
    <p:sldId id="267" r:id="rId15"/>
    <p:sldId id="268" r:id="rId16"/>
    <p:sldId id="269" r:id="rId17"/>
    <p:sldId id="270" r:id="rId18"/>
    <p:sldId id="271" r:id="rId19"/>
    <p:sldId id="272" r:id="rId20"/>
    <p:sldId id="273" r:id="rId21"/>
    <p:sldId id="279" r:id="rId22"/>
    <p:sldId id="280" r:id="rId23"/>
    <p:sldId id="274" r:id="rId24"/>
    <p:sldId id="275" r:id="rId25"/>
    <p:sldId id="276" r:id="rId26"/>
    <p:sldId id="281" r:id="rId27"/>
    <p:sldId id="277" r:id="rId28"/>
  </p:sldIdLst>
  <p:sldSz cx="12192000" cy="6858000"/>
  <p:notesSz cx="6858000" cy="9144000"/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http://customooxmlschemas.google.com/">
      <go:slidesCustomData xmlns="" xmlns:mc="http://schemas.openxmlformats.org/markup-compatibility/2006" xmlns:mv="urn:schemas-microsoft-com:mac:vml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xmlns:go="http://customooxmlschemas.google.com/" r:id="rId30" roundtripDataSignature="AMtx7mgdhSTPpb1F4ZWROfTKbjEd1gEASA==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497" autoAdjust="0"/>
  </p:normalViewPr>
  <p:slideViewPr>
    <p:cSldViewPr>
      <p:cViewPr varScale="1">
        <p:scale>
          <a:sx n="80" d="100"/>
          <a:sy n="80" d="100"/>
        </p:scale>
        <p:origin x="354" y="60"/>
      </p:cViewPr>
      <p:guideLst>
        <p:guide orient="horz" pos="2160"/>
        <p:guide pos="384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8.xml"/><Relationship Id="rId34" Type="http://schemas.openxmlformats.org/officeDocument/2006/relationships/tableStyles" Target="tableStyles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theme" Target="theme/theme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viewProps" Target="viewProps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presProps" Target="presProps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customschemas.google.com/relationships/presentationmetadata" Target="metadata"/><Relationship Id="rId8" Type="http://schemas.openxmlformats.org/officeDocument/2006/relationships/slide" Target="slides/slide5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 txBox="1">
            <a:spLocks noGrp="1"/>
          </p:cNvSpPr>
          <p:nvPr>
            <p:ph type="hdr" idx="2"/>
          </p:nvPr>
        </p:nvSpPr>
        <p:spPr>
          <a:xfrm>
            <a:off x="0" y="0"/>
            <a:ext cx="2971800" cy="4587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4" name="Google Shape;4;n"/>
          <p:cNvSpPr txBox="1">
            <a:spLocks noGrp="1"/>
          </p:cNvSpPr>
          <p:nvPr>
            <p:ph type="dt" idx="10"/>
          </p:nvPr>
        </p:nvSpPr>
        <p:spPr>
          <a:xfrm>
            <a:off x="3884613" y="0"/>
            <a:ext cx="2971800" cy="4587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5" name="Google Shape;5;n"/>
          <p:cNvSpPr>
            <a:spLocks noGrp="1" noRot="1" noChangeAspect="1"/>
          </p:cNvSpPr>
          <p:nvPr>
            <p:ph type="sldImg" idx="3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6" name="Google Shape;6;n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7" name="Google Shape;7;n"/>
          <p:cNvSpPr txBox="1">
            <a:spLocks noGrp="1"/>
          </p:cNvSpPr>
          <p:nvPr>
            <p:ph type="ftr" idx="11"/>
          </p:nvPr>
        </p:nvSpPr>
        <p:spPr>
          <a:xfrm>
            <a:off x="0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8" name="Google Shape;8;n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fld id="{00000000-1234-1234-1234-123412341234}" type="slidenum">
              <a:rPr lang="it-IT"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pPr marL="0" marR="0" lvl="0" indent="0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200"/>
                <a:buFont typeface="Arial"/>
                <a:buNone/>
              </a:pPr>
              <a:t>‹N›</a:t>
            </a:fld>
            <a:endParaRPr sz="12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" name="Google Shape;883;p1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884" name="Google Shape;884;p1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5" name="Google Shape;895;ge30974d022_2_291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896" name="Google Shape;896;ge30974d022_2_291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9" name="Google Shape;909;ge30974d022_2_305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910" name="Google Shape;910;ge30974d022_2_305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1" name="Google Shape;941;ge30974d022_2_336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942" name="Google Shape;942;ge30974d022_2_336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8" name="Google Shape;958;p2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959" name="Google Shape;959;p2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9" name="Google Shape;969;ge30974d022_2_362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it-IT"/>
              <a:t> </a:t>
            </a:r>
            <a:endParaRPr/>
          </a:p>
        </p:txBody>
      </p:sp>
      <p:sp>
        <p:nvSpPr>
          <p:cNvPr id="970" name="Google Shape;970;ge30974d022_2_3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4" name="Google Shape;984;ge5dc3128f6_6_291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it-IT"/>
              <a:t> </a:t>
            </a:r>
            <a:endParaRPr/>
          </a:p>
        </p:txBody>
      </p:sp>
      <p:sp>
        <p:nvSpPr>
          <p:cNvPr id="985" name="Google Shape;985;ge5dc3128f6_6_291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9" name="Google Shape;999;p3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1000" name="Google Shape;1000;p3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1" name="Google Shape;1011;p4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1012" name="Google Shape;1012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1" name="Google Shape;1021;p5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1022" name="Google Shape;1022;p5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Google Shape;1031;p6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1032" name="Google Shape;1032;p6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2" name="Google Shape;1042;p7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1043" name="Google Shape;1043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" name="Google Shape;1052;p8:notes"/>
          <p:cNvSpPr txBox="1">
            <a:spLocks noGrp="1"/>
          </p:cNvSpPr>
          <p:nvPr>
            <p:ph type="body" idx="1"/>
          </p:nvPr>
        </p:nvSpPr>
        <p:spPr>
          <a:xfrm>
            <a:off x="2010400" y="5371925"/>
            <a:ext cx="16083275" cy="508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</a:pPr>
            <a:endParaRPr/>
          </a:p>
        </p:txBody>
      </p:sp>
      <p:sp>
        <p:nvSpPr>
          <p:cNvPr id="1053" name="Google Shape;1053;p8:notes"/>
          <p:cNvSpPr>
            <a:spLocks noGrp="1" noRot="1" noChangeAspect="1"/>
          </p:cNvSpPr>
          <p:nvPr>
            <p:ph type="sldImg" idx="2"/>
          </p:nvPr>
        </p:nvSpPr>
        <p:spPr>
          <a:xfrm>
            <a:off x="6283325" y="847725"/>
            <a:ext cx="7539038" cy="42418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5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6" name="Google Shape;2506;p9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2507" name="Google Shape;2507;p9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7" name="Google Shape;2517;p10:notes"/>
          <p:cNvSpPr txBox="1">
            <a:spLocks noGrp="1"/>
          </p:cNvSpPr>
          <p:nvPr>
            <p:ph type="body" idx="1"/>
          </p:nvPr>
        </p:nvSpPr>
        <p:spPr>
          <a:xfrm>
            <a:off x="2010400" y="5371925"/>
            <a:ext cx="16083275" cy="508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</a:pPr>
            <a:endParaRPr/>
          </a:p>
        </p:txBody>
      </p:sp>
      <p:sp>
        <p:nvSpPr>
          <p:cNvPr id="2518" name="Google Shape;2518;p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6283325" y="847725"/>
            <a:ext cx="7539038" cy="42418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8" name="Google Shape;3948;p11:notes"/>
          <p:cNvSpPr txBox="1">
            <a:spLocks noGrp="1"/>
          </p:cNvSpPr>
          <p:nvPr>
            <p:ph type="body" idx="1"/>
          </p:nvPr>
        </p:nvSpPr>
        <p:spPr>
          <a:xfrm>
            <a:off x="2010400" y="5371925"/>
            <a:ext cx="16083275" cy="508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</a:pPr>
            <a:endParaRPr/>
          </a:p>
        </p:txBody>
      </p:sp>
      <p:sp>
        <p:nvSpPr>
          <p:cNvPr id="3949" name="Google Shape;3949;p11:notes"/>
          <p:cNvSpPr>
            <a:spLocks noGrp="1" noRot="1" noChangeAspect="1"/>
          </p:cNvSpPr>
          <p:nvPr>
            <p:ph type="sldImg" idx="2"/>
          </p:nvPr>
        </p:nvSpPr>
        <p:spPr>
          <a:xfrm>
            <a:off x="6283325" y="847725"/>
            <a:ext cx="7539038" cy="42418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3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97" name="Google Shape;5397;p12:notes"/>
          <p:cNvSpPr txBox="1">
            <a:spLocks noGrp="1"/>
          </p:cNvSpPr>
          <p:nvPr>
            <p:ph type="body" idx="1"/>
          </p:nvPr>
        </p:nvSpPr>
        <p:spPr>
          <a:xfrm>
            <a:off x="2010400" y="5371925"/>
            <a:ext cx="16083275" cy="508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</a:pPr>
            <a:endParaRPr/>
          </a:p>
        </p:txBody>
      </p:sp>
      <p:sp>
        <p:nvSpPr>
          <p:cNvPr id="5398" name="Google Shape;5398;p12:notes"/>
          <p:cNvSpPr>
            <a:spLocks noGrp="1" noRot="1" noChangeAspect="1"/>
          </p:cNvSpPr>
          <p:nvPr>
            <p:ph type="sldImg" idx="2"/>
          </p:nvPr>
        </p:nvSpPr>
        <p:spPr>
          <a:xfrm>
            <a:off x="6283325" y="847725"/>
            <a:ext cx="7539038" cy="42418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26" name="Google Shape;6826;p13:notes"/>
          <p:cNvSpPr txBox="1">
            <a:spLocks noGrp="1"/>
          </p:cNvSpPr>
          <p:nvPr>
            <p:ph type="body" idx="1"/>
          </p:nvPr>
        </p:nvSpPr>
        <p:spPr>
          <a:xfrm>
            <a:off x="2010400" y="5371925"/>
            <a:ext cx="16083275" cy="508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</a:pPr>
            <a:endParaRPr/>
          </a:p>
        </p:txBody>
      </p:sp>
      <p:sp>
        <p:nvSpPr>
          <p:cNvPr id="6827" name="Google Shape;6827;p13:notes"/>
          <p:cNvSpPr>
            <a:spLocks noGrp="1" noRot="1" noChangeAspect="1"/>
          </p:cNvSpPr>
          <p:nvPr>
            <p:ph type="sldImg" idx="2"/>
          </p:nvPr>
        </p:nvSpPr>
        <p:spPr>
          <a:xfrm>
            <a:off x="6283325" y="847725"/>
            <a:ext cx="7539038" cy="42418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77" name="Google Shape;8277;ge493a3362c_3_6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8278" name="Google Shape;8278;ge493a3362c_3_622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8279" name="Google Shape;8279;ge493a3362c_3_622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fld id="{00000000-1234-1234-1234-123412341234}" type="slidenum">
              <a:rPr lang="it-IT"/>
              <a:pPr marL="0" lvl="0" indent="0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t>19</a:t>
            </a:fld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77" name="Google Shape;8277;ge493a3362c_3_6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8278" name="Google Shape;8278;ge493a3362c_3_622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8279" name="Google Shape;8279;ge493a3362c_3_622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fld id="{00000000-1234-1234-1234-123412341234}" type="slidenum">
              <a:rPr lang="it-IT"/>
              <a:pPr marL="0" lvl="0" indent="0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t>20</a:t>
            </a:fld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55" name="Google Shape;8255;ge493a3362c_3_603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8256" name="Google Shape;8256;ge493a3362c_3_603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8257" name="Google Shape;8257;ge493a3362c_3_603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fld id="{00000000-1234-1234-1234-123412341234}" type="slidenum">
              <a:rPr lang="it-IT"/>
              <a:pPr marL="0" lvl="0" indent="0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t>21</a:t>
            </a:fld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6" name="Google Shape;8266;ge493a3362c_3_613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8267" name="Google Shape;8267;ge493a3362c_3_613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8268" name="Google Shape;8268;ge493a3362c_3_613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fld id="{00000000-1234-1234-1234-123412341234}" type="slidenum">
              <a:rPr lang="it-IT"/>
              <a:pPr marL="0" lvl="0" indent="0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t>22</a:t>
            </a:fld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77" name="Google Shape;8277;ge493a3362c_3_6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8278" name="Google Shape;8278;ge493a3362c_3_622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8279" name="Google Shape;8279;ge493a3362c_3_622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fld id="{00000000-1234-1234-1234-123412341234}" type="slidenum">
              <a:rPr lang="it-IT"/>
              <a:pPr marL="0" lvl="0" indent="0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t>23</a:t>
            </a:fld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 dirty="0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fld id="{00000000-1234-1234-1234-123412341234}" type="slidenum">
              <a:rPr lang="it-IT" sz="1200" b="0" i="0" u="none" strike="noStrike" cap="none" smtClean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pPr marL="0" marR="0" lvl="0" indent="0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200"/>
                <a:buFont typeface="Arial"/>
                <a:buNone/>
              </a:pPr>
              <a:t>24</a:t>
            </a:fld>
            <a:endParaRPr lang="it-IT" sz="12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389484095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07" name="Google Shape;9707;p14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9708" name="Google Shape;9708;p14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bg>
      <p:bgPr>
        <a:solidFill>
          <a:schemeClr val="accent3"/>
        </a:solidFill>
        <a:effectLst/>
      </p:bgPr>
    </p:bg>
    <p:spTree>
      <p:nvGrpSpPr>
        <p:cNvPr id="1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oogle Shape;14;ge493a3362c_3_316"/>
          <p:cNvGrpSpPr/>
          <p:nvPr/>
        </p:nvGrpSpPr>
        <p:grpSpPr>
          <a:xfrm>
            <a:off x="9790426" y="4546120"/>
            <a:ext cx="2255173" cy="2310006"/>
            <a:chOff x="7343003" y="3409675"/>
            <a:chExt cx="1691422" cy="1732548"/>
          </a:xfrm>
        </p:grpSpPr>
        <p:grpSp>
          <p:nvGrpSpPr>
            <p:cNvPr id="15" name="Google Shape;15;ge493a3362c_3_316"/>
            <p:cNvGrpSpPr/>
            <p:nvPr/>
          </p:nvGrpSpPr>
          <p:grpSpPr>
            <a:xfrm>
              <a:off x="7343003" y="4453711"/>
              <a:ext cx="316800" cy="688512"/>
              <a:chOff x="7343003" y="4453711"/>
              <a:chExt cx="316800" cy="688512"/>
            </a:xfrm>
          </p:grpSpPr>
          <p:sp>
            <p:nvSpPr>
              <p:cNvPr id="16" name="Google Shape;16;ge493a3362c_3_316"/>
              <p:cNvSpPr/>
              <p:nvPr/>
            </p:nvSpPr>
            <p:spPr>
              <a:xfrm>
                <a:off x="7343003" y="4453711"/>
                <a:ext cx="316800" cy="688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" name="Google Shape;17;ge493a3362c_3_316"/>
              <p:cNvSpPr/>
              <p:nvPr/>
            </p:nvSpPr>
            <p:spPr>
              <a:xfrm>
                <a:off x="7343003" y="4801723"/>
                <a:ext cx="316800" cy="340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" name="Google Shape;18;ge493a3362c_3_316"/>
            <p:cNvGrpSpPr/>
            <p:nvPr/>
          </p:nvGrpSpPr>
          <p:grpSpPr>
            <a:xfrm>
              <a:off x="7801210" y="4105700"/>
              <a:ext cx="316800" cy="1036523"/>
              <a:chOff x="7801210" y="4105700"/>
              <a:chExt cx="316800" cy="1036523"/>
            </a:xfrm>
          </p:grpSpPr>
          <p:sp>
            <p:nvSpPr>
              <p:cNvPr id="19" name="Google Shape;19;ge493a3362c_3_316"/>
              <p:cNvSpPr/>
              <p:nvPr/>
            </p:nvSpPr>
            <p:spPr>
              <a:xfrm>
                <a:off x="7801210" y="4453711"/>
                <a:ext cx="316800" cy="688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" name="Google Shape;20;ge493a3362c_3_316"/>
              <p:cNvSpPr/>
              <p:nvPr/>
            </p:nvSpPr>
            <p:spPr>
              <a:xfrm>
                <a:off x="7801210" y="4105700"/>
                <a:ext cx="316800" cy="1036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" name="Google Shape;21;ge493a3362c_3_316"/>
              <p:cNvSpPr/>
              <p:nvPr/>
            </p:nvSpPr>
            <p:spPr>
              <a:xfrm>
                <a:off x="7801210" y="4801723"/>
                <a:ext cx="316800" cy="340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2" name="Google Shape;22;ge493a3362c_3_316"/>
            <p:cNvGrpSpPr/>
            <p:nvPr/>
          </p:nvGrpSpPr>
          <p:grpSpPr>
            <a:xfrm>
              <a:off x="8259418" y="3757688"/>
              <a:ext cx="316800" cy="1384535"/>
              <a:chOff x="8259418" y="3757688"/>
              <a:chExt cx="316800" cy="1384535"/>
            </a:xfrm>
          </p:grpSpPr>
          <p:sp>
            <p:nvSpPr>
              <p:cNvPr id="23" name="Google Shape;23;ge493a3362c_3_316"/>
              <p:cNvSpPr/>
              <p:nvPr/>
            </p:nvSpPr>
            <p:spPr>
              <a:xfrm>
                <a:off x="8259418" y="4453711"/>
                <a:ext cx="316800" cy="688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" name="Google Shape;24;ge493a3362c_3_316"/>
              <p:cNvSpPr/>
              <p:nvPr/>
            </p:nvSpPr>
            <p:spPr>
              <a:xfrm>
                <a:off x="8259418" y="3757688"/>
                <a:ext cx="316800" cy="1384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25;ge493a3362c_3_316"/>
              <p:cNvSpPr/>
              <p:nvPr/>
            </p:nvSpPr>
            <p:spPr>
              <a:xfrm>
                <a:off x="8259418" y="4105700"/>
                <a:ext cx="316800" cy="1036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" name="Google Shape;26;ge493a3362c_3_316"/>
              <p:cNvSpPr/>
              <p:nvPr/>
            </p:nvSpPr>
            <p:spPr>
              <a:xfrm>
                <a:off x="8259418" y="4801723"/>
                <a:ext cx="316800" cy="340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" name="Google Shape;27;ge493a3362c_3_316"/>
            <p:cNvGrpSpPr/>
            <p:nvPr/>
          </p:nvGrpSpPr>
          <p:grpSpPr>
            <a:xfrm>
              <a:off x="8717625" y="3409675"/>
              <a:ext cx="316800" cy="1732548"/>
              <a:chOff x="8717625" y="3409675"/>
              <a:chExt cx="316800" cy="1732548"/>
            </a:xfrm>
          </p:grpSpPr>
          <p:sp>
            <p:nvSpPr>
              <p:cNvPr id="28" name="Google Shape;28;ge493a3362c_3_316"/>
              <p:cNvSpPr/>
              <p:nvPr/>
            </p:nvSpPr>
            <p:spPr>
              <a:xfrm>
                <a:off x="8717625" y="4453711"/>
                <a:ext cx="316800" cy="688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" name="Google Shape;29;ge493a3362c_3_316"/>
              <p:cNvSpPr/>
              <p:nvPr/>
            </p:nvSpPr>
            <p:spPr>
              <a:xfrm>
                <a:off x="8717625" y="3757688"/>
                <a:ext cx="316800" cy="1384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" name="Google Shape;30;ge493a3362c_3_316"/>
              <p:cNvSpPr/>
              <p:nvPr/>
            </p:nvSpPr>
            <p:spPr>
              <a:xfrm>
                <a:off x="8717625" y="4105700"/>
                <a:ext cx="316800" cy="1036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31;ge493a3362c_3_316"/>
              <p:cNvSpPr/>
              <p:nvPr/>
            </p:nvSpPr>
            <p:spPr>
              <a:xfrm>
                <a:off x="8717625" y="3409675"/>
                <a:ext cx="316800" cy="1732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" name="Google Shape;32;ge493a3362c_3_316"/>
              <p:cNvSpPr/>
              <p:nvPr/>
            </p:nvSpPr>
            <p:spPr>
              <a:xfrm>
                <a:off x="8717625" y="4801723"/>
                <a:ext cx="316800" cy="340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3" name="Google Shape;33;ge493a3362c_3_316"/>
          <p:cNvGrpSpPr/>
          <p:nvPr/>
        </p:nvGrpSpPr>
        <p:grpSpPr>
          <a:xfrm>
            <a:off x="6724502" y="0"/>
            <a:ext cx="5085303" cy="5118674"/>
            <a:chOff x="5043503" y="0"/>
            <a:chExt cx="3814072" cy="3839101"/>
          </a:xfrm>
        </p:grpSpPr>
        <p:sp>
          <p:nvSpPr>
            <p:cNvPr id="34" name="Google Shape;34;ge493a3362c_3_316"/>
            <p:cNvSpPr/>
            <p:nvPr/>
          </p:nvSpPr>
          <p:spPr>
            <a:xfrm>
              <a:off x="8460975" y="1817775"/>
              <a:ext cx="396600" cy="396600"/>
            </a:xfrm>
            <a:prstGeom prst="ellipse">
              <a:avLst/>
            </a:prstGeom>
            <a:solidFill>
              <a:schemeClr val="lt1">
                <a:alpha val="9019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" name="Google Shape;35;ge493a3362c_3_316"/>
            <p:cNvSpPr/>
            <p:nvPr/>
          </p:nvSpPr>
          <p:spPr>
            <a:xfrm rot="-9830444">
              <a:off x="6469759" y="3480728"/>
              <a:ext cx="320148" cy="320148"/>
            </a:xfrm>
            <a:prstGeom prst="ellipse">
              <a:avLst/>
            </a:prstGeom>
            <a:solidFill>
              <a:schemeClr val="lt1">
                <a:alpha val="9019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6" name="Google Shape;36;ge493a3362c_3_316"/>
            <p:cNvGrpSpPr/>
            <p:nvPr/>
          </p:nvGrpSpPr>
          <p:grpSpPr>
            <a:xfrm>
              <a:off x="7647812" y="2704283"/>
              <a:ext cx="635219" cy="635219"/>
              <a:chOff x="6725724" y="2701260"/>
              <a:chExt cx="1208101" cy="1208100"/>
            </a:xfrm>
          </p:grpSpPr>
          <p:sp>
            <p:nvSpPr>
              <p:cNvPr id="37" name="Google Shape;37;ge493a3362c_3_316"/>
              <p:cNvSpPr/>
              <p:nvPr/>
            </p:nvSpPr>
            <p:spPr>
              <a:xfrm rot="5400000">
                <a:off x="6725725" y="2701260"/>
                <a:ext cx="1208100" cy="1208100"/>
              </a:xfrm>
              <a:prstGeom prst="ellipse">
                <a:avLst/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" name="Google Shape;38;ge493a3362c_3_316"/>
              <p:cNvSpPr/>
              <p:nvPr/>
            </p:nvSpPr>
            <p:spPr>
              <a:xfrm rot="5400000">
                <a:off x="6725724" y="2701260"/>
                <a:ext cx="1208100" cy="1208100"/>
              </a:xfrm>
              <a:prstGeom prst="pie">
                <a:avLst>
                  <a:gd name="adj1" fmla="val 8244818"/>
                  <a:gd name="adj2" fmla="val 16246175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" name="Google Shape;39;ge493a3362c_3_316"/>
              <p:cNvSpPr/>
              <p:nvPr/>
            </p:nvSpPr>
            <p:spPr>
              <a:xfrm rot="5400000">
                <a:off x="6954988" y="2930398"/>
                <a:ext cx="749700" cy="749700"/>
              </a:xfrm>
              <a:prstGeom prst="ellipse">
                <a:avLst/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0" name="Google Shape;40;ge493a3362c_3_316"/>
            <p:cNvSpPr/>
            <p:nvPr/>
          </p:nvSpPr>
          <p:spPr>
            <a:xfrm>
              <a:off x="8460975" y="1817775"/>
              <a:ext cx="396600" cy="396600"/>
            </a:xfrm>
            <a:prstGeom prst="pie">
              <a:avLst>
                <a:gd name="adj1" fmla="val 19376841"/>
                <a:gd name="adj2" fmla="val 16200000"/>
              </a:avLst>
            </a:prstGeom>
            <a:solidFill>
              <a:schemeClr val="lt1">
                <a:alpha val="9019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" name="Google Shape;41;ge493a3362c_3_316"/>
            <p:cNvGrpSpPr/>
            <p:nvPr/>
          </p:nvGrpSpPr>
          <p:grpSpPr>
            <a:xfrm>
              <a:off x="7952721" y="179238"/>
              <a:ext cx="873165" cy="873003"/>
              <a:chOff x="7754428" y="208725"/>
              <a:chExt cx="541800" cy="541800"/>
            </a:xfrm>
          </p:grpSpPr>
          <p:sp>
            <p:nvSpPr>
              <p:cNvPr id="42" name="Google Shape;42;ge493a3362c_3_316"/>
              <p:cNvSpPr/>
              <p:nvPr/>
            </p:nvSpPr>
            <p:spPr>
              <a:xfrm rot="-8647347">
                <a:off x="7831319" y="285616"/>
                <a:ext cx="388018" cy="388018"/>
              </a:xfrm>
              <a:prstGeom prst="ellipse">
                <a:avLst/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" name="Google Shape;43;ge493a3362c_3_316"/>
              <p:cNvSpPr/>
              <p:nvPr/>
            </p:nvSpPr>
            <p:spPr>
              <a:xfrm rot="-8647347">
                <a:off x="7831319" y="285616"/>
                <a:ext cx="388018" cy="388018"/>
              </a:xfrm>
              <a:prstGeom prst="pie">
                <a:avLst>
                  <a:gd name="adj1" fmla="val 19376841"/>
                  <a:gd name="adj2" fmla="val 12313574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4" name="Google Shape;44;ge493a3362c_3_316"/>
            <p:cNvSpPr/>
            <p:nvPr/>
          </p:nvSpPr>
          <p:spPr>
            <a:xfrm>
              <a:off x="5399840" y="356365"/>
              <a:ext cx="2577000" cy="2577000"/>
            </a:xfrm>
            <a:prstGeom prst="ellipse">
              <a:avLst/>
            </a:prstGeom>
            <a:solidFill>
              <a:schemeClr val="lt1">
                <a:alpha val="9019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ge493a3362c_3_316"/>
            <p:cNvSpPr/>
            <p:nvPr/>
          </p:nvSpPr>
          <p:spPr>
            <a:xfrm rot="2043858">
              <a:off x="5503813" y="460310"/>
              <a:ext cx="2369480" cy="2369480"/>
            </a:xfrm>
            <a:prstGeom prst="ellipse">
              <a:avLst/>
            </a:prstGeom>
            <a:solidFill>
              <a:schemeClr val="lt1">
                <a:alpha val="9019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ge493a3362c_3_316"/>
            <p:cNvSpPr/>
            <p:nvPr/>
          </p:nvSpPr>
          <p:spPr>
            <a:xfrm>
              <a:off x="5399795" y="360281"/>
              <a:ext cx="2577000" cy="2577000"/>
            </a:xfrm>
            <a:prstGeom prst="pie">
              <a:avLst>
                <a:gd name="adj1" fmla="val 8801158"/>
                <a:gd name="adj2" fmla="val 16200000"/>
              </a:avLst>
            </a:prstGeom>
            <a:solidFill>
              <a:schemeClr val="lt1">
                <a:alpha val="9019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ge493a3362c_3_316"/>
            <p:cNvSpPr/>
            <p:nvPr/>
          </p:nvSpPr>
          <p:spPr>
            <a:xfrm rot="2044777">
              <a:off x="5911449" y="867729"/>
              <a:ext cx="1554223" cy="1554223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ge493a3362c_3_316"/>
            <p:cNvSpPr/>
            <p:nvPr/>
          </p:nvSpPr>
          <p:spPr>
            <a:xfrm>
              <a:off x="5399795" y="356358"/>
              <a:ext cx="2577000" cy="2577000"/>
            </a:xfrm>
            <a:prstGeom prst="pie">
              <a:avLst>
                <a:gd name="adj1" fmla="val 12554101"/>
                <a:gd name="adj2" fmla="val 16200000"/>
              </a:avLst>
            </a:prstGeom>
            <a:solidFill>
              <a:schemeClr val="lt1">
                <a:alpha val="9019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ge493a3362c_3_316"/>
            <p:cNvSpPr/>
            <p:nvPr/>
          </p:nvSpPr>
          <p:spPr>
            <a:xfrm rot="-9830444">
              <a:off x="6469759" y="3480727"/>
              <a:ext cx="320148" cy="320148"/>
            </a:xfrm>
            <a:prstGeom prst="pie">
              <a:avLst>
                <a:gd name="adj1" fmla="val 19376841"/>
                <a:gd name="adj2" fmla="val 16200000"/>
              </a:avLst>
            </a:prstGeom>
            <a:solidFill>
              <a:schemeClr val="lt1">
                <a:alpha val="9019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0" name="Google Shape;50;ge493a3362c_3_316"/>
          <p:cNvSpPr txBox="1">
            <a:spLocks noGrp="1"/>
          </p:cNvSpPr>
          <p:nvPr>
            <p:ph type="ctrTitle"/>
          </p:nvPr>
        </p:nvSpPr>
        <p:spPr>
          <a:xfrm>
            <a:off x="1098667" y="2151750"/>
            <a:ext cx="5673900" cy="249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51" name="Google Shape;51;ge493a3362c_3_316"/>
          <p:cNvSpPr txBox="1">
            <a:spLocks noGrp="1"/>
          </p:cNvSpPr>
          <p:nvPr>
            <p:ph type="subTitle" idx="1"/>
          </p:nvPr>
        </p:nvSpPr>
        <p:spPr>
          <a:xfrm>
            <a:off x="1098667" y="4795067"/>
            <a:ext cx="5673900" cy="927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52" name="Google Shape;52;ge493a3362c_3_316"/>
          <p:cNvSpPr txBox="1">
            <a:spLocks noGrp="1"/>
          </p:cNvSpPr>
          <p:nvPr>
            <p:ph type="sldNum" idx="12"/>
          </p:nvPr>
        </p:nvSpPr>
        <p:spPr>
          <a:xfrm>
            <a:off x="11268061" y="6315968"/>
            <a:ext cx="731700" cy="52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olo e contenuto" type="obj">
  <p:cSld name="OBJECT">
    <p:spTree>
      <p:nvGrpSpPr>
        <p:cNvPr id="1" name="Shape 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Google Shape;54;ge493a3362c_3_580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55" name="Google Shape;55;ge493a3362c_3_580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●"/>
              <a:defRPr/>
            </a:lvl1pPr>
            <a:lvl2pPr marL="914400" lvl="1" indent="-342900" algn="l">
              <a:lnSpc>
                <a:spcPct val="9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800"/>
              <a:buChar char="○"/>
              <a:defRPr/>
            </a:lvl2pPr>
            <a:lvl3pPr marL="1371600" lvl="2" indent="-342900" algn="l">
              <a:lnSpc>
                <a:spcPct val="9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800"/>
              <a:buChar char="■"/>
              <a:defRPr/>
            </a:lvl3pPr>
            <a:lvl4pPr marL="1828800" lvl="3" indent="-342900" algn="l">
              <a:lnSpc>
                <a:spcPct val="9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800"/>
              <a:buChar char="●"/>
              <a:defRPr/>
            </a:lvl4pPr>
            <a:lvl5pPr marL="2286000" lvl="4" indent="-342900" algn="l">
              <a:lnSpc>
                <a:spcPct val="9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800"/>
              <a:buChar char="○"/>
              <a:defRPr/>
            </a:lvl5pPr>
            <a:lvl6pPr marL="2743200" lvl="5" indent="-342900" algn="l">
              <a:lnSpc>
                <a:spcPct val="9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800"/>
              <a:buChar char="■"/>
              <a:defRPr/>
            </a:lvl6pPr>
            <a:lvl7pPr marL="3200400" lvl="6" indent="-342900" algn="l">
              <a:lnSpc>
                <a:spcPct val="9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800"/>
              <a:buChar char="●"/>
              <a:defRPr/>
            </a:lvl7pPr>
            <a:lvl8pPr marL="3657600" lvl="7" indent="-342900" algn="l">
              <a:lnSpc>
                <a:spcPct val="9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800"/>
              <a:buChar char="○"/>
              <a:defRPr/>
            </a:lvl8pPr>
            <a:lvl9pPr marL="4114800" lvl="8" indent="-342900" algn="l">
              <a:lnSpc>
                <a:spcPct val="9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56" name="Google Shape;56;ge493a3362c_3_580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57" name="Google Shape;57;ge493a3362c_3_580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58" name="Google Shape;58;ge493a3362c_3_580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OBJECT_1">
    <p:spTree>
      <p:nvGrpSpPr>
        <p:cNvPr id="1" name="Shape 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Google Shape;60;ge493a3362c_3_586"/>
          <p:cNvSpPr txBox="1">
            <a:spLocks noGrp="1"/>
          </p:cNvSpPr>
          <p:nvPr>
            <p:ph type="ctrTitle"/>
          </p:nvPr>
        </p:nvSpPr>
        <p:spPr>
          <a:xfrm>
            <a:off x="914400" y="2125980"/>
            <a:ext cx="10363200" cy="60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61" name="Google Shape;61;ge493a3362c_3_586"/>
          <p:cNvSpPr txBox="1">
            <a:spLocks noGrp="1"/>
          </p:cNvSpPr>
          <p:nvPr>
            <p:ph type="subTitle" idx="1"/>
          </p:nvPr>
        </p:nvSpPr>
        <p:spPr>
          <a:xfrm>
            <a:off x="1828800" y="3840480"/>
            <a:ext cx="85344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/>
            </a:lvl1pPr>
            <a:lvl2pPr lvl="1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500"/>
              <a:buNone/>
              <a:defRPr/>
            </a:lvl2pPr>
            <a:lvl3pPr lvl="2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500"/>
              <a:buNone/>
              <a:defRPr/>
            </a:lvl3pPr>
            <a:lvl4pPr lvl="3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500"/>
              <a:buNone/>
              <a:defRPr/>
            </a:lvl4pPr>
            <a:lvl5pPr lvl="4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500"/>
              <a:buNone/>
              <a:defRPr/>
            </a:lvl5pPr>
            <a:lvl6pPr lvl="5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500"/>
              <a:buNone/>
              <a:defRPr/>
            </a:lvl6pPr>
            <a:lvl7pPr lvl="6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500"/>
              <a:buNone/>
              <a:defRPr/>
            </a:lvl7pPr>
            <a:lvl8pPr lvl="7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500"/>
              <a:buNone/>
              <a:defRPr/>
            </a:lvl8pPr>
            <a:lvl9pPr lvl="8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62" name="Google Shape;62;ge493a3362c_3_586"/>
          <p:cNvSpPr txBox="1">
            <a:spLocks noGrp="1"/>
          </p:cNvSpPr>
          <p:nvPr>
            <p:ph type="ftr" idx="11"/>
          </p:nvPr>
        </p:nvSpPr>
        <p:spPr>
          <a:xfrm>
            <a:off x="4145280" y="6377940"/>
            <a:ext cx="39015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63" name="Google Shape;63;ge493a3362c_3_586"/>
          <p:cNvSpPr txBox="1">
            <a:spLocks noGrp="1"/>
          </p:cNvSpPr>
          <p:nvPr>
            <p:ph type="dt" idx="10"/>
          </p:nvPr>
        </p:nvSpPr>
        <p:spPr>
          <a:xfrm>
            <a:off x="609600" y="6377940"/>
            <a:ext cx="28041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64" name="Google Shape;64;ge493a3362c_3_586"/>
          <p:cNvSpPr txBox="1">
            <a:spLocks noGrp="1"/>
          </p:cNvSpPr>
          <p:nvPr>
            <p:ph type="sldNum" idx="12"/>
          </p:nvPr>
        </p:nvSpPr>
        <p:spPr>
          <a:xfrm>
            <a:off x="8778241" y="6377940"/>
            <a:ext cx="2804100" cy="1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 sz="1800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Google Shape;66;ge493a3362c_3_592"/>
          <p:cNvSpPr txBox="1">
            <a:spLocks noGrp="1"/>
          </p:cNvSpPr>
          <p:nvPr>
            <p:ph type="ftr" idx="11"/>
          </p:nvPr>
        </p:nvSpPr>
        <p:spPr>
          <a:xfrm>
            <a:off x="4145280" y="6377940"/>
            <a:ext cx="39015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67" name="Google Shape;67;ge493a3362c_3_592"/>
          <p:cNvSpPr txBox="1">
            <a:spLocks noGrp="1"/>
          </p:cNvSpPr>
          <p:nvPr>
            <p:ph type="dt" idx="10"/>
          </p:nvPr>
        </p:nvSpPr>
        <p:spPr>
          <a:xfrm>
            <a:off x="609600" y="6377940"/>
            <a:ext cx="28041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68" name="Google Shape;68;ge493a3362c_3_592"/>
          <p:cNvSpPr txBox="1">
            <a:spLocks noGrp="1"/>
          </p:cNvSpPr>
          <p:nvPr>
            <p:ph type="sldNum" idx="12"/>
          </p:nvPr>
        </p:nvSpPr>
        <p:spPr>
          <a:xfrm>
            <a:off x="8778242" y="6377942"/>
            <a:ext cx="2804100" cy="2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" name="Google Shape;70;ge493a3362c_3_398"/>
          <p:cNvGrpSpPr/>
          <p:nvPr/>
        </p:nvGrpSpPr>
        <p:grpSpPr>
          <a:xfrm>
            <a:off x="834621" y="399168"/>
            <a:ext cx="1332416" cy="1332416"/>
            <a:chOff x="348199" y="179450"/>
            <a:chExt cx="1116300" cy="1116300"/>
          </a:xfrm>
        </p:grpSpPr>
        <p:sp>
          <p:nvSpPr>
            <p:cNvPr id="71" name="Google Shape;71;ge493a3362c_3_398"/>
            <p:cNvSpPr/>
            <p:nvPr/>
          </p:nvSpPr>
          <p:spPr>
            <a:xfrm rot="-5400000">
              <a:off x="574557" y="405788"/>
              <a:ext cx="663600" cy="663600"/>
            </a:xfrm>
            <a:prstGeom prst="pie">
              <a:avLst>
                <a:gd name="adj1" fmla="val 10792838"/>
                <a:gd name="adj2" fmla="val 16200000"/>
              </a:avLst>
            </a:prstGeom>
            <a:solidFill>
              <a:schemeClr val="dk2">
                <a:alpha val="12156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Google Shape;72;ge493a3362c_3_398"/>
            <p:cNvSpPr/>
            <p:nvPr/>
          </p:nvSpPr>
          <p:spPr>
            <a:xfrm rot="-5400000">
              <a:off x="348199" y="179450"/>
              <a:ext cx="1116300" cy="1116300"/>
            </a:xfrm>
            <a:prstGeom prst="pie">
              <a:avLst>
                <a:gd name="adj1" fmla="val 10792838"/>
                <a:gd name="adj2" fmla="val 16200000"/>
              </a:avLst>
            </a:prstGeom>
            <a:solidFill>
              <a:schemeClr val="dk2">
                <a:alpha val="12156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3" name="Google Shape;73;ge493a3362c_3_398"/>
          <p:cNvSpPr txBox="1">
            <a:spLocks noGrp="1"/>
          </p:cNvSpPr>
          <p:nvPr>
            <p:ph type="title"/>
          </p:nvPr>
        </p:nvSpPr>
        <p:spPr>
          <a:xfrm>
            <a:off x="1738400" y="798100"/>
            <a:ext cx="9374100" cy="133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74" name="Google Shape;74;ge493a3362c_3_398"/>
          <p:cNvSpPr txBox="1">
            <a:spLocks noGrp="1"/>
          </p:cNvSpPr>
          <p:nvPr>
            <p:ph type="body" idx="1"/>
          </p:nvPr>
        </p:nvSpPr>
        <p:spPr>
          <a:xfrm>
            <a:off x="1738400" y="2653400"/>
            <a:ext cx="4574100" cy="338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marL="457200" lvl="0" indent="-3365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700"/>
              <a:buChar char="●"/>
              <a:defRPr/>
            </a:lvl1pPr>
            <a:lvl2pPr marL="914400" lvl="1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2pPr>
            <a:lvl3pPr marL="1371600" lvl="2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3pPr>
            <a:lvl4pPr marL="1828800" lvl="3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/>
            </a:lvl4pPr>
            <a:lvl5pPr marL="2286000" lvl="4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5pPr>
            <a:lvl6pPr marL="2743200" lvl="5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6pPr>
            <a:lvl7pPr marL="3200400" lvl="6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/>
            </a:lvl7pPr>
            <a:lvl8pPr marL="3657600" lvl="7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8pPr>
            <a:lvl9pPr marL="4114800" lvl="8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9pPr>
          </a:lstStyle>
          <a:p>
            <a:endParaRPr/>
          </a:p>
        </p:txBody>
      </p:sp>
      <p:sp>
        <p:nvSpPr>
          <p:cNvPr id="75" name="Google Shape;75;ge493a3362c_3_398"/>
          <p:cNvSpPr txBox="1">
            <a:spLocks noGrp="1"/>
          </p:cNvSpPr>
          <p:nvPr>
            <p:ph type="body" idx="2"/>
          </p:nvPr>
        </p:nvSpPr>
        <p:spPr>
          <a:xfrm>
            <a:off x="6538200" y="2653400"/>
            <a:ext cx="4574100" cy="338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marL="457200" lvl="0" indent="-3365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700"/>
              <a:buChar char="●"/>
              <a:defRPr/>
            </a:lvl1pPr>
            <a:lvl2pPr marL="914400" lvl="1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2pPr>
            <a:lvl3pPr marL="1371600" lvl="2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3pPr>
            <a:lvl4pPr marL="1828800" lvl="3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/>
            </a:lvl4pPr>
            <a:lvl5pPr marL="2286000" lvl="4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5pPr>
            <a:lvl6pPr marL="2743200" lvl="5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6pPr>
            <a:lvl7pPr marL="3200400" lvl="6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/>
            </a:lvl7pPr>
            <a:lvl8pPr marL="3657600" lvl="7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8pPr>
            <a:lvl9pPr marL="4114800" lvl="8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9pPr>
          </a:lstStyle>
          <a:p>
            <a:endParaRPr/>
          </a:p>
        </p:txBody>
      </p:sp>
      <p:sp>
        <p:nvSpPr>
          <p:cNvPr id="76" name="Google Shape;76;ge493a3362c_3_398"/>
          <p:cNvSpPr txBox="1">
            <a:spLocks noGrp="1"/>
          </p:cNvSpPr>
          <p:nvPr>
            <p:ph type="sldNum" idx="12"/>
          </p:nvPr>
        </p:nvSpPr>
        <p:spPr>
          <a:xfrm>
            <a:off x="11268061" y="6315968"/>
            <a:ext cx="731700" cy="52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bg>
      <p:bgPr>
        <a:solidFill>
          <a:schemeClr val="dk1"/>
        </a:solidFill>
        <a:effectLst/>
      </p:bgPr>
    </p:bg>
    <p:spTree>
      <p:nvGrpSpPr>
        <p:cNvPr id="1" name="Shape 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78;ge493a3362c_3_356"/>
          <p:cNvGrpSpPr/>
          <p:nvPr/>
        </p:nvGrpSpPr>
        <p:grpSpPr>
          <a:xfrm>
            <a:off x="195687" y="4541"/>
            <a:ext cx="1644244" cy="1846001"/>
            <a:chOff x="146769" y="3406"/>
            <a:chExt cx="1233214" cy="1384535"/>
          </a:xfrm>
        </p:grpSpPr>
        <p:grpSp>
          <p:nvGrpSpPr>
            <p:cNvPr id="79" name="Google Shape;79;ge493a3362c_3_356"/>
            <p:cNvGrpSpPr/>
            <p:nvPr/>
          </p:nvGrpSpPr>
          <p:grpSpPr>
            <a:xfrm>
              <a:off x="1063183" y="3406"/>
              <a:ext cx="316800" cy="688513"/>
              <a:chOff x="1063183" y="3406"/>
              <a:chExt cx="316800" cy="688513"/>
            </a:xfrm>
          </p:grpSpPr>
          <p:sp>
            <p:nvSpPr>
              <p:cNvPr id="80" name="Google Shape;80;ge493a3362c_3_356"/>
              <p:cNvSpPr/>
              <p:nvPr/>
            </p:nvSpPr>
            <p:spPr>
              <a:xfrm rot="10800000">
                <a:off x="1063183" y="3419"/>
                <a:ext cx="316800" cy="688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" name="Google Shape;81;ge493a3362c_3_356"/>
              <p:cNvSpPr/>
              <p:nvPr/>
            </p:nvSpPr>
            <p:spPr>
              <a:xfrm rot="10800000">
                <a:off x="1063183" y="3406"/>
                <a:ext cx="316800" cy="340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2" name="Google Shape;82;ge493a3362c_3_356"/>
            <p:cNvGrpSpPr/>
            <p:nvPr/>
          </p:nvGrpSpPr>
          <p:grpSpPr>
            <a:xfrm>
              <a:off x="604976" y="3406"/>
              <a:ext cx="316800" cy="1036524"/>
              <a:chOff x="604976" y="3406"/>
              <a:chExt cx="316800" cy="1036524"/>
            </a:xfrm>
          </p:grpSpPr>
          <p:sp>
            <p:nvSpPr>
              <p:cNvPr id="83" name="Google Shape;83;ge493a3362c_3_356"/>
              <p:cNvSpPr/>
              <p:nvPr/>
            </p:nvSpPr>
            <p:spPr>
              <a:xfrm rot="10800000">
                <a:off x="604976" y="3419"/>
                <a:ext cx="316800" cy="688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" name="Google Shape;84;ge493a3362c_3_356"/>
              <p:cNvSpPr/>
              <p:nvPr/>
            </p:nvSpPr>
            <p:spPr>
              <a:xfrm rot="10800000">
                <a:off x="604976" y="3430"/>
                <a:ext cx="316800" cy="1036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" name="Google Shape;85;ge493a3362c_3_356"/>
              <p:cNvSpPr/>
              <p:nvPr/>
            </p:nvSpPr>
            <p:spPr>
              <a:xfrm rot="10800000">
                <a:off x="604976" y="3406"/>
                <a:ext cx="316800" cy="340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6" name="Google Shape;86;ge493a3362c_3_356"/>
            <p:cNvGrpSpPr/>
            <p:nvPr/>
          </p:nvGrpSpPr>
          <p:grpSpPr>
            <a:xfrm>
              <a:off x="146769" y="3406"/>
              <a:ext cx="316800" cy="1384535"/>
              <a:chOff x="146769" y="3406"/>
              <a:chExt cx="316800" cy="1384535"/>
            </a:xfrm>
          </p:grpSpPr>
          <p:sp>
            <p:nvSpPr>
              <p:cNvPr id="87" name="Google Shape;87;ge493a3362c_3_356"/>
              <p:cNvSpPr/>
              <p:nvPr/>
            </p:nvSpPr>
            <p:spPr>
              <a:xfrm rot="10800000">
                <a:off x="146769" y="3419"/>
                <a:ext cx="316800" cy="688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" name="Google Shape;88;ge493a3362c_3_356"/>
              <p:cNvSpPr/>
              <p:nvPr/>
            </p:nvSpPr>
            <p:spPr>
              <a:xfrm rot="10800000">
                <a:off x="146769" y="3441"/>
                <a:ext cx="316800" cy="1384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" name="Google Shape;89;ge493a3362c_3_356"/>
              <p:cNvSpPr/>
              <p:nvPr/>
            </p:nvSpPr>
            <p:spPr>
              <a:xfrm rot="10800000">
                <a:off x="146769" y="3430"/>
                <a:ext cx="316800" cy="1036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" name="Google Shape;90;ge493a3362c_3_356"/>
              <p:cNvSpPr/>
              <p:nvPr/>
            </p:nvSpPr>
            <p:spPr>
              <a:xfrm rot="10800000">
                <a:off x="146769" y="3406"/>
                <a:ext cx="316800" cy="340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91" name="Google Shape;91;ge493a3362c_3_356"/>
          <p:cNvGrpSpPr/>
          <p:nvPr/>
        </p:nvGrpSpPr>
        <p:grpSpPr>
          <a:xfrm>
            <a:off x="9033220" y="3871914"/>
            <a:ext cx="2914790" cy="2985925"/>
            <a:chOff x="6775084" y="2904008"/>
            <a:chExt cx="2186147" cy="2239500"/>
          </a:xfrm>
        </p:grpSpPr>
        <p:grpSp>
          <p:nvGrpSpPr>
            <p:cNvPr id="92" name="Google Shape;92;ge493a3362c_3_356"/>
            <p:cNvGrpSpPr/>
            <p:nvPr/>
          </p:nvGrpSpPr>
          <p:grpSpPr>
            <a:xfrm>
              <a:off x="6775084" y="4253708"/>
              <a:ext cx="409500" cy="889800"/>
              <a:chOff x="6775084" y="4253708"/>
              <a:chExt cx="409500" cy="889800"/>
            </a:xfrm>
          </p:grpSpPr>
          <p:sp>
            <p:nvSpPr>
              <p:cNvPr id="93" name="Google Shape;93;ge493a3362c_3_356"/>
              <p:cNvSpPr/>
              <p:nvPr/>
            </p:nvSpPr>
            <p:spPr>
              <a:xfrm>
                <a:off x="6775084" y="4253708"/>
                <a:ext cx="409500" cy="8898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" name="Google Shape;94;ge493a3362c_3_356"/>
              <p:cNvSpPr/>
              <p:nvPr/>
            </p:nvSpPr>
            <p:spPr>
              <a:xfrm>
                <a:off x="6775084" y="4703408"/>
                <a:ext cx="409500" cy="4401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5" name="Google Shape;95;ge493a3362c_3_356"/>
            <p:cNvGrpSpPr/>
            <p:nvPr/>
          </p:nvGrpSpPr>
          <p:grpSpPr>
            <a:xfrm>
              <a:off x="7367299" y="3804008"/>
              <a:ext cx="409500" cy="1339500"/>
              <a:chOff x="7367299" y="3804008"/>
              <a:chExt cx="409500" cy="1339500"/>
            </a:xfrm>
          </p:grpSpPr>
          <p:sp>
            <p:nvSpPr>
              <p:cNvPr id="96" name="Google Shape;96;ge493a3362c_3_356"/>
              <p:cNvSpPr/>
              <p:nvPr/>
            </p:nvSpPr>
            <p:spPr>
              <a:xfrm>
                <a:off x="7367299" y="4253708"/>
                <a:ext cx="409500" cy="8898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" name="Google Shape;97;ge493a3362c_3_356"/>
              <p:cNvSpPr/>
              <p:nvPr/>
            </p:nvSpPr>
            <p:spPr>
              <a:xfrm>
                <a:off x="7367299" y="3804008"/>
                <a:ext cx="409500" cy="1339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" name="Google Shape;98;ge493a3362c_3_356"/>
              <p:cNvSpPr/>
              <p:nvPr/>
            </p:nvSpPr>
            <p:spPr>
              <a:xfrm>
                <a:off x="7367299" y="4703408"/>
                <a:ext cx="409500" cy="4401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9" name="Google Shape;99;ge493a3362c_3_356"/>
            <p:cNvGrpSpPr/>
            <p:nvPr/>
          </p:nvGrpSpPr>
          <p:grpSpPr>
            <a:xfrm>
              <a:off x="7959516" y="3354008"/>
              <a:ext cx="409500" cy="1789500"/>
              <a:chOff x="7959516" y="3354008"/>
              <a:chExt cx="409500" cy="1789500"/>
            </a:xfrm>
          </p:grpSpPr>
          <p:sp>
            <p:nvSpPr>
              <p:cNvPr id="100" name="Google Shape;100;ge493a3362c_3_356"/>
              <p:cNvSpPr/>
              <p:nvPr/>
            </p:nvSpPr>
            <p:spPr>
              <a:xfrm>
                <a:off x="7959516" y="4253708"/>
                <a:ext cx="409500" cy="8898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" name="Google Shape;101;ge493a3362c_3_356"/>
              <p:cNvSpPr/>
              <p:nvPr/>
            </p:nvSpPr>
            <p:spPr>
              <a:xfrm>
                <a:off x="7959516" y="3354008"/>
                <a:ext cx="409500" cy="1789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" name="Google Shape;102;ge493a3362c_3_356"/>
              <p:cNvSpPr/>
              <p:nvPr/>
            </p:nvSpPr>
            <p:spPr>
              <a:xfrm>
                <a:off x="7959516" y="3804008"/>
                <a:ext cx="409500" cy="1339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" name="Google Shape;103;ge493a3362c_3_356"/>
              <p:cNvSpPr/>
              <p:nvPr/>
            </p:nvSpPr>
            <p:spPr>
              <a:xfrm>
                <a:off x="7959516" y="4703408"/>
                <a:ext cx="409500" cy="4401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4" name="Google Shape;104;ge493a3362c_3_356"/>
            <p:cNvGrpSpPr/>
            <p:nvPr/>
          </p:nvGrpSpPr>
          <p:grpSpPr>
            <a:xfrm>
              <a:off x="8551731" y="2904008"/>
              <a:ext cx="409500" cy="2239500"/>
              <a:chOff x="8551731" y="2904008"/>
              <a:chExt cx="409500" cy="2239500"/>
            </a:xfrm>
          </p:grpSpPr>
          <p:sp>
            <p:nvSpPr>
              <p:cNvPr id="105" name="Google Shape;105;ge493a3362c_3_356"/>
              <p:cNvSpPr/>
              <p:nvPr/>
            </p:nvSpPr>
            <p:spPr>
              <a:xfrm>
                <a:off x="8551731" y="4253708"/>
                <a:ext cx="409500" cy="8898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" name="Google Shape;106;ge493a3362c_3_356"/>
              <p:cNvSpPr/>
              <p:nvPr/>
            </p:nvSpPr>
            <p:spPr>
              <a:xfrm>
                <a:off x="8551731" y="3354008"/>
                <a:ext cx="409500" cy="1789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" name="Google Shape;107;ge493a3362c_3_356"/>
              <p:cNvSpPr/>
              <p:nvPr/>
            </p:nvSpPr>
            <p:spPr>
              <a:xfrm>
                <a:off x="8551731" y="3804008"/>
                <a:ext cx="409500" cy="1339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" name="Google Shape;108;ge493a3362c_3_356"/>
              <p:cNvSpPr/>
              <p:nvPr/>
            </p:nvSpPr>
            <p:spPr>
              <a:xfrm>
                <a:off x="8551731" y="2904008"/>
                <a:ext cx="409500" cy="2239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" name="Google Shape;109;ge493a3362c_3_356"/>
              <p:cNvSpPr/>
              <p:nvPr/>
            </p:nvSpPr>
            <p:spPr>
              <a:xfrm>
                <a:off x="8551731" y="4703408"/>
                <a:ext cx="409500" cy="4401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10" name="Google Shape;110;ge493a3362c_3_356"/>
          <p:cNvSpPr txBox="1">
            <a:spLocks noGrp="1"/>
          </p:cNvSpPr>
          <p:nvPr>
            <p:ph type="title"/>
          </p:nvPr>
        </p:nvSpPr>
        <p:spPr>
          <a:xfrm>
            <a:off x="1098667" y="2151767"/>
            <a:ext cx="7810500" cy="249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11" name="Google Shape;111;ge493a3362c_3_356"/>
          <p:cNvSpPr txBox="1">
            <a:spLocks noGrp="1"/>
          </p:cNvSpPr>
          <p:nvPr>
            <p:ph type="sldNum" idx="12"/>
          </p:nvPr>
        </p:nvSpPr>
        <p:spPr>
          <a:xfrm>
            <a:off x="11268061" y="6315968"/>
            <a:ext cx="731700" cy="52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" name="Google Shape;113;ge493a3362c_3_391"/>
          <p:cNvGrpSpPr/>
          <p:nvPr/>
        </p:nvGrpSpPr>
        <p:grpSpPr>
          <a:xfrm>
            <a:off x="834621" y="399168"/>
            <a:ext cx="1332416" cy="1332416"/>
            <a:chOff x="348199" y="179450"/>
            <a:chExt cx="1116300" cy="1116300"/>
          </a:xfrm>
        </p:grpSpPr>
        <p:sp>
          <p:nvSpPr>
            <p:cNvPr id="114" name="Google Shape;114;ge493a3362c_3_391"/>
            <p:cNvSpPr/>
            <p:nvPr/>
          </p:nvSpPr>
          <p:spPr>
            <a:xfrm rot="-5400000">
              <a:off x="574557" y="405788"/>
              <a:ext cx="663600" cy="663600"/>
            </a:xfrm>
            <a:prstGeom prst="pie">
              <a:avLst>
                <a:gd name="adj1" fmla="val 10792838"/>
                <a:gd name="adj2" fmla="val 16200000"/>
              </a:avLst>
            </a:prstGeom>
            <a:solidFill>
              <a:schemeClr val="dk2">
                <a:alpha val="12156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ge493a3362c_3_391"/>
            <p:cNvSpPr/>
            <p:nvPr/>
          </p:nvSpPr>
          <p:spPr>
            <a:xfrm rot="-5400000">
              <a:off x="348199" y="179450"/>
              <a:ext cx="1116300" cy="1116300"/>
            </a:xfrm>
            <a:prstGeom prst="pie">
              <a:avLst>
                <a:gd name="adj1" fmla="val 10792838"/>
                <a:gd name="adj2" fmla="val 16200000"/>
              </a:avLst>
            </a:prstGeom>
            <a:solidFill>
              <a:schemeClr val="dk2">
                <a:alpha val="12156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6" name="Google Shape;116;ge493a3362c_3_391"/>
          <p:cNvSpPr txBox="1">
            <a:spLocks noGrp="1"/>
          </p:cNvSpPr>
          <p:nvPr>
            <p:ph type="title"/>
          </p:nvPr>
        </p:nvSpPr>
        <p:spPr>
          <a:xfrm>
            <a:off x="1738400" y="798100"/>
            <a:ext cx="9374100" cy="133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117" name="Google Shape;117;ge493a3362c_3_391"/>
          <p:cNvSpPr txBox="1">
            <a:spLocks noGrp="1"/>
          </p:cNvSpPr>
          <p:nvPr>
            <p:ph type="body" idx="1"/>
          </p:nvPr>
        </p:nvSpPr>
        <p:spPr>
          <a:xfrm>
            <a:off x="1738400" y="2653400"/>
            <a:ext cx="9374100" cy="338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marL="457200" lvl="0" indent="-3365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700"/>
              <a:buChar char="●"/>
              <a:defRPr/>
            </a:lvl1pPr>
            <a:lvl2pPr marL="914400" lvl="1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2pPr>
            <a:lvl3pPr marL="1371600" lvl="2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3pPr>
            <a:lvl4pPr marL="1828800" lvl="3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/>
            </a:lvl4pPr>
            <a:lvl5pPr marL="2286000" lvl="4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5pPr>
            <a:lvl6pPr marL="2743200" lvl="5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6pPr>
            <a:lvl7pPr marL="3200400" lvl="6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/>
            </a:lvl7pPr>
            <a:lvl8pPr marL="3657600" lvl="7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8pPr>
            <a:lvl9pPr marL="4114800" lvl="8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9pPr>
          </a:lstStyle>
          <a:p>
            <a:endParaRPr/>
          </a:p>
        </p:txBody>
      </p:sp>
      <p:sp>
        <p:nvSpPr>
          <p:cNvPr id="118" name="Google Shape;118;ge493a3362c_3_391"/>
          <p:cNvSpPr txBox="1">
            <a:spLocks noGrp="1"/>
          </p:cNvSpPr>
          <p:nvPr>
            <p:ph type="sldNum" idx="12"/>
          </p:nvPr>
        </p:nvSpPr>
        <p:spPr>
          <a:xfrm>
            <a:off x="11268061" y="6315968"/>
            <a:ext cx="731700" cy="52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0" name="Google Shape;120;ge493a3362c_3_406"/>
          <p:cNvGrpSpPr/>
          <p:nvPr/>
        </p:nvGrpSpPr>
        <p:grpSpPr>
          <a:xfrm>
            <a:off x="834621" y="399168"/>
            <a:ext cx="1332416" cy="1332416"/>
            <a:chOff x="348199" y="179450"/>
            <a:chExt cx="1116300" cy="1116300"/>
          </a:xfrm>
        </p:grpSpPr>
        <p:sp>
          <p:nvSpPr>
            <p:cNvPr id="121" name="Google Shape;121;ge493a3362c_3_406"/>
            <p:cNvSpPr/>
            <p:nvPr/>
          </p:nvSpPr>
          <p:spPr>
            <a:xfrm rot="-5400000">
              <a:off x="574557" y="405788"/>
              <a:ext cx="663600" cy="663600"/>
            </a:xfrm>
            <a:prstGeom prst="pie">
              <a:avLst>
                <a:gd name="adj1" fmla="val 10792838"/>
                <a:gd name="adj2" fmla="val 16200000"/>
              </a:avLst>
            </a:prstGeom>
            <a:solidFill>
              <a:schemeClr val="dk2">
                <a:alpha val="12156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ge493a3362c_3_406"/>
            <p:cNvSpPr/>
            <p:nvPr/>
          </p:nvSpPr>
          <p:spPr>
            <a:xfrm rot="-5400000">
              <a:off x="348199" y="179450"/>
              <a:ext cx="1116300" cy="1116300"/>
            </a:xfrm>
            <a:prstGeom prst="pie">
              <a:avLst>
                <a:gd name="adj1" fmla="val 10792838"/>
                <a:gd name="adj2" fmla="val 16200000"/>
              </a:avLst>
            </a:prstGeom>
            <a:solidFill>
              <a:schemeClr val="dk2">
                <a:alpha val="12156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23" name="Google Shape;123;ge493a3362c_3_406"/>
          <p:cNvSpPr txBox="1">
            <a:spLocks noGrp="1"/>
          </p:cNvSpPr>
          <p:nvPr>
            <p:ph type="title"/>
          </p:nvPr>
        </p:nvSpPr>
        <p:spPr>
          <a:xfrm>
            <a:off x="1738400" y="798100"/>
            <a:ext cx="9374100" cy="133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124" name="Google Shape;124;ge493a3362c_3_406"/>
          <p:cNvSpPr txBox="1">
            <a:spLocks noGrp="1"/>
          </p:cNvSpPr>
          <p:nvPr>
            <p:ph type="sldNum" idx="12"/>
          </p:nvPr>
        </p:nvSpPr>
        <p:spPr>
          <a:xfrm>
            <a:off x="11268061" y="6315968"/>
            <a:ext cx="731700" cy="52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6" name="Google Shape;126;ge493a3362c_3_412"/>
          <p:cNvGrpSpPr/>
          <p:nvPr/>
        </p:nvGrpSpPr>
        <p:grpSpPr>
          <a:xfrm>
            <a:off x="834621" y="399168"/>
            <a:ext cx="1332416" cy="1332416"/>
            <a:chOff x="348199" y="179450"/>
            <a:chExt cx="1116300" cy="1116300"/>
          </a:xfrm>
        </p:grpSpPr>
        <p:sp>
          <p:nvSpPr>
            <p:cNvPr id="127" name="Google Shape;127;ge493a3362c_3_412"/>
            <p:cNvSpPr/>
            <p:nvPr/>
          </p:nvSpPr>
          <p:spPr>
            <a:xfrm rot="-5400000">
              <a:off x="574557" y="405788"/>
              <a:ext cx="663600" cy="663600"/>
            </a:xfrm>
            <a:prstGeom prst="pie">
              <a:avLst>
                <a:gd name="adj1" fmla="val 10792838"/>
                <a:gd name="adj2" fmla="val 16200000"/>
              </a:avLst>
            </a:prstGeom>
            <a:solidFill>
              <a:schemeClr val="dk2">
                <a:alpha val="12156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ge493a3362c_3_412"/>
            <p:cNvSpPr/>
            <p:nvPr/>
          </p:nvSpPr>
          <p:spPr>
            <a:xfrm rot="-5400000">
              <a:off x="348199" y="179450"/>
              <a:ext cx="1116300" cy="1116300"/>
            </a:xfrm>
            <a:prstGeom prst="pie">
              <a:avLst>
                <a:gd name="adj1" fmla="val 10792838"/>
                <a:gd name="adj2" fmla="val 16200000"/>
              </a:avLst>
            </a:prstGeom>
            <a:solidFill>
              <a:schemeClr val="dk2">
                <a:alpha val="12156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29" name="Google Shape;129;ge493a3362c_3_412"/>
          <p:cNvSpPr txBox="1">
            <a:spLocks noGrp="1"/>
          </p:cNvSpPr>
          <p:nvPr>
            <p:ph type="title"/>
          </p:nvPr>
        </p:nvSpPr>
        <p:spPr>
          <a:xfrm>
            <a:off x="1738400" y="798100"/>
            <a:ext cx="4416000" cy="212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130" name="Google Shape;130;ge493a3362c_3_412"/>
          <p:cNvSpPr txBox="1">
            <a:spLocks noGrp="1"/>
          </p:cNvSpPr>
          <p:nvPr>
            <p:ph type="body" idx="1"/>
          </p:nvPr>
        </p:nvSpPr>
        <p:spPr>
          <a:xfrm>
            <a:off x="1738400" y="3079567"/>
            <a:ext cx="4416000" cy="2962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marL="457200" lvl="0" indent="-3365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700"/>
              <a:buChar char="●"/>
              <a:defRPr/>
            </a:lvl1pPr>
            <a:lvl2pPr marL="914400" lvl="1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2pPr>
            <a:lvl3pPr marL="1371600" lvl="2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3pPr>
            <a:lvl4pPr marL="1828800" lvl="3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/>
            </a:lvl4pPr>
            <a:lvl5pPr marL="2286000" lvl="4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5pPr>
            <a:lvl6pPr marL="2743200" lvl="5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6pPr>
            <a:lvl7pPr marL="3200400" lvl="6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/>
            </a:lvl7pPr>
            <a:lvl8pPr marL="3657600" lvl="7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8pPr>
            <a:lvl9pPr marL="4114800" lvl="8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9pPr>
          </a:lstStyle>
          <a:p>
            <a:endParaRPr/>
          </a:p>
        </p:txBody>
      </p:sp>
      <p:sp>
        <p:nvSpPr>
          <p:cNvPr id="131" name="Google Shape;131;ge493a3362c_3_412"/>
          <p:cNvSpPr txBox="1">
            <a:spLocks noGrp="1"/>
          </p:cNvSpPr>
          <p:nvPr>
            <p:ph type="sldNum" idx="12"/>
          </p:nvPr>
        </p:nvSpPr>
        <p:spPr>
          <a:xfrm>
            <a:off x="11268061" y="6315968"/>
            <a:ext cx="731700" cy="52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bg>
      <p:bgPr>
        <a:solidFill>
          <a:schemeClr val="dk1"/>
        </a:solidFill>
        <a:effectLst/>
      </p:bgPr>
    </p:bg>
    <p:spTree>
      <p:nvGrpSpPr>
        <p:cNvPr id="1" name="Shape 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" name="Google Shape;133;ge493a3362c_3_419"/>
          <p:cNvGrpSpPr/>
          <p:nvPr/>
        </p:nvGrpSpPr>
        <p:grpSpPr>
          <a:xfrm>
            <a:off x="9155392" y="1675"/>
            <a:ext cx="3023096" cy="3468901"/>
            <a:chOff x="6790514" y="1256"/>
            <a:chExt cx="2267379" cy="2601741"/>
          </a:xfrm>
        </p:grpSpPr>
        <p:grpSp>
          <p:nvGrpSpPr>
            <p:cNvPr id="134" name="Google Shape;134;ge493a3362c_3_419"/>
            <p:cNvGrpSpPr/>
            <p:nvPr/>
          </p:nvGrpSpPr>
          <p:grpSpPr>
            <a:xfrm>
              <a:off x="7067535" y="1256"/>
              <a:ext cx="1990358" cy="1990303"/>
              <a:chOff x="7067535" y="1256"/>
              <a:chExt cx="1990358" cy="1990303"/>
            </a:xfrm>
          </p:grpSpPr>
          <p:sp>
            <p:nvSpPr>
              <p:cNvPr id="135" name="Google Shape;135;ge493a3362c_3_419"/>
              <p:cNvSpPr/>
              <p:nvPr/>
            </p:nvSpPr>
            <p:spPr>
              <a:xfrm rot="-8648551">
                <a:off x="7594313" y="527721"/>
                <a:ext cx="937226" cy="937226"/>
              </a:xfrm>
              <a:prstGeom prst="ellipse">
                <a:avLst/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" name="Google Shape;136;ge493a3362c_3_419"/>
              <p:cNvSpPr/>
              <p:nvPr/>
            </p:nvSpPr>
            <p:spPr>
              <a:xfrm rot="-8648551">
                <a:off x="7594313" y="527721"/>
                <a:ext cx="937226" cy="937226"/>
              </a:xfrm>
              <a:prstGeom prst="pie">
                <a:avLst>
                  <a:gd name="adj1" fmla="val 19376841"/>
                  <a:gd name="adj2" fmla="val 12313574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" name="Google Shape;137;ge493a3362c_3_419"/>
              <p:cNvSpPr/>
              <p:nvPr/>
            </p:nvSpPr>
            <p:spPr>
              <a:xfrm rot="-8649154">
                <a:off x="7349891" y="283705"/>
                <a:ext cx="1425647" cy="1425404"/>
              </a:xfrm>
              <a:prstGeom prst="ellipse">
                <a:avLst/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8" name="Google Shape;138;ge493a3362c_3_419"/>
            <p:cNvGrpSpPr/>
            <p:nvPr/>
          </p:nvGrpSpPr>
          <p:grpSpPr>
            <a:xfrm>
              <a:off x="8207126" y="1807997"/>
              <a:ext cx="795000" cy="795000"/>
              <a:chOff x="8207126" y="1807997"/>
              <a:chExt cx="795000" cy="795000"/>
            </a:xfrm>
          </p:grpSpPr>
          <p:sp>
            <p:nvSpPr>
              <p:cNvPr id="139" name="Google Shape;139;ge493a3362c_3_419"/>
              <p:cNvSpPr/>
              <p:nvPr/>
            </p:nvSpPr>
            <p:spPr>
              <a:xfrm rot="2152054">
                <a:off x="8319942" y="1920813"/>
                <a:ext cx="569367" cy="569367"/>
              </a:xfrm>
              <a:prstGeom prst="ellipse">
                <a:avLst/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" name="Google Shape;140;ge493a3362c_3_419"/>
              <p:cNvSpPr/>
              <p:nvPr/>
            </p:nvSpPr>
            <p:spPr>
              <a:xfrm rot="2150259">
                <a:off x="8408218" y="2008610"/>
                <a:ext cx="393004" cy="393004"/>
              </a:xfrm>
              <a:prstGeom prst="ellipse">
                <a:avLst/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" name="Google Shape;141;ge493a3362c_3_419"/>
              <p:cNvSpPr/>
              <p:nvPr/>
            </p:nvSpPr>
            <p:spPr>
              <a:xfrm rot="2150259">
                <a:off x="8408218" y="2008610"/>
                <a:ext cx="393004" cy="393004"/>
              </a:xfrm>
              <a:prstGeom prst="pie">
                <a:avLst>
                  <a:gd name="adj1" fmla="val 5699893"/>
                  <a:gd name="adj2" fmla="val 12313574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42" name="Google Shape;142;ge493a3362c_3_419"/>
            <p:cNvGrpSpPr/>
            <p:nvPr/>
          </p:nvGrpSpPr>
          <p:grpSpPr>
            <a:xfrm>
              <a:off x="6790514" y="118857"/>
              <a:ext cx="548700" cy="548700"/>
              <a:chOff x="6790514" y="118857"/>
              <a:chExt cx="548700" cy="548700"/>
            </a:xfrm>
          </p:grpSpPr>
          <p:sp>
            <p:nvSpPr>
              <p:cNvPr id="143" name="Google Shape;143;ge493a3362c_3_419"/>
              <p:cNvSpPr/>
              <p:nvPr/>
            </p:nvSpPr>
            <p:spPr>
              <a:xfrm rot="2150259">
                <a:off x="6868362" y="196705"/>
                <a:ext cx="393004" cy="393004"/>
              </a:xfrm>
              <a:prstGeom prst="ellipse">
                <a:avLst/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" name="Google Shape;144;ge493a3362c_3_419"/>
              <p:cNvSpPr/>
              <p:nvPr/>
            </p:nvSpPr>
            <p:spPr>
              <a:xfrm rot="2150259">
                <a:off x="6868362" y="196705"/>
                <a:ext cx="393004" cy="393004"/>
              </a:xfrm>
              <a:prstGeom prst="pie">
                <a:avLst>
                  <a:gd name="adj1" fmla="val 5699893"/>
                  <a:gd name="adj2" fmla="val 12313574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45" name="Google Shape;145;ge493a3362c_3_419"/>
          <p:cNvSpPr txBox="1">
            <a:spLocks noGrp="1"/>
          </p:cNvSpPr>
          <p:nvPr>
            <p:ph type="title"/>
          </p:nvPr>
        </p:nvSpPr>
        <p:spPr>
          <a:xfrm>
            <a:off x="1098667" y="1018133"/>
            <a:ext cx="7810500" cy="476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46" name="Google Shape;146;ge493a3362c_3_419"/>
          <p:cNvSpPr txBox="1">
            <a:spLocks noGrp="1"/>
          </p:cNvSpPr>
          <p:nvPr>
            <p:ph type="sldNum" idx="12"/>
          </p:nvPr>
        </p:nvSpPr>
        <p:spPr>
          <a:xfrm>
            <a:off x="11268061" y="6315968"/>
            <a:ext cx="731700" cy="52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" name="Google Shape;148;ge493a3362c_3_434"/>
          <p:cNvGrpSpPr/>
          <p:nvPr/>
        </p:nvGrpSpPr>
        <p:grpSpPr>
          <a:xfrm>
            <a:off x="834621" y="399168"/>
            <a:ext cx="1332416" cy="1332416"/>
            <a:chOff x="348199" y="179450"/>
            <a:chExt cx="1116300" cy="1116300"/>
          </a:xfrm>
        </p:grpSpPr>
        <p:sp>
          <p:nvSpPr>
            <p:cNvPr id="149" name="Google Shape;149;ge493a3362c_3_434"/>
            <p:cNvSpPr/>
            <p:nvPr/>
          </p:nvSpPr>
          <p:spPr>
            <a:xfrm rot="-5400000">
              <a:off x="574557" y="405788"/>
              <a:ext cx="663600" cy="663600"/>
            </a:xfrm>
            <a:prstGeom prst="pie">
              <a:avLst>
                <a:gd name="adj1" fmla="val 10792838"/>
                <a:gd name="adj2" fmla="val 16200000"/>
              </a:avLst>
            </a:prstGeom>
            <a:solidFill>
              <a:schemeClr val="dk2">
                <a:alpha val="12156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ge493a3362c_3_434"/>
            <p:cNvSpPr/>
            <p:nvPr/>
          </p:nvSpPr>
          <p:spPr>
            <a:xfrm rot="-5400000">
              <a:off x="348199" y="179450"/>
              <a:ext cx="1116300" cy="1116300"/>
            </a:xfrm>
            <a:prstGeom prst="pie">
              <a:avLst>
                <a:gd name="adj1" fmla="val 10792838"/>
                <a:gd name="adj2" fmla="val 16200000"/>
              </a:avLst>
            </a:prstGeom>
            <a:solidFill>
              <a:schemeClr val="dk2">
                <a:alpha val="12156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1" name="Google Shape;151;ge493a3362c_3_434"/>
          <p:cNvSpPr txBox="1">
            <a:spLocks noGrp="1"/>
          </p:cNvSpPr>
          <p:nvPr>
            <p:ph type="title"/>
          </p:nvPr>
        </p:nvSpPr>
        <p:spPr>
          <a:xfrm>
            <a:off x="1738400" y="798100"/>
            <a:ext cx="4574100" cy="2653500"/>
          </a:xfrm>
          <a:prstGeom prst="rect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152" name="Google Shape;152;ge493a3362c_3_434"/>
          <p:cNvSpPr txBox="1">
            <a:spLocks noGrp="1"/>
          </p:cNvSpPr>
          <p:nvPr>
            <p:ph type="subTitle" idx="1"/>
          </p:nvPr>
        </p:nvSpPr>
        <p:spPr>
          <a:xfrm>
            <a:off x="1738400" y="3657604"/>
            <a:ext cx="4574100" cy="968100"/>
          </a:xfrm>
          <a:prstGeom prst="rect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153" name="Google Shape;153;ge493a3362c_3_434"/>
          <p:cNvSpPr txBox="1">
            <a:spLocks noGrp="1"/>
          </p:cNvSpPr>
          <p:nvPr>
            <p:ph type="body" idx="2"/>
          </p:nvPr>
        </p:nvSpPr>
        <p:spPr>
          <a:xfrm>
            <a:off x="6538267" y="881333"/>
            <a:ext cx="4574100" cy="5160900"/>
          </a:xfrm>
          <a:prstGeom prst="rect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marL="457200" lvl="0" indent="-3365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700"/>
              <a:buChar char="●"/>
              <a:defRPr/>
            </a:lvl1pPr>
            <a:lvl2pPr marL="914400" lvl="1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2pPr>
            <a:lvl3pPr marL="1371600" lvl="2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3pPr>
            <a:lvl4pPr marL="1828800" lvl="3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/>
            </a:lvl4pPr>
            <a:lvl5pPr marL="2286000" lvl="4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5pPr>
            <a:lvl6pPr marL="2743200" lvl="5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6pPr>
            <a:lvl7pPr marL="3200400" lvl="6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/>
            </a:lvl7pPr>
            <a:lvl8pPr marL="3657600" lvl="7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8pPr>
            <a:lvl9pPr marL="4114800" lvl="8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9pPr>
          </a:lstStyle>
          <a:p>
            <a:endParaRPr/>
          </a:p>
        </p:txBody>
      </p:sp>
      <p:sp>
        <p:nvSpPr>
          <p:cNvPr id="154" name="Google Shape;154;ge493a3362c_3_434"/>
          <p:cNvSpPr txBox="1">
            <a:spLocks noGrp="1"/>
          </p:cNvSpPr>
          <p:nvPr>
            <p:ph type="sldNum" idx="12"/>
          </p:nvPr>
        </p:nvSpPr>
        <p:spPr>
          <a:xfrm>
            <a:off x="11268061" y="6315968"/>
            <a:ext cx="731700" cy="52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" name="Google Shape;156;ge493a3362c_3_442"/>
          <p:cNvGrpSpPr/>
          <p:nvPr/>
        </p:nvGrpSpPr>
        <p:grpSpPr>
          <a:xfrm>
            <a:off x="951176" y="5129497"/>
            <a:ext cx="1100560" cy="1100560"/>
            <a:chOff x="348199" y="179450"/>
            <a:chExt cx="1116300" cy="1116300"/>
          </a:xfrm>
        </p:grpSpPr>
        <p:sp>
          <p:nvSpPr>
            <p:cNvPr id="157" name="Google Shape;157;ge493a3362c_3_442"/>
            <p:cNvSpPr/>
            <p:nvPr/>
          </p:nvSpPr>
          <p:spPr>
            <a:xfrm rot="-5400000">
              <a:off x="574557" y="405788"/>
              <a:ext cx="663600" cy="663600"/>
            </a:xfrm>
            <a:prstGeom prst="pie">
              <a:avLst>
                <a:gd name="adj1" fmla="val 10792838"/>
                <a:gd name="adj2" fmla="val 16200000"/>
              </a:avLst>
            </a:prstGeom>
            <a:solidFill>
              <a:schemeClr val="dk2">
                <a:alpha val="12156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ge493a3362c_3_442"/>
            <p:cNvSpPr/>
            <p:nvPr/>
          </p:nvSpPr>
          <p:spPr>
            <a:xfrm rot="-5400000">
              <a:off x="348199" y="179450"/>
              <a:ext cx="1116300" cy="1116300"/>
            </a:xfrm>
            <a:prstGeom prst="pie">
              <a:avLst>
                <a:gd name="adj1" fmla="val 10792838"/>
                <a:gd name="adj2" fmla="val 16200000"/>
              </a:avLst>
            </a:prstGeom>
            <a:solidFill>
              <a:schemeClr val="dk2">
                <a:alpha val="12156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9" name="Google Shape;159;ge493a3362c_3_442"/>
          <p:cNvSpPr txBox="1">
            <a:spLocks noGrp="1"/>
          </p:cNvSpPr>
          <p:nvPr>
            <p:ph type="body" idx="1"/>
          </p:nvPr>
        </p:nvSpPr>
        <p:spPr>
          <a:xfrm>
            <a:off x="1738400" y="5518633"/>
            <a:ext cx="7790700" cy="713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/>
            </a:lvl1pPr>
          </a:lstStyle>
          <a:p>
            <a:endParaRPr/>
          </a:p>
        </p:txBody>
      </p:sp>
      <p:sp>
        <p:nvSpPr>
          <p:cNvPr id="160" name="Google Shape;160;ge493a3362c_3_442"/>
          <p:cNvSpPr txBox="1">
            <a:spLocks noGrp="1"/>
          </p:cNvSpPr>
          <p:nvPr>
            <p:ph type="sldNum" idx="12"/>
          </p:nvPr>
        </p:nvSpPr>
        <p:spPr>
          <a:xfrm>
            <a:off x="11268061" y="6315968"/>
            <a:ext cx="731700" cy="52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bg>
      <p:bgPr>
        <a:solidFill>
          <a:schemeClr val="accent3"/>
        </a:solidFill>
        <a:effectLst/>
      </p:bgPr>
    </p:bg>
    <p:spTree>
      <p:nvGrpSpPr>
        <p:cNvPr id="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2" name="Google Shape;162;ge493a3362c_3_448"/>
          <p:cNvGrpSpPr/>
          <p:nvPr/>
        </p:nvGrpSpPr>
        <p:grpSpPr>
          <a:xfrm>
            <a:off x="69" y="5465463"/>
            <a:ext cx="12191743" cy="1392365"/>
            <a:chOff x="52" y="4099200"/>
            <a:chExt cx="9144036" cy="1044300"/>
          </a:xfrm>
        </p:grpSpPr>
        <p:grpSp>
          <p:nvGrpSpPr>
            <p:cNvPr id="163" name="Google Shape;163;ge493a3362c_3_448"/>
            <p:cNvGrpSpPr/>
            <p:nvPr/>
          </p:nvGrpSpPr>
          <p:grpSpPr>
            <a:xfrm>
              <a:off x="52" y="4309200"/>
              <a:ext cx="231622" cy="834300"/>
              <a:chOff x="2688737" y="4301380"/>
              <a:chExt cx="231900" cy="834300"/>
            </a:xfrm>
          </p:grpSpPr>
          <p:sp>
            <p:nvSpPr>
              <p:cNvPr id="164" name="Google Shape;164;ge493a3362c_3_448"/>
              <p:cNvSpPr/>
              <p:nvPr/>
            </p:nvSpPr>
            <p:spPr>
              <a:xfrm flipH="1">
                <a:off x="2688737" y="4720780"/>
                <a:ext cx="2319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5" name="Google Shape;165;ge493a3362c_3_448"/>
              <p:cNvSpPr/>
              <p:nvPr/>
            </p:nvSpPr>
            <p:spPr>
              <a:xfrm flipH="1">
                <a:off x="2688737" y="4301380"/>
                <a:ext cx="2319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6" name="Google Shape;166;ge493a3362c_3_448"/>
              <p:cNvSpPr/>
              <p:nvPr/>
            </p:nvSpPr>
            <p:spPr>
              <a:xfrm flipH="1">
                <a:off x="2688737" y="4511080"/>
                <a:ext cx="2319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7" name="Google Shape;167;ge493a3362c_3_448"/>
              <p:cNvSpPr/>
              <p:nvPr/>
            </p:nvSpPr>
            <p:spPr>
              <a:xfrm flipH="1">
                <a:off x="2688737" y="4930480"/>
                <a:ext cx="2319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" name="Google Shape;168;ge493a3362c_3_448"/>
            <p:cNvGrpSpPr/>
            <p:nvPr/>
          </p:nvGrpSpPr>
          <p:grpSpPr>
            <a:xfrm>
              <a:off x="371406" y="4099200"/>
              <a:ext cx="231622" cy="1044300"/>
              <a:chOff x="2688737" y="4091380"/>
              <a:chExt cx="231900" cy="1044300"/>
            </a:xfrm>
          </p:grpSpPr>
          <p:sp>
            <p:nvSpPr>
              <p:cNvPr id="169" name="Google Shape;169;ge493a3362c_3_448"/>
              <p:cNvSpPr/>
              <p:nvPr/>
            </p:nvSpPr>
            <p:spPr>
              <a:xfrm flipH="1">
                <a:off x="2688737" y="4720780"/>
                <a:ext cx="2319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0" name="Google Shape;170;ge493a3362c_3_448"/>
              <p:cNvSpPr/>
              <p:nvPr/>
            </p:nvSpPr>
            <p:spPr>
              <a:xfrm flipH="1">
                <a:off x="2688737" y="4301380"/>
                <a:ext cx="2319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1" name="Google Shape;171;ge493a3362c_3_448"/>
              <p:cNvSpPr/>
              <p:nvPr/>
            </p:nvSpPr>
            <p:spPr>
              <a:xfrm flipH="1">
                <a:off x="2688737" y="4511080"/>
                <a:ext cx="2319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2" name="Google Shape;172;ge493a3362c_3_448"/>
              <p:cNvSpPr/>
              <p:nvPr/>
            </p:nvSpPr>
            <p:spPr>
              <a:xfrm flipH="1">
                <a:off x="2688737" y="4091380"/>
                <a:ext cx="231900" cy="104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3" name="Google Shape;173;ge493a3362c_3_448"/>
              <p:cNvSpPr/>
              <p:nvPr/>
            </p:nvSpPr>
            <p:spPr>
              <a:xfrm flipH="1">
                <a:off x="2688737" y="4930480"/>
                <a:ext cx="2319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74" name="Google Shape;174;ge493a3362c_3_448"/>
            <p:cNvGrpSpPr/>
            <p:nvPr/>
          </p:nvGrpSpPr>
          <p:grpSpPr>
            <a:xfrm>
              <a:off x="742761" y="4309200"/>
              <a:ext cx="231622" cy="834300"/>
              <a:chOff x="2688737" y="4301380"/>
              <a:chExt cx="231900" cy="834300"/>
            </a:xfrm>
          </p:grpSpPr>
          <p:sp>
            <p:nvSpPr>
              <p:cNvPr id="175" name="Google Shape;175;ge493a3362c_3_448"/>
              <p:cNvSpPr/>
              <p:nvPr/>
            </p:nvSpPr>
            <p:spPr>
              <a:xfrm flipH="1">
                <a:off x="2688737" y="4720780"/>
                <a:ext cx="2319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6" name="Google Shape;176;ge493a3362c_3_448"/>
              <p:cNvSpPr/>
              <p:nvPr/>
            </p:nvSpPr>
            <p:spPr>
              <a:xfrm flipH="1">
                <a:off x="2688737" y="4301380"/>
                <a:ext cx="2319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7" name="Google Shape;177;ge493a3362c_3_448"/>
              <p:cNvSpPr/>
              <p:nvPr/>
            </p:nvSpPr>
            <p:spPr>
              <a:xfrm flipH="1">
                <a:off x="2688737" y="4511080"/>
                <a:ext cx="2319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" name="Google Shape;178;ge493a3362c_3_448"/>
              <p:cNvSpPr/>
              <p:nvPr/>
            </p:nvSpPr>
            <p:spPr>
              <a:xfrm flipH="1">
                <a:off x="2688737" y="4930480"/>
                <a:ext cx="2319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79" name="Google Shape;179;ge493a3362c_3_448"/>
            <p:cNvGrpSpPr/>
            <p:nvPr/>
          </p:nvGrpSpPr>
          <p:grpSpPr>
            <a:xfrm>
              <a:off x="1114115" y="4518900"/>
              <a:ext cx="231622" cy="624600"/>
              <a:chOff x="2688737" y="4511080"/>
              <a:chExt cx="231900" cy="624600"/>
            </a:xfrm>
          </p:grpSpPr>
          <p:sp>
            <p:nvSpPr>
              <p:cNvPr id="180" name="Google Shape;180;ge493a3362c_3_448"/>
              <p:cNvSpPr/>
              <p:nvPr/>
            </p:nvSpPr>
            <p:spPr>
              <a:xfrm flipH="1">
                <a:off x="2688737" y="4720780"/>
                <a:ext cx="2319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" name="Google Shape;181;ge493a3362c_3_448"/>
              <p:cNvSpPr/>
              <p:nvPr/>
            </p:nvSpPr>
            <p:spPr>
              <a:xfrm flipH="1">
                <a:off x="2688737" y="4511080"/>
                <a:ext cx="2319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" name="Google Shape;182;ge493a3362c_3_448"/>
              <p:cNvSpPr/>
              <p:nvPr/>
            </p:nvSpPr>
            <p:spPr>
              <a:xfrm flipH="1">
                <a:off x="2688737" y="4930480"/>
                <a:ext cx="2319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3" name="Google Shape;183;ge493a3362c_3_448"/>
            <p:cNvGrpSpPr/>
            <p:nvPr/>
          </p:nvGrpSpPr>
          <p:grpSpPr>
            <a:xfrm>
              <a:off x="1856753" y="4099200"/>
              <a:ext cx="231600" cy="1044300"/>
              <a:chOff x="1856753" y="4099200"/>
              <a:chExt cx="231600" cy="1044300"/>
            </a:xfrm>
          </p:grpSpPr>
          <p:sp>
            <p:nvSpPr>
              <p:cNvPr id="184" name="Google Shape;184;ge493a3362c_3_448"/>
              <p:cNvSpPr/>
              <p:nvPr/>
            </p:nvSpPr>
            <p:spPr>
              <a:xfrm flipH="1">
                <a:off x="1856753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" name="Google Shape;185;ge493a3362c_3_448"/>
              <p:cNvSpPr/>
              <p:nvPr/>
            </p:nvSpPr>
            <p:spPr>
              <a:xfrm flipH="1">
                <a:off x="1856753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" name="Google Shape;186;ge493a3362c_3_448"/>
              <p:cNvSpPr/>
              <p:nvPr/>
            </p:nvSpPr>
            <p:spPr>
              <a:xfrm flipH="1">
                <a:off x="1856753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" name="Google Shape;187;ge493a3362c_3_448"/>
              <p:cNvSpPr/>
              <p:nvPr/>
            </p:nvSpPr>
            <p:spPr>
              <a:xfrm flipH="1">
                <a:off x="1856753" y="4099200"/>
                <a:ext cx="231600" cy="104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" name="Google Shape;188;ge493a3362c_3_448"/>
              <p:cNvSpPr/>
              <p:nvPr/>
            </p:nvSpPr>
            <p:spPr>
              <a:xfrm flipH="1">
                <a:off x="1856753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9" name="Google Shape;189;ge493a3362c_3_448"/>
            <p:cNvGrpSpPr/>
            <p:nvPr/>
          </p:nvGrpSpPr>
          <p:grpSpPr>
            <a:xfrm>
              <a:off x="2228107" y="4309200"/>
              <a:ext cx="231600" cy="834300"/>
              <a:chOff x="2228107" y="4309200"/>
              <a:chExt cx="231600" cy="834300"/>
            </a:xfrm>
          </p:grpSpPr>
          <p:sp>
            <p:nvSpPr>
              <p:cNvPr id="190" name="Google Shape;190;ge493a3362c_3_448"/>
              <p:cNvSpPr/>
              <p:nvPr/>
            </p:nvSpPr>
            <p:spPr>
              <a:xfrm flipH="1">
                <a:off x="2228107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" name="Google Shape;191;ge493a3362c_3_448"/>
              <p:cNvSpPr/>
              <p:nvPr/>
            </p:nvSpPr>
            <p:spPr>
              <a:xfrm flipH="1">
                <a:off x="2228107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" name="Google Shape;192;ge493a3362c_3_448"/>
              <p:cNvSpPr/>
              <p:nvPr/>
            </p:nvSpPr>
            <p:spPr>
              <a:xfrm flipH="1">
                <a:off x="2228107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3" name="Google Shape;193;ge493a3362c_3_448"/>
              <p:cNvSpPr/>
              <p:nvPr/>
            </p:nvSpPr>
            <p:spPr>
              <a:xfrm flipH="1">
                <a:off x="2228107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4" name="Google Shape;194;ge493a3362c_3_448"/>
            <p:cNvGrpSpPr/>
            <p:nvPr/>
          </p:nvGrpSpPr>
          <p:grpSpPr>
            <a:xfrm>
              <a:off x="2599462" y="4518900"/>
              <a:ext cx="231600" cy="624600"/>
              <a:chOff x="2599462" y="4518900"/>
              <a:chExt cx="231600" cy="624600"/>
            </a:xfrm>
          </p:grpSpPr>
          <p:sp>
            <p:nvSpPr>
              <p:cNvPr id="195" name="Google Shape;195;ge493a3362c_3_448"/>
              <p:cNvSpPr/>
              <p:nvPr/>
            </p:nvSpPr>
            <p:spPr>
              <a:xfrm flipH="1">
                <a:off x="2599462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6" name="Google Shape;196;ge493a3362c_3_448"/>
              <p:cNvSpPr/>
              <p:nvPr/>
            </p:nvSpPr>
            <p:spPr>
              <a:xfrm flipH="1">
                <a:off x="2599462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" name="Google Shape;197;ge493a3362c_3_448"/>
              <p:cNvSpPr/>
              <p:nvPr/>
            </p:nvSpPr>
            <p:spPr>
              <a:xfrm flipH="1">
                <a:off x="2599462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8" name="Google Shape;198;ge493a3362c_3_448"/>
            <p:cNvGrpSpPr/>
            <p:nvPr/>
          </p:nvGrpSpPr>
          <p:grpSpPr>
            <a:xfrm>
              <a:off x="3342171" y="4099200"/>
              <a:ext cx="231600" cy="1044300"/>
              <a:chOff x="3342171" y="4099200"/>
              <a:chExt cx="231600" cy="1044300"/>
            </a:xfrm>
          </p:grpSpPr>
          <p:sp>
            <p:nvSpPr>
              <p:cNvPr id="199" name="Google Shape;199;ge493a3362c_3_448"/>
              <p:cNvSpPr/>
              <p:nvPr/>
            </p:nvSpPr>
            <p:spPr>
              <a:xfrm flipH="1">
                <a:off x="3342171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" name="Google Shape;200;ge493a3362c_3_448"/>
              <p:cNvSpPr/>
              <p:nvPr/>
            </p:nvSpPr>
            <p:spPr>
              <a:xfrm flipH="1">
                <a:off x="3342171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1" name="Google Shape;201;ge493a3362c_3_448"/>
              <p:cNvSpPr/>
              <p:nvPr/>
            </p:nvSpPr>
            <p:spPr>
              <a:xfrm flipH="1">
                <a:off x="3342171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" name="Google Shape;202;ge493a3362c_3_448"/>
              <p:cNvSpPr/>
              <p:nvPr/>
            </p:nvSpPr>
            <p:spPr>
              <a:xfrm flipH="1">
                <a:off x="3342171" y="4099200"/>
                <a:ext cx="231600" cy="104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" name="Google Shape;203;ge493a3362c_3_448"/>
              <p:cNvSpPr/>
              <p:nvPr/>
            </p:nvSpPr>
            <p:spPr>
              <a:xfrm flipH="1">
                <a:off x="3342171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04" name="Google Shape;204;ge493a3362c_3_448"/>
            <p:cNvGrpSpPr/>
            <p:nvPr/>
          </p:nvGrpSpPr>
          <p:grpSpPr>
            <a:xfrm>
              <a:off x="3713525" y="4309200"/>
              <a:ext cx="231600" cy="834300"/>
              <a:chOff x="3713525" y="4309200"/>
              <a:chExt cx="231600" cy="834300"/>
            </a:xfrm>
          </p:grpSpPr>
          <p:sp>
            <p:nvSpPr>
              <p:cNvPr id="205" name="Google Shape;205;ge493a3362c_3_448"/>
              <p:cNvSpPr/>
              <p:nvPr/>
            </p:nvSpPr>
            <p:spPr>
              <a:xfrm flipH="1">
                <a:off x="3713525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6" name="Google Shape;206;ge493a3362c_3_448"/>
              <p:cNvSpPr/>
              <p:nvPr/>
            </p:nvSpPr>
            <p:spPr>
              <a:xfrm flipH="1">
                <a:off x="3713525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7" name="Google Shape;207;ge493a3362c_3_448"/>
              <p:cNvSpPr/>
              <p:nvPr/>
            </p:nvSpPr>
            <p:spPr>
              <a:xfrm flipH="1">
                <a:off x="3713525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" name="Google Shape;208;ge493a3362c_3_448"/>
              <p:cNvSpPr/>
              <p:nvPr/>
            </p:nvSpPr>
            <p:spPr>
              <a:xfrm flipH="1">
                <a:off x="3713525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09" name="Google Shape;209;ge493a3362c_3_448"/>
            <p:cNvGrpSpPr/>
            <p:nvPr/>
          </p:nvGrpSpPr>
          <p:grpSpPr>
            <a:xfrm>
              <a:off x="1485398" y="4309200"/>
              <a:ext cx="231600" cy="834300"/>
              <a:chOff x="1485398" y="4309200"/>
              <a:chExt cx="231600" cy="834300"/>
            </a:xfrm>
          </p:grpSpPr>
          <p:sp>
            <p:nvSpPr>
              <p:cNvPr id="210" name="Google Shape;210;ge493a3362c_3_448"/>
              <p:cNvSpPr/>
              <p:nvPr/>
            </p:nvSpPr>
            <p:spPr>
              <a:xfrm flipH="1">
                <a:off x="1485398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1" name="Google Shape;211;ge493a3362c_3_448"/>
              <p:cNvSpPr/>
              <p:nvPr/>
            </p:nvSpPr>
            <p:spPr>
              <a:xfrm flipH="1">
                <a:off x="1485398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" name="Google Shape;212;ge493a3362c_3_448"/>
              <p:cNvSpPr/>
              <p:nvPr/>
            </p:nvSpPr>
            <p:spPr>
              <a:xfrm flipH="1">
                <a:off x="1485398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" name="Google Shape;213;ge493a3362c_3_448"/>
              <p:cNvSpPr/>
              <p:nvPr/>
            </p:nvSpPr>
            <p:spPr>
              <a:xfrm flipH="1">
                <a:off x="1485398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4" name="Google Shape;214;ge493a3362c_3_448"/>
            <p:cNvGrpSpPr/>
            <p:nvPr/>
          </p:nvGrpSpPr>
          <p:grpSpPr>
            <a:xfrm>
              <a:off x="4084879" y="4518900"/>
              <a:ext cx="231600" cy="624600"/>
              <a:chOff x="4084879" y="4518900"/>
              <a:chExt cx="231600" cy="624600"/>
            </a:xfrm>
          </p:grpSpPr>
          <p:sp>
            <p:nvSpPr>
              <p:cNvPr id="215" name="Google Shape;215;ge493a3362c_3_448"/>
              <p:cNvSpPr/>
              <p:nvPr/>
            </p:nvSpPr>
            <p:spPr>
              <a:xfrm flipH="1">
                <a:off x="4084879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" name="Google Shape;216;ge493a3362c_3_448"/>
              <p:cNvSpPr/>
              <p:nvPr/>
            </p:nvSpPr>
            <p:spPr>
              <a:xfrm flipH="1">
                <a:off x="4084879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" name="Google Shape;217;ge493a3362c_3_448"/>
              <p:cNvSpPr/>
              <p:nvPr/>
            </p:nvSpPr>
            <p:spPr>
              <a:xfrm flipH="1">
                <a:off x="4084879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8" name="Google Shape;218;ge493a3362c_3_448"/>
            <p:cNvGrpSpPr/>
            <p:nvPr/>
          </p:nvGrpSpPr>
          <p:grpSpPr>
            <a:xfrm>
              <a:off x="2970816" y="4309200"/>
              <a:ext cx="231600" cy="834300"/>
              <a:chOff x="2970816" y="4309200"/>
              <a:chExt cx="231600" cy="834300"/>
            </a:xfrm>
          </p:grpSpPr>
          <p:sp>
            <p:nvSpPr>
              <p:cNvPr id="219" name="Google Shape;219;ge493a3362c_3_448"/>
              <p:cNvSpPr/>
              <p:nvPr/>
            </p:nvSpPr>
            <p:spPr>
              <a:xfrm flipH="1">
                <a:off x="2970816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" name="Google Shape;220;ge493a3362c_3_448"/>
              <p:cNvSpPr/>
              <p:nvPr/>
            </p:nvSpPr>
            <p:spPr>
              <a:xfrm flipH="1">
                <a:off x="2970816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" name="Google Shape;221;ge493a3362c_3_448"/>
              <p:cNvSpPr/>
              <p:nvPr/>
            </p:nvSpPr>
            <p:spPr>
              <a:xfrm flipH="1">
                <a:off x="2970816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" name="Google Shape;222;ge493a3362c_3_448"/>
              <p:cNvSpPr/>
              <p:nvPr/>
            </p:nvSpPr>
            <p:spPr>
              <a:xfrm flipH="1">
                <a:off x="2970816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23" name="Google Shape;223;ge493a3362c_3_448"/>
            <p:cNvGrpSpPr/>
            <p:nvPr/>
          </p:nvGrpSpPr>
          <p:grpSpPr>
            <a:xfrm>
              <a:off x="4456234" y="4309200"/>
              <a:ext cx="231600" cy="834300"/>
              <a:chOff x="4456234" y="4309200"/>
              <a:chExt cx="231600" cy="834300"/>
            </a:xfrm>
          </p:grpSpPr>
          <p:sp>
            <p:nvSpPr>
              <p:cNvPr id="224" name="Google Shape;224;ge493a3362c_3_448"/>
              <p:cNvSpPr/>
              <p:nvPr/>
            </p:nvSpPr>
            <p:spPr>
              <a:xfrm flipH="1">
                <a:off x="4456234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" name="Google Shape;225;ge493a3362c_3_448"/>
              <p:cNvSpPr/>
              <p:nvPr/>
            </p:nvSpPr>
            <p:spPr>
              <a:xfrm flipH="1">
                <a:off x="4456234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" name="Google Shape;226;ge493a3362c_3_448"/>
              <p:cNvSpPr/>
              <p:nvPr/>
            </p:nvSpPr>
            <p:spPr>
              <a:xfrm flipH="1">
                <a:off x="4456234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" name="Google Shape;227;ge493a3362c_3_448"/>
              <p:cNvSpPr/>
              <p:nvPr/>
            </p:nvSpPr>
            <p:spPr>
              <a:xfrm flipH="1">
                <a:off x="4456234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28" name="Google Shape;228;ge493a3362c_3_448"/>
            <p:cNvGrpSpPr/>
            <p:nvPr/>
          </p:nvGrpSpPr>
          <p:grpSpPr>
            <a:xfrm>
              <a:off x="4827588" y="4099200"/>
              <a:ext cx="231600" cy="1044300"/>
              <a:chOff x="4827588" y="4099200"/>
              <a:chExt cx="231600" cy="1044300"/>
            </a:xfrm>
          </p:grpSpPr>
          <p:sp>
            <p:nvSpPr>
              <p:cNvPr id="229" name="Google Shape;229;ge493a3362c_3_448"/>
              <p:cNvSpPr/>
              <p:nvPr/>
            </p:nvSpPr>
            <p:spPr>
              <a:xfrm flipH="1">
                <a:off x="4827588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" name="Google Shape;230;ge493a3362c_3_448"/>
              <p:cNvSpPr/>
              <p:nvPr/>
            </p:nvSpPr>
            <p:spPr>
              <a:xfrm flipH="1">
                <a:off x="4827588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" name="Google Shape;231;ge493a3362c_3_448"/>
              <p:cNvSpPr/>
              <p:nvPr/>
            </p:nvSpPr>
            <p:spPr>
              <a:xfrm flipH="1">
                <a:off x="4827588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" name="Google Shape;232;ge493a3362c_3_448"/>
              <p:cNvSpPr/>
              <p:nvPr/>
            </p:nvSpPr>
            <p:spPr>
              <a:xfrm flipH="1">
                <a:off x="4827588" y="4099200"/>
                <a:ext cx="231600" cy="104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3" name="Google Shape;233;ge493a3362c_3_448"/>
              <p:cNvSpPr/>
              <p:nvPr/>
            </p:nvSpPr>
            <p:spPr>
              <a:xfrm flipH="1">
                <a:off x="4827588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4" name="Google Shape;234;ge493a3362c_3_448"/>
            <p:cNvGrpSpPr/>
            <p:nvPr/>
          </p:nvGrpSpPr>
          <p:grpSpPr>
            <a:xfrm>
              <a:off x="5198943" y="4309200"/>
              <a:ext cx="231600" cy="834300"/>
              <a:chOff x="5198943" y="4309200"/>
              <a:chExt cx="231600" cy="834300"/>
            </a:xfrm>
          </p:grpSpPr>
          <p:sp>
            <p:nvSpPr>
              <p:cNvPr id="235" name="Google Shape;235;ge493a3362c_3_448"/>
              <p:cNvSpPr/>
              <p:nvPr/>
            </p:nvSpPr>
            <p:spPr>
              <a:xfrm flipH="1">
                <a:off x="5198943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" name="Google Shape;236;ge493a3362c_3_448"/>
              <p:cNvSpPr/>
              <p:nvPr/>
            </p:nvSpPr>
            <p:spPr>
              <a:xfrm flipH="1">
                <a:off x="5198943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" name="Google Shape;237;ge493a3362c_3_448"/>
              <p:cNvSpPr/>
              <p:nvPr/>
            </p:nvSpPr>
            <p:spPr>
              <a:xfrm flipH="1">
                <a:off x="5198943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" name="Google Shape;238;ge493a3362c_3_448"/>
              <p:cNvSpPr/>
              <p:nvPr/>
            </p:nvSpPr>
            <p:spPr>
              <a:xfrm flipH="1">
                <a:off x="5198943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9" name="Google Shape;239;ge493a3362c_3_448"/>
            <p:cNvGrpSpPr/>
            <p:nvPr/>
          </p:nvGrpSpPr>
          <p:grpSpPr>
            <a:xfrm>
              <a:off x="5570297" y="4518900"/>
              <a:ext cx="231600" cy="624600"/>
              <a:chOff x="5570297" y="4518900"/>
              <a:chExt cx="231600" cy="624600"/>
            </a:xfrm>
          </p:grpSpPr>
          <p:sp>
            <p:nvSpPr>
              <p:cNvPr id="240" name="Google Shape;240;ge493a3362c_3_448"/>
              <p:cNvSpPr/>
              <p:nvPr/>
            </p:nvSpPr>
            <p:spPr>
              <a:xfrm flipH="1">
                <a:off x="5570297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" name="Google Shape;241;ge493a3362c_3_448"/>
              <p:cNvSpPr/>
              <p:nvPr/>
            </p:nvSpPr>
            <p:spPr>
              <a:xfrm flipH="1">
                <a:off x="5570297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2" name="Google Shape;242;ge493a3362c_3_448"/>
              <p:cNvSpPr/>
              <p:nvPr/>
            </p:nvSpPr>
            <p:spPr>
              <a:xfrm flipH="1">
                <a:off x="5570297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3" name="Google Shape;243;ge493a3362c_3_448"/>
            <p:cNvGrpSpPr/>
            <p:nvPr/>
          </p:nvGrpSpPr>
          <p:grpSpPr>
            <a:xfrm>
              <a:off x="5941652" y="4309200"/>
              <a:ext cx="231600" cy="834300"/>
              <a:chOff x="5941652" y="4309200"/>
              <a:chExt cx="231600" cy="834300"/>
            </a:xfrm>
          </p:grpSpPr>
          <p:sp>
            <p:nvSpPr>
              <p:cNvPr id="244" name="Google Shape;244;ge493a3362c_3_448"/>
              <p:cNvSpPr/>
              <p:nvPr/>
            </p:nvSpPr>
            <p:spPr>
              <a:xfrm flipH="1">
                <a:off x="5941652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" name="Google Shape;245;ge493a3362c_3_448"/>
              <p:cNvSpPr/>
              <p:nvPr/>
            </p:nvSpPr>
            <p:spPr>
              <a:xfrm flipH="1">
                <a:off x="5941652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" name="Google Shape;246;ge493a3362c_3_448"/>
              <p:cNvSpPr/>
              <p:nvPr/>
            </p:nvSpPr>
            <p:spPr>
              <a:xfrm flipH="1">
                <a:off x="5941652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" name="Google Shape;247;ge493a3362c_3_448"/>
              <p:cNvSpPr/>
              <p:nvPr/>
            </p:nvSpPr>
            <p:spPr>
              <a:xfrm flipH="1">
                <a:off x="5941652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8" name="Google Shape;248;ge493a3362c_3_448"/>
            <p:cNvGrpSpPr/>
            <p:nvPr/>
          </p:nvGrpSpPr>
          <p:grpSpPr>
            <a:xfrm>
              <a:off x="6313006" y="4099200"/>
              <a:ext cx="231600" cy="1044300"/>
              <a:chOff x="6313006" y="4099200"/>
              <a:chExt cx="231600" cy="1044300"/>
            </a:xfrm>
          </p:grpSpPr>
          <p:sp>
            <p:nvSpPr>
              <p:cNvPr id="249" name="Google Shape;249;ge493a3362c_3_448"/>
              <p:cNvSpPr/>
              <p:nvPr/>
            </p:nvSpPr>
            <p:spPr>
              <a:xfrm flipH="1">
                <a:off x="6313006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" name="Google Shape;250;ge493a3362c_3_448"/>
              <p:cNvSpPr/>
              <p:nvPr/>
            </p:nvSpPr>
            <p:spPr>
              <a:xfrm flipH="1">
                <a:off x="6313006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" name="Google Shape;251;ge493a3362c_3_448"/>
              <p:cNvSpPr/>
              <p:nvPr/>
            </p:nvSpPr>
            <p:spPr>
              <a:xfrm flipH="1">
                <a:off x="6313006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2" name="Google Shape;252;ge493a3362c_3_448"/>
              <p:cNvSpPr/>
              <p:nvPr/>
            </p:nvSpPr>
            <p:spPr>
              <a:xfrm flipH="1">
                <a:off x="6313006" y="4099200"/>
                <a:ext cx="231600" cy="104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" name="Google Shape;253;ge493a3362c_3_448"/>
              <p:cNvSpPr/>
              <p:nvPr/>
            </p:nvSpPr>
            <p:spPr>
              <a:xfrm flipH="1">
                <a:off x="6313006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4" name="Google Shape;254;ge493a3362c_3_448"/>
            <p:cNvGrpSpPr/>
            <p:nvPr/>
          </p:nvGrpSpPr>
          <p:grpSpPr>
            <a:xfrm>
              <a:off x="6684361" y="4309200"/>
              <a:ext cx="231600" cy="834300"/>
              <a:chOff x="6684361" y="4309200"/>
              <a:chExt cx="231600" cy="834300"/>
            </a:xfrm>
          </p:grpSpPr>
          <p:sp>
            <p:nvSpPr>
              <p:cNvPr id="255" name="Google Shape;255;ge493a3362c_3_448"/>
              <p:cNvSpPr/>
              <p:nvPr/>
            </p:nvSpPr>
            <p:spPr>
              <a:xfrm flipH="1">
                <a:off x="6684361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" name="Google Shape;256;ge493a3362c_3_448"/>
              <p:cNvSpPr/>
              <p:nvPr/>
            </p:nvSpPr>
            <p:spPr>
              <a:xfrm flipH="1">
                <a:off x="6684361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7" name="Google Shape;257;ge493a3362c_3_448"/>
              <p:cNvSpPr/>
              <p:nvPr/>
            </p:nvSpPr>
            <p:spPr>
              <a:xfrm flipH="1">
                <a:off x="6684361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" name="Google Shape;258;ge493a3362c_3_448"/>
              <p:cNvSpPr/>
              <p:nvPr/>
            </p:nvSpPr>
            <p:spPr>
              <a:xfrm flipH="1">
                <a:off x="6684361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9" name="Google Shape;259;ge493a3362c_3_448"/>
            <p:cNvGrpSpPr/>
            <p:nvPr/>
          </p:nvGrpSpPr>
          <p:grpSpPr>
            <a:xfrm>
              <a:off x="7055715" y="4518900"/>
              <a:ext cx="231600" cy="624600"/>
              <a:chOff x="7055715" y="4518900"/>
              <a:chExt cx="231600" cy="624600"/>
            </a:xfrm>
          </p:grpSpPr>
          <p:sp>
            <p:nvSpPr>
              <p:cNvPr id="260" name="Google Shape;260;ge493a3362c_3_448"/>
              <p:cNvSpPr/>
              <p:nvPr/>
            </p:nvSpPr>
            <p:spPr>
              <a:xfrm flipH="1">
                <a:off x="7055715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" name="Google Shape;261;ge493a3362c_3_448"/>
              <p:cNvSpPr/>
              <p:nvPr/>
            </p:nvSpPr>
            <p:spPr>
              <a:xfrm flipH="1">
                <a:off x="7055715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" name="Google Shape;262;ge493a3362c_3_448"/>
              <p:cNvSpPr/>
              <p:nvPr/>
            </p:nvSpPr>
            <p:spPr>
              <a:xfrm flipH="1">
                <a:off x="7055715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3" name="Google Shape;263;ge493a3362c_3_448"/>
            <p:cNvGrpSpPr/>
            <p:nvPr/>
          </p:nvGrpSpPr>
          <p:grpSpPr>
            <a:xfrm>
              <a:off x="7798424" y="4099200"/>
              <a:ext cx="231600" cy="1044300"/>
              <a:chOff x="7798424" y="4099200"/>
              <a:chExt cx="231600" cy="1044300"/>
            </a:xfrm>
          </p:grpSpPr>
          <p:sp>
            <p:nvSpPr>
              <p:cNvPr id="264" name="Google Shape;264;ge493a3362c_3_448"/>
              <p:cNvSpPr/>
              <p:nvPr/>
            </p:nvSpPr>
            <p:spPr>
              <a:xfrm flipH="1">
                <a:off x="7798424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" name="Google Shape;265;ge493a3362c_3_448"/>
              <p:cNvSpPr/>
              <p:nvPr/>
            </p:nvSpPr>
            <p:spPr>
              <a:xfrm flipH="1">
                <a:off x="7798424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" name="Google Shape;266;ge493a3362c_3_448"/>
              <p:cNvSpPr/>
              <p:nvPr/>
            </p:nvSpPr>
            <p:spPr>
              <a:xfrm flipH="1">
                <a:off x="7798424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7" name="Google Shape;267;ge493a3362c_3_448"/>
              <p:cNvSpPr/>
              <p:nvPr/>
            </p:nvSpPr>
            <p:spPr>
              <a:xfrm flipH="1">
                <a:off x="7798424" y="4099200"/>
                <a:ext cx="231600" cy="104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" name="Google Shape;268;ge493a3362c_3_448"/>
              <p:cNvSpPr/>
              <p:nvPr/>
            </p:nvSpPr>
            <p:spPr>
              <a:xfrm flipH="1">
                <a:off x="7798424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9" name="Google Shape;269;ge493a3362c_3_448"/>
            <p:cNvGrpSpPr/>
            <p:nvPr/>
          </p:nvGrpSpPr>
          <p:grpSpPr>
            <a:xfrm>
              <a:off x="8169779" y="4309200"/>
              <a:ext cx="231600" cy="834300"/>
              <a:chOff x="8169779" y="4309200"/>
              <a:chExt cx="231600" cy="834300"/>
            </a:xfrm>
          </p:grpSpPr>
          <p:sp>
            <p:nvSpPr>
              <p:cNvPr id="270" name="Google Shape;270;ge493a3362c_3_448"/>
              <p:cNvSpPr/>
              <p:nvPr/>
            </p:nvSpPr>
            <p:spPr>
              <a:xfrm flipH="1">
                <a:off x="8169779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" name="Google Shape;271;ge493a3362c_3_448"/>
              <p:cNvSpPr/>
              <p:nvPr/>
            </p:nvSpPr>
            <p:spPr>
              <a:xfrm flipH="1">
                <a:off x="8169779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" name="Google Shape;272;ge493a3362c_3_448"/>
              <p:cNvSpPr/>
              <p:nvPr/>
            </p:nvSpPr>
            <p:spPr>
              <a:xfrm flipH="1">
                <a:off x="8169779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" name="Google Shape;273;ge493a3362c_3_448"/>
              <p:cNvSpPr/>
              <p:nvPr/>
            </p:nvSpPr>
            <p:spPr>
              <a:xfrm flipH="1">
                <a:off x="8169779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4" name="Google Shape;274;ge493a3362c_3_448"/>
            <p:cNvGrpSpPr/>
            <p:nvPr/>
          </p:nvGrpSpPr>
          <p:grpSpPr>
            <a:xfrm>
              <a:off x="7427070" y="4309200"/>
              <a:ext cx="231600" cy="834300"/>
              <a:chOff x="7427070" y="4309200"/>
              <a:chExt cx="231600" cy="834300"/>
            </a:xfrm>
          </p:grpSpPr>
          <p:sp>
            <p:nvSpPr>
              <p:cNvPr id="275" name="Google Shape;275;ge493a3362c_3_448"/>
              <p:cNvSpPr/>
              <p:nvPr/>
            </p:nvSpPr>
            <p:spPr>
              <a:xfrm flipH="1">
                <a:off x="7427070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" name="Google Shape;276;ge493a3362c_3_448"/>
              <p:cNvSpPr/>
              <p:nvPr/>
            </p:nvSpPr>
            <p:spPr>
              <a:xfrm flipH="1">
                <a:off x="7427070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" name="Google Shape;277;ge493a3362c_3_448"/>
              <p:cNvSpPr/>
              <p:nvPr/>
            </p:nvSpPr>
            <p:spPr>
              <a:xfrm flipH="1">
                <a:off x="7427070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" name="Google Shape;278;ge493a3362c_3_448"/>
              <p:cNvSpPr/>
              <p:nvPr/>
            </p:nvSpPr>
            <p:spPr>
              <a:xfrm flipH="1">
                <a:off x="7427070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9" name="Google Shape;279;ge493a3362c_3_448"/>
            <p:cNvGrpSpPr/>
            <p:nvPr/>
          </p:nvGrpSpPr>
          <p:grpSpPr>
            <a:xfrm>
              <a:off x="8541133" y="4518900"/>
              <a:ext cx="231600" cy="624600"/>
              <a:chOff x="8541133" y="4518900"/>
              <a:chExt cx="231600" cy="624600"/>
            </a:xfrm>
          </p:grpSpPr>
          <p:sp>
            <p:nvSpPr>
              <p:cNvPr id="280" name="Google Shape;280;ge493a3362c_3_448"/>
              <p:cNvSpPr/>
              <p:nvPr/>
            </p:nvSpPr>
            <p:spPr>
              <a:xfrm flipH="1">
                <a:off x="8541133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" name="Google Shape;281;ge493a3362c_3_448"/>
              <p:cNvSpPr/>
              <p:nvPr/>
            </p:nvSpPr>
            <p:spPr>
              <a:xfrm flipH="1">
                <a:off x="8541133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" name="Google Shape;282;ge493a3362c_3_448"/>
              <p:cNvSpPr/>
              <p:nvPr/>
            </p:nvSpPr>
            <p:spPr>
              <a:xfrm flipH="1">
                <a:off x="8541133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83" name="Google Shape;283;ge493a3362c_3_448"/>
            <p:cNvGrpSpPr/>
            <p:nvPr/>
          </p:nvGrpSpPr>
          <p:grpSpPr>
            <a:xfrm>
              <a:off x="8912488" y="4309200"/>
              <a:ext cx="231600" cy="834300"/>
              <a:chOff x="8912488" y="4309200"/>
              <a:chExt cx="231600" cy="834300"/>
            </a:xfrm>
          </p:grpSpPr>
          <p:sp>
            <p:nvSpPr>
              <p:cNvPr id="284" name="Google Shape;284;ge493a3362c_3_448"/>
              <p:cNvSpPr/>
              <p:nvPr/>
            </p:nvSpPr>
            <p:spPr>
              <a:xfrm flipH="1">
                <a:off x="8912488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" name="Google Shape;285;ge493a3362c_3_448"/>
              <p:cNvSpPr/>
              <p:nvPr/>
            </p:nvSpPr>
            <p:spPr>
              <a:xfrm flipH="1">
                <a:off x="8912488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6" name="Google Shape;286;ge493a3362c_3_448"/>
              <p:cNvSpPr/>
              <p:nvPr/>
            </p:nvSpPr>
            <p:spPr>
              <a:xfrm flipH="1">
                <a:off x="8912488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7" name="Google Shape;287;ge493a3362c_3_448"/>
              <p:cNvSpPr/>
              <p:nvPr/>
            </p:nvSpPr>
            <p:spPr>
              <a:xfrm flipH="1">
                <a:off x="8912488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288" name="Google Shape;288;ge493a3362c_3_448"/>
          <p:cNvSpPr txBox="1">
            <a:spLocks noGrp="1"/>
          </p:cNvSpPr>
          <p:nvPr>
            <p:ph type="title" hasCustomPrompt="1"/>
          </p:nvPr>
        </p:nvSpPr>
        <p:spPr>
          <a:xfrm>
            <a:off x="1851500" y="1030300"/>
            <a:ext cx="8489100" cy="248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700"/>
              <a:buNone/>
              <a:defRPr sz="107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700"/>
              <a:buNone/>
              <a:defRPr sz="107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700"/>
              <a:buNone/>
              <a:defRPr sz="107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700"/>
              <a:buNone/>
              <a:defRPr sz="107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700"/>
              <a:buNone/>
              <a:defRPr sz="107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700"/>
              <a:buNone/>
              <a:defRPr sz="107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700"/>
              <a:buNone/>
              <a:defRPr sz="107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700"/>
              <a:buNone/>
              <a:defRPr sz="107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700"/>
              <a:buNone/>
              <a:defRPr sz="107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89" name="Google Shape;289;ge493a3362c_3_448"/>
          <p:cNvSpPr txBox="1">
            <a:spLocks noGrp="1"/>
          </p:cNvSpPr>
          <p:nvPr>
            <p:ph type="body" idx="1"/>
          </p:nvPr>
        </p:nvSpPr>
        <p:spPr>
          <a:xfrm>
            <a:off x="1851500" y="3616400"/>
            <a:ext cx="8489100" cy="1481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marL="457200" lvl="0" indent="-33655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700"/>
              <a:buChar char="●"/>
              <a:defRPr>
                <a:solidFill>
                  <a:schemeClr val="lt1"/>
                </a:solidFill>
              </a:defRPr>
            </a:lvl1pPr>
            <a:lvl2pPr marL="914400" lvl="1" indent="-32385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Char char="○"/>
              <a:defRPr>
                <a:solidFill>
                  <a:schemeClr val="lt1"/>
                </a:solidFill>
              </a:defRPr>
            </a:lvl2pPr>
            <a:lvl3pPr marL="1371600" lvl="2" indent="-32385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Char char="■"/>
              <a:defRPr>
                <a:solidFill>
                  <a:schemeClr val="lt1"/>
                </a:solidFill>
              </a:defRPr>
            </a:lvl3pPr>
            <a:lvl4pPr marL="1828800" lvl="3" indent="-32385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Char char="●"/>
              <a:defRPr>
                <a:solidFill>
                  <a:schemeClr val="lt1"/>
                </a:solidFill>
              </a:defRPr>
            </a:lvl4pPr>
            <a:lvl5pPr marL="2286000" lvl="4" indent="-32385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Char char="○"/>
              <a:defRPr>
                <a:solidFill>
                  <a:schemeClr val="lt1"/>
                </a:solidFill>
              </a:defRPr>
            </a:lvl5pPr>
            <a:lvl6pPr marL="2743200" lvl="5" indent="-32385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Char char="■"/>
              <a:defRPr>
                <a:solidFill>
                  <a:schemeClr val="lt1"/>
                </a:solidFill>
              </a:defRPr>
            </a:lvl6pPr>
            <a:lvl7pPr marL="3200400" lvl="6" indent="-32385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Char char="●"/>
              <a:defRPr>
                <a:solidFill>
                  <a:schemeClr val="lt1"/>
                </a:solidFill>
              </a:defRPr>
            </a:lvl7pPr>
            <a:lvl8pPr marL="3657600" lvl="7" indent="-32385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Char char="○"/>
              <a:defRPr>
                <a:solidFill>
                  <a:schemeClr val="lt1"/>
                </a:solidFill>
              </a:defRPr>
            </a:lvl8pPr>
            <a:lvl9pPr marL="4114800" lvl="8" indent="-32385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90" name="Google Shape;290;ge493a3362c_3_448"/>
          <p:cNvSpPr txBox="1">
            <a:spLocks noGrp="1"/>
          </p:cNvSpPr>
          <p:nvPr>
            <p:ph type="sldNum" idx="12"/>
          </p:nvPr>
        </p:nvSpPr>
        <p:spPr>
          <a:xfrm>
            <a:off x="11268061" y="6315968"/>
            <a:ext cx="731700" cy="52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" name="Google Shape;292;ge493a3362c_3_578"/>
          <p:cNvSpPr txBox="1">
            <a:spLocks noGrp="1"/>
          </p:cNvSpPr>
          <p:nvPr>
            <p:ph type="sldNum" idx="12"/>
          </p:nvPr>
        </p:nvSpPr>
        <p:spPr>
          <a:xfrm>
            <a:off x="11268061" y="6315968"/>
            <a:ext cx="731700" cy="52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">
    <p:spTree>
      <p:nvGrpSpPr>
        <p:cNvPr id="1" name="Shape 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" name="Google Shape;294;ge493a3362c_3_596"/>
          <p:cNvSpPr txBox="1">
            <a:spLocks noGrp="1"/>
          </p:cNvSpPr>
          <p:nvPr>
            <p:ph type="title"/>
          </p:nvPr>
        </p:nvSpPr>
        <p:spPr>
          <a:xfrm>
            <a:off x="989247" y="5814840"/>
            <a:ext cx="10213500" cy="38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395" b="1" i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5" name="Google Shape;295;ge493a3362c_3_596"/>
          <p:cNvSpPr txBox="1">
            <a:spLocks noGrp="1"/>
          </p:cNvSpPr>
          <p:nvPr>
            <p:ph type="body" idx="1"/>
          </p:nvPr>
        </p:nvSpPr>
        <p:spPr>
          <a:xfrm>
            <a:off x="609600" y="1577340"/>
            <a:ext cx="53034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marL="914400" lvl="1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marL="1371600" lvl="2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marL="1828800" lvl="3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marL="2286000" lvl="4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marL="2743200" lvl="5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marL="3200400" lvl="6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marL="3657600" lvl="7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marL="4114800" lvl="8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6" name="Google Shape;296;ge493a3362c_3_596"/>
          <p:cNvSpPr txBox="1">
            <a:spLocks noGrp="1"/>
          </p:cNvSpPr>
          <p:nvPr>
            <p:ph type="body" idx="2"/>
          </p:nvPr>
        </p:nvSpPr>
        <p:spPr>
          <a:xfrm>
            <a:off x="6278880" y="1577340"/>
            <a:ext cx="53034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marL="914400" lvl="1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marL="1371600" lvl="2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marL="1828800" lvl="3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marL="2286000" lvl="4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marL="2743200" lvl="5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marL="3200400" lvl="6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marL="3657600" lvl="7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marL="4114800" lvl="8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7" name="Google Shape;297;ge493a3362c_3_596"/>
          <p:cNvSpPr txBox="1">
            <a:spLocks noGrp="1"/>
          </p:cNvSpPr>
          <p:nvPr>
            <p:ph type="ftr" idx="11"/>
          </p:nvPr>
        </p:nvSpPr>
        <p:spPr>
          <a:xfrm>
            <a:off x="4145280" y="6377940"/>
            <a:ext cx="3901500" cy="16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298" name="Google Shape;298;ge493a3362c_3_596"/>
          <p:cNvSpPr txBox="1">
            <a:spLocks noGrp="1"/>
          </p:cNvSpPr>
          <p:nvPr>
            <p:ph type="dt" idx="10"/>
          </p:nvPr>
        </p:nvSpPr>
        <p:spPr>
          <a:xfrm>
            <a:off x="609600" y="6377940"/>
            <a:ext cx="2804100" cy="16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299" name="Google Shape;299;ge493a3362c_3_596"/>
          <p:cNvSpPr txBox="1">
            <a:spLocks noGrp="1"/>
          </p:cNvSpPr>
          <p:nvPr>
            <p:ph type="sldNum" idx="12"/>
          </p:nvPr>
        </p:nvSpPr>
        <p:spPr>
          <a:xfrm>
            <a:off x="8778241" y="6377940"/>
            <a:ext cx="2804100" cy="16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092"/>
              <a:buFont typeface="Arial"/>
              <a:buNone/>
              <a:defRPr sz="1092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092"/>
              <a:buFont typeface="Arial"/>
              <a:buNone/>
              <a:defRPr sz="1092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092"/>
              <a:buFont typeface="Arial"/>
              <a:buNone/>
              <a:defRPr sz="1092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092"/>
              <a:buFont typeface="Arial"/>
              <a:buNone/>
              <a:defRPr sz="1092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092"/>
              <a:buFont typeface="Arial"/>
              <a:buNone/>
              <a:defRPr sz="1092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092"/>
              <a:buFont typeface="Arial"/>
              <a:buNone/>
              <a:defRPr sz="1092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092"/>
              <a:buFont typeface="Arial"/>
              <a:buNone/>
              <a:defRPr sz="1092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092"/>
              <a:buFont typeface="Arial"/>
              <a:buNone/>
              <a:defRPr sz="1092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092"/>
              <a:buFont typeface="Arial"/>
              <a:buNone/>
              <a:defRPr sz="1092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olo e contenuto" type="obj">
  <p:cSld name="OBJECT">
    <p:spTree>
      <p:nvGrpSpPr>
        <p:cNvPr id="1" name="Shape 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" name="Google Shape;305;ge30974d022_2_44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306" name="Google Shape;306;ge30974d022_2_44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●"/>
              <a:defRPr/>
            </a:lvl1pPr>
            <a:lvl2pPr marL="914400" lvl="1" indent="-342900" algn="l">
              <a:lnSpc>
                <a:spcPct val="9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800"/>
              <a:buChar char="○"/>
              <a:defRPr/>
            </a:lvl2pPr>
            <a:lvl3pPr marL="1371600" lvl="2" indent="-342900" algn="l">
              <a:lnSpc>
                <a:spcPct val="9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800"/>
              <a:buChar char="■"/>
              <a:defRPr/>
            </a:lvl3pPr>
            <a:lvl4pPr marL="1828800" lvl="3" indent="-342900" algn="l">
              <a:lnSpc>
                <a:spcPct val="9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800"/>
              <a:buChar char="●"/>
              <a:defRPr/>
            </a:lvl4pPr>
            <a:lvl5pPr marL="2286000" lvl="4" indent="-342900" algn="l">
              <a:lnSpc>
                <a:spcPct val="9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800"/>
              <a:buChar char="○"/>
              <a:defRPr/>
            </a:lvl5pPr>
            <a:lvl6pPr marL="2743200" lvl="5" indent="-342900" algn="l">
              <a:lnSpc>
                <a:spcPct val="9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800"/>
              <a:buChar char="■"/>
              <a:defRPr/>
            </a:lvl6pPr>
            <a:lvl7pPr marL="3200400" lvl="6" indent="-342900" algn="l">
              <a:lnSpc>
                <a:spcPct val="9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800"/>
              <a:buChar char="●"/>
              <a:defRPr/>
            </a:lvl7pPr>
            <a:lvl8pPr marL="3657600" lvl="7" indent="-342900" algn="l">
              <a:lnSpc>
                <a:spcPct val="9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800"/>
              <a:buChar char="○"/>
              <a:defRPr/>
            </a:lvl8pPr>
            <a:lvl9pPr marL="4114800" lvl="8" indent="-342900" algn="l">
              <a:lnSpc>
                <a:spcPct val="9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307" name="Google Shape;307;ge30974d022_2_44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308" name="Google Shape;308;ge30974d022_2_44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309" name="Google Shape;309;ge30974d022_2_44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bg>
      <p:bgPr>
        <a:solidFill>
          <a:schemeClr val="accent3"/>
        </a:solidFill>
        <a:effectLst/>
      </p:bgPr>
    </p:bg>
    <p:spTree>
      <p:nvGrpSpPr>
        <p:cNvPr id="1" name="Shape 3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1" name="Google Shape;311;ge30974d022_2_4"/>
          <p:cNvGrpSpPr/>
          <p:nvPr/>
        </p:nvGrpSpPr>
        <p:grpSpPr>
          <a:xfrm>
            <a:off x="9790426" y="4546120"/>
            <a:ext cx="2255173" cy="2310006"/>
            <a:chOff x="7343003" y="3409675"/>
            <a:chExt cx="1691422" cy="1732548"/>
          </a:xfrm>
        </p:grpSpPr>
        <p:grpSp>
          <p:nvGrpSpPr>
            <p:cNvPr id="312" name="Google Shape;312;ge30974d022_2_4"/>
            <p:cNvGrpSpPr/>
            <p:nvPr/>
          </p:nvGrpSpPr>
          <p:grpSpPr>
            <a:xfrm>
              <a:off x="7343003" y="4453711"/>
              <a:ext cx="316800" cy="688512"/>
              <a:chOff x="7343003" y="4453711"/>
              <a:chExt cx="316800" cy="688512"/>
            </a:xfrm>
          </p:grpSpPr>
          <p:sp>
            <p:nvSpPr>
              <p:cNvPr id="313" name="Google Shape;313;ge30974d022_2_4"/>
              <p:cNvSpPr/>
              <p:nvPr/>
            </p:nvSpPr>
            <p:spPr>
              <a:xfrm>
                <a:off x="7343003" y="4453711"/>
                <a:ext cx="316800" cy="688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" name="Google Shape;314;ge30974d022_2_4"/>
              <p:cNvSpPr/>
              <p:nvPr/>
            </p:nvSpPr>
            <p:spPr>
              <a:xfrm>
                <a:off x="7343003" y="4801723"/>
                <a:ext cx="316800" cy="340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5" name="Google Shape;315;ge30974d022_2_4"/>
            <p:cNvGrpSpPr/>
            <p:nvPr/>
          </p:nvGrpSpPr>
          <p:grpSpPr>
            <a:xfrm>
              <a:off x="7801210" y="4105700"/>
              <a:ext cx="316800" cy="1036523"/>
              <a:chOff x="7801210" y="4105700"/>
              <a:chExt cx="316800" cy="1036523"/>
            </a:xfrm>
          </p:grpSpPr>
          <p:sp>
            <p:nvSpPr>
              <p:cNvPr id="316" name="Google Shape;316;ge30974d022_2_4"/>
              <p:cNvSpPr/>
              <p:nvPr/>
            </p:nvSpPr>
            <p:spPr>
              <a:xfrm>
                <a:off x="7801210" y="4453711"/>
                <a:ext cx="316800" cy="688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" name="Google Shape;317;ge30974d022_2_4"/>
              <p:cNvSpPr/>
              <p:nvPr/>
            </p:nvSpPr>
            <p:spPr>
              <a:xfrm>
                <a:off x="7801210" y="4105700"/>
                <a:ext cx="316800" cy="1036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" name="Google Shape;318;ge30974d022_2_4"/>
              <p:cNvSpPr/>
              <p:nvPr/>
            </p:nvSpPr>
            <p:spPr>
              <a:xfrm>
                <a:off x="7801210" y="4801723"/>
                <a:ext cx="316800" cy="340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9" name="Google Shape;319;ge30974d022_2_4"/>
            <p:cNvGrpSpPr/>
            <p:nvPr/>
          </p:nvGrpSpPr>
          <p:grpSpPr>
            <a:xfrm>
              <a:off x="8259418" y="3757688"/>
              <a:ext cx="316800" cy="1384535"/>
              <a:chOff x="8259418" y="3757688"/>
              <a:chExt cx="316800" cy="1384535"/>
            </a:xfrm>
          </p:grpSpPr>
          <p:sp>
            <p:nvSpPr>
              <p:cNvPr id="320" name="Google Shape;320;ge30974d022_2_4"/>
              <p:cNvSpPr/>
              <p:nvPr/>
            </p:nvSpPr>
            <p:spPr>
              <a:xfrm>
                <a:off x="8259418" y="4453711"/>
                <a:ext cx="316800" cy="688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" name="Google Shape;321;ge30974d022_2_4"/>
              <p:cNvSpPr/>
              <p:nvPr/>
            </p:nvSpPr>
            <p:spPr>
              <a:xfrm>
                <a:off x="8259418" y="3757688"/>
                <a:ext cx="316800" cy="1384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" name="Google Shape;322;ge30974d022_2_4"/>
              <p:cNvSpPr/>
              <p:nvPr/>
            </p:nvSpPr>
            <p:spPr>
              <a:xfrm>
                <a:off x="8259418" y="4105700"/>
                <a:ext cx="316800" cy="1036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" name="Google Shape;323;ge30974d022_2_4"/>
              <p:cNvSpPr/>
              <p:nvPr/>
            </p:nvSpPr>
            <p:spPr>
              <a:xfrm>
                <a:off x="8259418" y="4801723"/>
                <a:ext cx="316800" cy="340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24" name="Google Shape;324;ge30974d022_2_4"/>
            <p:cNvGrpSpPr/>
            <p:nvPr/>
          </p:nvGrpSpPr>
          <p:grpSpPr>
            <a:xfrm>
              <a:off x="8717625" y="3409675"/>
              <a:ext cx="316800" cy="1732548"/>
              <a:chOff x="8717625" y="3409675"/>
              <a:chExt cx="316800" cy="1732548"/>
            </a:xfrm>
          </p:grpSpPr>
          <p:sp>
            <p:nvSpPr>
              <p:cNvPr id="325" name="Google Shape;325;ge30974d022_2_4"/>
              <p:cNvSpPr/>
              <p:nvPr/>
            </p:nvSpPr>
            <p:spPr>
              <a:xfrm>
                <a:off x="8717625" y="4453711"/>
                <a:ext cx="316800" cy="688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" name="Google Shape;326;ge30974d022_2_4"/>
              <p:cNvSpPr/>
              <p:nvPr/>
            </p:nvSpPr>
            <p:spPr>
              <a:xfrm>
                <a:off x="8717625" y="3757688"/>
                <a:ext cx="316800" cy="1384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7" name="Google Shape;327;ge30974d022_2_4"/>
              <p:cNvSpPr/>
              <p:nvPr/>
            </p:nvSpPr>
            <p:spPr>
              <a:xfrm>
                <a:off x="8717625" y="4105700"/>
                <a:ext cx="316800" cy="1036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8" name="Google Shape;328;ge30974d022_2_4"/>
              <p:cNvSpPr/>
              <p:nvPr/>
            </p:nvSpPr>
            <p:spPr>
              <a:xfrm>
                <a:off x="8717625" y="3409675"/>
                <a:ext cx="316800" cy="1732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9" name="Google Shape;329;ge30974d022_2_4"/>
              <p:cNvSpPr/>
              <p:nvPr/>
            </p:nvSpPr>
            <p:spPr>
              <a:xfrm>
                <a:off x="8717625" y="4801723"/>
                <a:ext cx="316800" cy="340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30" name="Google Shape;330;ge30974d022_2_4"/>
          <p:cNvGrpSpPr/>
          <p:nvPr/>
        </p:nvGrpSpPr>
        <p:grpSpPr>
          <a:xfrm>
            <a:off x="6724502" y="0"/>
            <a:ext cx="5085303" cy="5118674"/>
            <a:chOff x="5043503" y="0"/>
            <a:chExt cx="3814072" cy="3839101"/>
          </a:xfrm>
        </p:grpSpPr>
        <p:sp>
          <p:nvSpPr>
            <p:cNvPr id="331" name="Google Shape;331;ge30974d022_2_4"/>
            <p:cNvSpPr/>
            <p:nvPr/>
          </p:nvSpPr>
          <p:spPr>
            <a:xfrm>
              <a:off x="8460975" y="1817775"/>
              <a:ext cx="396600" cy="396600"/>
            </a:xfrm>
            <a:prstGeom prst="ellipse">
              <a:avLst/>
            </a:prstGeom>
            <a:solidFill>
              <a:schemeClr val="lt1">
                <a:alpha val="8627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ge30974d022_2_4"/>
            <p:cNvSpPr/>
            <p:nvPr/>
          </p:nvSpPr>
          <p:spPr>
            <a:xfrm rot="-9830444">
              <a:off x="6469759" y="3480728"/>
              <a:ext cx="320148" cy="320148"/>
            </a:xfrm>
            <a:prstGeom prst="ellipse">
              <a:avLst/>
            </a:prstGeom>
            <a:solidFill>
              <a:schemeClr val="lt1">
                <a:alpha val="8627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3" name="Google Shape;333;ge30974d022_2_4"/>
            <p:cNvGrpSpPr/>
            <p:nvPr/>
          </p:nvGrpSpPr>
          <p:grpSpPr>
            <a:xfrm>
              <a:off x="7647812" y="2704283"/>
              <a:ext cx="635219" cy="635219"/>
              <a:chOff x="6725724" y="2701260"/>
              <a:chExt cx="1208101" cy="1208100"/>
            </a:xfrm>
          </p:grpSpPr>
          <p:sp>
            <p:nvSpPr>
              <p:cNvPr id="334" name="Google Shape;334;ge30974d022_2_4"/>
              <p:cNvSpPr/>
              <p:nvPr/>
            </p:nvSpPr>
            <p:spPr>
              <a:xfrm rot="5400000">
                <a:off x="6725725" y="2701260"/>
                <a:ext cx="1208100" cy="1208100"/>
              </a:xfrm>
              <a:prstGeom prst="ellipse">
                <a:avLst/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" name="Google Shape;335;ge30974d022_2_4"/>
              <p:cNvSpPr/>
              <p:nvPr/>
            </p:nvSpPr>
            <p:spPr>
              <a:xfrm rot="5400000">
                <a:off x="6725724" y="2701260"/>
                <a:ext cx="1208100" cy="1208100"/>
              </a:xfrm>
              <a:prstGeom prst="pie">
                <a:avLst>
                  <a:gd name="adj1" fmla="val 8244818"/>
                  <a:gd name="adj2" fmla="val 16246175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" name="Google Shape;336;ge30974d022_2_4"/>
              <p:cNvSpPr/>
              <p:nvPr/>
            </p:nvSpPr>
            <p:spPr>
              <a:xfrm rot="5400000">
                <a:off x="6954988" y="2930398"/>
                <a:ext cx="749700" cy="749700"/>
              </a:xfrm>
              <a:prstGeom prst="ellipse">
                <a:avLst/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7" name="Google Shape;337;ge30974d022_2_4"/>
            <p:cNvSpPr/>
            <p:nvPr/>
          </p:nvSpPr>
          <p:spPr>
            <a:xfrm>
              <a:off x="8460975" y="1817775"/>
              <a:ext cx="396600" cy="396600"/>
            </a:xfrm>
            <a:prstGeom prst="pie">
              <a:avLst>
                <a:gd name="adj1" fmla="val 19376841"/>
                <a:gd name="adj2" fmla="val 16200000"/>
              </a:avLst>
            </a:prstGeom>
            <a:solidFill>
              <a:schemeClr val="lt1">
                <a:alpha val="8627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8" name="Google Shape;338;ge30974d022_2_4"/>
            <p:cNvGrpSpPr/>
            <p:nvPr/>
          </p:nvGrpSpPr>
          <p:grpSpPr>
            <a:xfrm>
              <a:off x="7952722" y="179238"/>
              <a:ext cx="873165" cy="873003"/>
              <a:chOff x="7754428" y="208725"/>
              <a:chExt cx="541800" cy="541800"/>
            </a:xfrm>
          </p:grpSpPr>
          <p:sp>
            <p:nvSpPr>
              <p:cNvPr id="339" name="Google Shape;339;ge30974d022_2_4"/>
              <p:cNvSpPr/>
              <p:nvPr/>
            </p:nvSpPr>
            <p:spPr>
              <a:xfrm rot="-8647347">
                <a:off x="7831319" y="285616"/>
                <a:ext cx="388018" cy="388018"/>
              </a:xfrm>
              <a:prstGeom prst="ellipse">
                <a:avLst/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" name="Google Shape;340;ge30974d022_2_4"/>
              <p:cNvSpPr/>
              <p:nvPr/>
            </p:nvSpPr>
            <p:spPr>
              <a:xfrm rot="-8647347">
                <a:off x="7831319" y="285616"/>
                <a:ext cx="388018" cy="388018"/>
              </a:xfrm>
              <a:prstGeom prst="pie">
                <a:avLst>
                  <a:gd name="adj1" fmla="val 19376841"/>
                  <a:gd name="adj2" fmla="val 12313574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1" name="Google Shape;341;ge30974d022_2_4"/>
            <p:cNvSpPr/>
            <p:nvPr/>
          </p:nvSpPr>
          <p:spPr>
            <a:xfrm>
              <a:off x="5399840" y="356365"/>
              <a:ext cx="2577000" cy="2577000"/>
            </a:xfrm>
            <a:prstGeom prst="ellipse">
              <a:avLst/>
            </a:prstGeom>
            <a:solidFill>
              <a:schemeClr val="lt1">
                <a:alpha val="8627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" name="Google Shape;342;ge30974d022_2_4"/>
            <p:cNvSpPr/>
            <p:nvPr/>
          </p:nvSpPr>
          <p:spPr>
            <a:xfrm rot="2043858">
              <a:off x="5503813" y="460310"/>
              <a:ext cx="2369480" cy="2369480"/>
            </a:xfrm>
            <a:prstGeom prst="ellipse">
              <a:avLst/>
            </a:prstGeom>
            <a:solidFill>
              <a:schemeClr val="lt1">
                <a:alpha val="8627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343;ge30974d022_2_4"/>
            <p:cNvSpPr/>
            <p:nvPr/>
          </p:nvSpPr>
          <p:spPr>
            <a:xfrm>
              <a:off x="5399795" y="360281"/>
              <a:ext cx="2577000" cy="2577000"/>
            </a:xfrm>
            <a:prstGeom prst="pie">
              <a:avLst>
                <a:gd name="adj1" fmla="val 8801158"/>
                <a:gd name="adj2" fmla="val 16200000"/>
              </a:avLst>
            </a:prstGeom>
            <a:solidFill>
              <a:schemeClr val="lt1">
                <a:alpha val="8627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" name="Google Shape;344;ge30974d022_2_4"/>
            <p:cNvSpPr/>
            <p:nvPr/>
          </p:nvSpPr>
          <p:spPr>
            <a:xfrm rot="2044777">
              <a:off x="5911449" y="867729"/>
              <a:ext cx="1554223" cy="1554223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" name="Google Shape;345;ge30974d022_2_4"/>
            <p:cNvSpPr/>
            <p:nvPr/>
          </p:nvSpPr>
          <p:spPr>
            <a:xfrm>
              <a:off x="5399795" y="356358"/>
              <a:ext cx="2577000" cy="2577000"/>
            </a:xfrm>
            <a:prstGeom prst="pie">
              <a:avLst>
                <a:gd name="adj1" fmla="val 12554101"/>
                <a:gd name="adj2" fmla="val 16200000"/>
              </a:avLst>
            </a:prstGeom>
            <a:solidFill>
              <a:schemeClr val="lt1">
                <a:alpha val="8627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" name="Google Shape;346;ge30974d022_2_4"/>
            <p:cNvSpPr/>
            <p:nvPr/>
          </p:nvSpPr>
          <p:spPr>
            <a:xfrm rot="-9830444">
              <a:off x="6469759" y="3480727"/>
              <a:ext cx="320148" cy="320148"/>
            </a:xfrm>
            <a:prstGeom prst="pie">
              <a:avLst>
                <a:gd name="adj1" fmla="val 19376841"/>
                <a:gd name="adj2" fmla="val 16200000"/>
              </a:avLst>
            </a:prstGeom>
            <a:solidFill>
              <a:schemeClr val="lt1">
                <a:alpha val="8627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7" name="Google Shape;347;ge30974d022_2_4"/>
          <p:cNvSpPr txBox="1">
            <a:spLocks noGrp="1"/>
          </p:cNvSpPr>
          <p:nvPr>
            <p:ph type="ctrTitle"/>
          </p:nvPr>
        </p:nvSpPr>
        <p:spPr>
          <a:xfrm>
            <a:off x="1098667" y="2151750"/>
            <a:ext cx="5673900" cy="249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48" name="Google Shape;348;ge30974d022_2_4"/>
          <p:cNvSpPr txBox="1">
            <a:spLocks noGrp="1"/>
          </p:cNvSpPr>
          <p:nvPr>
            <p:ph type="subTitle" idx="1"/>
          </p:nvPr>
        </p:nvSpPr>
        <p:spPr>
          <a:xfrm>
            <a:off x="1098667" y="4795067"/>
            <a:ext cx="5673900" cy="927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49" name="Google Shape;349;ge30974d022_2_4"/>
          <p:cNvSpPr txBox="1">
            <a:spLocks noGrp="1"/>
          </p:cNvSpPr>
          <p:nvPr>
            <p:ph type="sldNum" idx="12"/>
          </p:nvPr>
        </p:nvSpPr>
        <p:spPr>
          <a:xfrm>
            <a:off x="11268061" y="6315968"/>
            <a:ext cx="731700" cy="52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OBJECT_1">
    <p:spTree>
      <p:nvGrpSpPr>
        <p:cNvPr id="1" name="Shape 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" name="Google Shape;351;ge30974d022_2_50"/>
          <p:cNvSpPr txBox="1">
            <a:spLocks noGrp="1"/>
          </p:cNvSpPr>
          <p:nvPr>
            <p:ph type="ctrTitle"/>
          </p:nvPr>
        </p:nvSpPr>
        <p:spPr>
          <a:xfrm>
            <a:off x="914400" y="2125980"/>
            <a:ext cx="10363200" cy="60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352" name="Google Shape;352;ge30974d022_2_50"/>
          <p:cNvSpPr txBox="1">
            <a:spLocks noGrp="1"/>
          </p:cNvSpPr>
          <p:nvPr>
            <p:ph type="subTitle" idx="1"/>
          </p:nvPr>
        </p:nvSpPr>
        <p:spPr>
          <a:xfrm>
            <a:off x="1828800" y="3840480"/>
            <a:ext cx="85344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/>
            </a:lvl1pPr>
            <a:lvl2pPr lvl="1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500"/>
              <a:buNone/>
              <a:defRPr/>
            </a:lvl2pPr>
            <a:lvl3pPr lvl="2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500"/>
              <a:buNone/>
              <a:defRPr/>
            </a:lvl3pPr>
            <a:lvl4pPr lvl="3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500"/>
              <a:buNone/>
              <a:defRPr/>
            </a:lvl4pPr>
            <a:lvl5pPr lvl="4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500"/>
              <a:buNone/>
              <a:defRPr/>
            </a:lvl5pPr>
            <a:lvl6pPr lvl="5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500"/>
              <a:buNone/>
              <a:defRPr/>
            </a:lvl6pPr>
            <a:lvl7pPr lvl="6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500"/>
              <a:buNone/>
              <a:defRPr/>
            </a:lvl7pPr>
            <a:lvl8pPr lvl="7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500"/>
              <a:buNone/>
              <a:defRPr/>
            </a:lvl8pPr>
            <a:lvl9pPr lvl="8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353" name="Google Shape;353;ge30974d022_2_50"/>
          <p:cNvSpPr txBox="1">
            <a:spLocks noGrp="1"/>
          </p:cNvSpPr>
          <p:nvPr>
            <p:ph type="ftr" idx="11"/>
          </p:nvPr>
        </p:nvSpPr>
        <p:spPr>
          <a:xfrm>
            <a:off x="4145280" y="6377940"/>
            <a:ext cx="39015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354" name="Google Shape;354;ge30974d022_2_50"/>
          <p:cNvSpPr txBox="1">
            <a:spLocks noGrp="1"/>
          </p:cNvSpPr>
          <p:nvPr>
            <p:ph type="dt" idx="10"/>
          </p:nvPr>
        </p:nvSpPr>
        <p:spPr>
          <a:xfrm>
            <a:off x="609600" y="6377940"/>
            <a:ext cx="28041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355" name="Google Shape;355;ge30974d022_2_50"/>
          <p:cNvSpPr txBox="1">
            <a:spLocks noGrp="1"/>
          </p:cNvSpPr>
          <p:nvPr>
            <p:ph type="sldNum" idx="12"/>
          </p:nvPr>
        </p:nvSpPr>
        <p:spPr>
          <a:xfrm>
            <a:off x="8778241" y="6377940"/>
            <a:ext cx="2804100" cy="1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 sz="1800"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" name="Google Shape;357;ge30974d022_2_56"/>
          <p:cNvSpPr txBox="1">
            <a:spLocks noGrp="1"/>
          </p:cNvSpPr>
          <p:nvPr>
            <p:ph type="ftr" idx="11"/>
          </p:nvPr>
        </p:nvSpPr>
        <p:spPr>
          <a:xfrm>
            <a:off x="4145280" y="6377940"/>
            <a:ext cx="39015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358" name="Google Shape;358;ge30974d022_2_56"/>
          <p:cNvSpPr txBox="1">
            <a:spLocks noGrp="1"/>
          </p:cNvSpPr>
          <p:nvPr>
            <p:ph type="dt" idx="10"/>
          </p:nvPr>
        </p:nvSpPr>
        <p:spPr>
          <a:xfrm>
            <a:off x="609600" y="6377940"/>
            <a:ext cx="28041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359" name="Google Shape;359;ge30974d022_2_56"/>
          <p:cNvSpPr txBox="1">
            <a:spLocks noGrp="1"/>
          </p:cNvSpPr>
          <p:nvPr>
            <p:ph type="sldNum" idx="12"/>
          </p:nvPr>
        </p:nvSpPr>
        <p:spPr>
          <a:xfrm>
            <a:off x="8778242" y="6377942"/>
            <a:ext cx="2804100" cy="2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3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1" name="Google Shape;361;ge30974d022_2_60"/>
          <p:cNvGrpSpPr/>
          <p:nvPr/>
        </p:nvGrpSpPr>
        <p:grpSpPr>
          <a:xfrm>
            <a:off x="834621" y="399168"/>
            <a:ext cx="1332416" cy="1332416"/>
            <a:chOff x="348199" y="179450"/>
            <a:chExt cx="1116300" cy="1116300"/>
          </a:xfrm>
        </p:grpSpPr>
        <p:sp>
          <p:nvSpPr>
            <p:cNvPr id="362" name="Google Shape;362;ge30974d022_2_60"/>
            <p:cNvSpPr/>
            <p:nvPr/>
          </p:nvSpPr>
          <p:spPr>
            <a:xfrm rot="-5400000">
              <a:off x="574557" y="405788"/>
              <a:ext cx="663600" cy="663600"/>
            </a:xfrm>
            <a:prstGeom prst="pie">
              <a:avLst>
                <a:gd name="adj1" fmla="val 10792838"/>
                <a:gd name="adj2" fmla="val 16200000"/>
              </a:avLst>
            </a:prstGeom>
            <a:solidFill>
              <a:schemeClr val="dk2">
                <a:alpha val="11764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" name="Google Shape;363;ge30974d022_2_60"/>
            <p:cNvSpPr/>
            <p:nvPr/>
          </p:nvSpPr>
          <p:spPr>
            <a:xfrm rot="-5400000">
              <a:off x="348199" y="179450"/>
              <a:ext cx="1116300" cy="1116300"/>
            </a:xfrm>
            <a:prstGeom prst="pie">
              <a:avLst>
                <a:gd name="adj1" fmla="val 10792838"/>
                <a:gd name="adj2" fmla="val 16200000"/>
              </a:avLst>
            </a:prstGeom>
            <a:solidFill>
              <a:schemeClr val="dk2">
                <a:alpha val="11764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64" name="Google Shape;364;ge30974d022_2_60"/>
          <p:cNvSpPr txBox="1">
            <a:spLocks noGrp="1"/>
          </p:cNvSpPr>
          <p:nvPr>
            <p:ph type="title"/>
          </p:nvPr>
        </p:nvSpPr>
        <p:spPr>
          <a:xfrm>
            <a:off x="1738400" y="798100"/>
            <a:ext cx="9374100" cy="133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365" name="Google Shape;365;ge30974d022_2_60"/>
          <p:cNvSpPr txBox="1">
            <a:spLocks noGrp="1"/>
          </p:cNvSpPr>
          <p:nvPr>
            <p:ph type="body" idx="1"/>
          </p:nvPr>
        </p:nvSpPr>
        <p:spPr>
          <a:xfrm>
            <a:off x="1738400" y="2653400"/>
            <a:ext cx="4574100" cy="338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marL="457200" lvl="0" indent="-3365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700"/>
              <a:buChar char="●"/>
              <a:defRPr/>
            </a:lvl1pPr>
            <a:lvl2pPr marL="914400" lvl="1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2pPr>
            <a:lvl3pPr marL="1371600" lvl="2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3pPr>
            <a:lvl4pPr marL="1828800" lvl="3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/>
            </a:lvl4pPr>
            <a:lvl5pPr marL="2286000" lvl="4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5pPr>
            <a:lvl6pPr marL="2743200" lvl="5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6pPr>
            <a:lvl7pPr marL="3200400" lvl="6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/>
            </a:lvl7pPr>
            <a:lvl8pPr marL="3657600" lvl="7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8pPr>
            <a:lvl9pPr marL="4114800" lvl="8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9pPr>
          </a:lstStyle>
          <a:p>
            <a:endParaRPr/>
          </a:p>
        </p:txBody>
      </p:sp>
      <p:sp>
        <p:nvSpPr>
          <p:cNvPr id="366" name="Google Shape;366;ge30974d022_2_60"/>
          <p:cNvSpPr txBox="1">
            <a:spLocks noGrp="1"/>
          </p:cNvSpPr>
          <p:nvPr>
            <p:ph type="body" idx="2"/>
          </p:nvPr>
        </p:nvSpPr>
        <p:spPr>
          <a:xfrm>
            <a:off x="6538200" y="2653400"/>
            <a:ext cx="4574100" cy="338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marL="457200" lvl="0" indent="-3365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700"/>
              <a:buChar char="●"/>
              <a:defRPr/>
            </a:lvl1pPr>
            <a:lvl2pPr marL="914400" lvl="1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2pPr>
            <a:lvl3pPr marL="1371600" lvl="2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3pPr>
            <a:lvl4pPr marL="1828800" lvl="3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/>
            </a:lvl4pPr>
            <a:lvl5pPr marL="2286000" lvl="4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5pPr>
            <a:lvl6pPr marL="2743200" lvl="5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6pPr>
            <a:lvl7pPr marL="3200400" lvl="6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/>
            </a:lvl7pPr>
            <a:lvl8pPr marL="3657600" lvl="7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8pPr>
            <a:lvl9pPr marL="4114800" lvl="8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9pPr>
          </a:lstStyle>
          <a:p>
            <a:endParaRPr/>
          </a:p>
        </p:txBody>
      </p:sp>
      <p:sp>
        <p:nvSpPr>
          <p:cNvPr id="367" name="Google Shape;367;ge30974d022_2_60"/>
          <p:cNvSpPr txBox="1">
            <a:spLocks noGrp="1"/>
          </p:cNvSpPr>
          <p:nvPr>
            <p:ph type="sldNum" idx="12"/>
          </p:nvPr>
        </p:nvSpPr>
        <p:spPr>
          <a:xfrm>
            <a:off x="11268061" y="6315968"/>
            <a:ext cx="731700" cy="52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bg>
      <p:bgPr>
        <a:solidFill>
          <a:schemeClr val="dk1"/>
        </a:solidFill>
        <a:effectLst/>
      </p:bgPr>
    </p:bg>
    <p:spTree>
      <p:nvGrpSpPr>
        <p:cNvPr id="1" name="Shape 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9" name="Google Shape;369;ge30974d022_2_68"/>
          <p:cNvGrpSpPr/>
          <p:nvPr/>
        </p:nvGrpSpPr>
        <p:grpSpPr>
          <a:xfrm>
            <a:off x="195687" y="4541"/>
            <a:ext cx="1644244" cy="1846001"/>
            <a:chOff x="146769" y="3406"/>
            <a:chExt cx="1233214" cy="1384535"/>
          </a:xfrm>
        </p:grpSpPr>
        <p:grpSp>
          <p:nvGrpSpPr>
            <p:cNvPr id="370" name="Google Shape;370;ge30974d022_2_68"/>
            <p:cNvGrpSpPr/>
            <p:nvPr/>
          </p:nvGrpSpPr>
          <p:grpSpPr>
            <a:xfrm>
              <a:off x="1063183" y="3406"/>
              <a:ext cx="316800" cy="688513"/>
              <a:chOff x="1063183" y="3406"/>
              <a:chExt cx="316800" cy="688513"/>
            </a:xfrm>
          </p:grpSpPr>
          <p:sp>
            <p:nvSpPr>
              <p:cNvPr id="371" name="Google Shape;371;ge30974d022_2_68"/>
              <p:cNvSpPr/>
              <p:nvPr/>
            </p:nvSpPr>
            <p:spPr>
              <a:xfrm rot="10800000">
                <a:off x="1063183" y="3419"/>
                <a:ext cx="316800" cy="688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" name="Google Shape;372;ge30974d022_2_68"/>
              <p:cNvSpPr/>
              <p:nvPr/>
            </p:nvSpPr>
            <p:spPr>
              <a:xfrm rot="10800000">
                <a:off x="1063183" y="3406"/>
                <a:ext cx="316800" cy="340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3" name="Google Shape;373;ge30974d022_2_68"/>
            <p:cNvGrpSpPr/>
            <p:nvPr/>
          </p:nvGrpSpPr>
          <p:grpSpPr>
            <a:xfrm>
              <a:off x="604976" y="3406"/>
              <a:ext cx="316800" cy="1036524"/>
              <a:chOff x="604976" y="3406"/>
              <a:chExt cx="316800" cy="1036524"/>
            </a:xfrm>
          </p:grpSpPr>
          <p:sp>
            <p:nvSpPr>
              <p:cNvPr id="374" name="Google Shape;374;ge30974d022_2_68"/>
              <p:cNvSpPr/>
              <p:nvPr/>
            </p:nvSpPr>
            <p:spPr>
              <a:xfrm rot="10800000">
                <a:off x="604976" y="3419"/>
                <a:ext cx="316800" cy="688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" name="Google Shape;375;ge30974d022_2_68"/>
              <p:cNvSpPr/>
              <p:nvPr/>
            </p:nvSpPr>
            <p:spPr>
              <a:xfrm rot="10800000">
                <a:off x="604976" y="3430"/>
                <a:ext cx="316800" cy="1036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" name="Google Shape;376;ge30974d022_2_68"/>
              <p:cNvSpPr/>
              <p:nvPr/>
            </p:nvSpPr>
            <p:spPr>
              <a:xfrm rot="10800000">
                <a:off x="604976" y="3406"/>
                <a:ext cx="316800" cy="340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" name="Google Shape;377;ge30974d022_2_68"/>
            <p:cNvGrpSpPr/>
            <p:nvPr/>
          </p:nvGrpSpPr>
          <p:grpSpPr>
            <a:xfrm>
              <a:off x="146769" y="3406"/>
              <a:ext cx="316800" cy="1384535"/>
              <a:chOff x="146769" y="3406"/>
              <a:chExt cx="316800" cy="1384535"/>
            </a:xfrm>
          </p:grpSpPr>
          <p:sp>
            <p:nvSpPr>
              <p:cNvPr id="378" name="Google Shape;378;ge30974d022_2_68"/>
              <p:cNvSpPr/>
              <p:nvPr/>
            </p:nvSpPr>
            <p:spPr>
              <a:xfrm rot="10800000">
                <a:off x="146769" y="3419"/>
                <a:ext cx="316800" cy="688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" name="Google Shape;379;ge30974d022_2_68"/>
              <p:cNvSpPr/>
              <p:nvPr/>
            </p:nvSpPr>
            <p:spPr>
              <a:xfrm rot="10800000">
                <a:off x="146769" y="3441"/>
                <a:ext cx="316800" cy="1384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" name="Google Shape;380;ge30974d022_2_68"/>
              <p:cNvSpPr/>
              <p:nvPr/>
            </p:nvSpPr>
            <p:spPr>
              <a:xfrm rot="10800000">
                <a:off x="146769" y="3430"/>
                <a:ext cx="316800" cy="1036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1" name="Google Shape;381;ge30974d022_2_68"/>
              <p:cNvSpPr/>
              <p:nvPr/>
            </p:nvSpPr>
            <p:spPr>
              <a:xfrm rot="10800000">
                <a:off x="146769" y="3406"/>
                <a:ext cx="316800" cy="340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82" name="Google Shape;382;ge30974d022_2_68"/>
          <p:cNvGrpSpPr/>
          <p:nvPr/>
        </p:nvGrpSpPr>
        <p:grpSpPr>
          <a:xfrm>
            <a:off x="9033221" y="3871914"/>
            <a:ext cx="2914790" cy="2985925"/>
            <a:chOff x="6775084" y="2904008"/>
            <a:chExt cx="2186147" cy="2239500"/>
          </a:xfrm>
        </p:grpSpPr>
        <p:grpSp>
          <p:nvGrpSpPr>
            <p:cNvPr id="383" name="Google Shape;383;ge30974d022_2_68"/>
            <p:cNvGrpSpPr/>
            <p:nvPr/>
          </p:nvGrpSpPr>
          <p:grpSpPr>
            <a:xfrm>
              <a:off x="6775084" y="4253708"/>
              <a:ext cx="409500" cy="889800"/>
              <a:chOff x="6775084" y="4253708"/>
              <a:chExt cx="409500" cy="889800"/>
            </a:xfrm>
          </p:grpSpPr>
          <p:sp>
            <p:nvSpPr>
              <p:cNvPr id="384" name="Google Shape;384;ge30974d022_2_68"/>
              <p:cNvSpPr/>
              <p:nvPr/>
            </p:nvSpPr>
            <p:spPr>
              <a:xfrm>
                <a:off x="6775084" y="4253708"/>
                <a:ext cx="409500" cy="8898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" name="Google Shape;385;ge30974d022_2_68"/>
              <p:cNvSpPr/>
              <p:nvPr/>
            </p:nvSpPr>
            <p:spPr>
              <a:xfrm>
                <a:off x="6775084" y="4703408"/>
                <a:ext cx="409500" cy="4401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86" name="Google Shape;386;ge30974d022_2_68"/>
            <p:cNvGrpSpPr/>
            <p:nvPr/>
          </p:nvGrpSpPr>
          <p:grpSpPr>
            <a:xfrm>
              <a:off x="7367299" y="3804008"/>
              <a:ext cx="409500" cy="1339500"/>
              <a:chOff x="7367299" y="3804008"/>
              <a:chExt cx="409500" cy="1339500"/>
            </a:xfrm>
          </p:grpSpPr>
          <p:sp>
            <p:nvSpPr>
              <p:cNvPr id="387" name="Google Shape;387;ge30974d022_2_68"/>
              <p:cNvSpPr/>
              <p:nvPr/>
            </p:nvSpPr>
            <p:spPr>
              <a:xfrm>
                <a:off x="7367299" y="4253708"/>
                <a:ext cx="409500" cy="8898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" name="Google Shape;388;ge30974d022_2_68"/>
              <p:cNvSpPr/>
              <p:nvPr/>
            </p:nvSpPr>
            <p:spPr>
              <a:xfrm>
                <a:off x="7367299" y="3804008"/>
                <a:ext cx="409500" cy="1339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" name="Google Shape;389;ge30974d022_2_68"/>
              <p:cNvSpPr/>
              <p:nvPr/>
            </p:nvSpPr>
            <p:spPr>
              <a:xfrm>
                <a:off x="7367299" y="4703408"/>
                <a:ext cx="409500" cy="4401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0" name="Google Shape;390;ge30974d022_2_68"/>
            <p:cNvGrpSpPr/>
            <p:nvPr/>
          </p:nvGrpSpPr>
          <p:grpSpPr>
            <a:xfrm>
              <a:off x="7959516" y="3354008"/>
              <a:ext cx="409500" cy="1789500"/>
              <a:chOff x="7959516" y="3354008"/>
              <a:chExt cx="409500" cy="1789500"/>
            </a:xfrm>
          </p:grpSpPr>
          <p:sp>
            <p:nvSpPr>
              <p:cNvPr id="391" name="Google Shape;391;ge30974d022_2_68"/>
              <p:cNvSpPr/>
              <p:nvPr/>
            </p:nvSpPr>
            <p:spPr>
              <a:xfrm>
                <a:off x="7959516" y="4253708"/>
                <a:ext cx="409500" cy="8898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" name="Google Shape;392;ge30974d022_2_68"/>
              <p:cNvSpPr/>
              <p:nvPr/>
            </p:nvSpPr>
            <p:spPr>
              <a:xfrm>
                <a:off x="7959516" y="3354008"/>
                <a:ext cx="409500" cy="1789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" name="Google Shape;393;ge30974d022_2_68"/>
              <p:cNvSpPr/>
              <p:nvPr/>
            </p:nvSpPr>
            <p:spPr>
              <a:xfrm>
                <a:off x="7959516" y="3804008"/>
                <a:ext cx="409500" cy="1339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" name="Google Shape;394;ge30974d022_2_68"/>
              <p:cNvSpPr/>
              <p:nvPr/>
            </p:nvSpPr>
            <p:spPr>
              <a:xfrm>
                <a:off x="7959516" y="4703408"/>
                <a:ext cx="409500" cy="4401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5" name="Google Shape;395;ge30974d022_2_68"/>
            <p:cNvGrpSpPr/>
            <p:nvPr/>
          </p:nvGrpSpPr>
          <p:grpSpPr>
            <a:xfrm>
              <a:off x="8551731" y="2904008"/>
              <a:ext cx="409500" cy="2239500"/>
              <a:chOff x="8551731" y="2904008"/>
              <a:chExt cx="409500" cy="2239500"/>
            </a:xfrm>
          </p:grpSpPr>
          <p:sp>
            <p:nvSpPr>
              <p:cNvPr id="396" name="Google Shape;396;ge30974d022_2_68"/>
              <p:cNvSpPr/>
              <p:nvPr/>
            </p:nvSpPr>
            <p:spPr>
              <a:xfrm>
                <a:off x="8551731" y="4253708"/>
                <a:ext cx="409500" cy="8898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" name="Google Shape;397;ge30974d022_2_68"/>
              <p:cNvSpPr/>
              <p:nvPr/>
            </p:nvSpPr>
            <p:spPr>
              <a:xfrm>
                <a:off x="8551731" y="3354008"/>
                <a:ext cx="409500" cy="1789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" name="Google Shape;398;ge30974d022_2_68"/>
              <p:cNvSpPr/>
              <p:nvPr/>
            </p:nvSpPr>
            <p:spPr>
              <a:xfrm>
                <a:off x="8551731" y="3804008"/>
                <a:ext cx="409500" cy="1339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" name="Google Shape;399;ge30974d022_2_68"/>
              <p:cNvSpPr/>
              <p:nvPr/>
            </p:nvSpPr>
            <p:spPr>
              <a:xfrm>
                <a:off x="8551731" y="2904008"/>
                <a:ext cx="409500" cy="2239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" name="Google Shape;400;ge30974d022_2_68"/>
              <p:cNvSpPr/>
              <p:nvPr/>
            </p:nvSpPr>
            <p:spPr>
              <a:xfrm>
                <a:off x="8551731" y="4703408"/>
                <a:ext cx="409500" cy="4401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401" name="Google Shape;401;ge30974d022_2_68"/>
          <p:cNvSpPr txBox="1">
            <a:spLocks noGrp="1"/>
          </p:cNvSpPr>
          <p:nvPr>
            <p:ph type="title"/>
          </p:nvPr>
        </p:nvSpPr>
        <p:spPr>
          <a:xfrm>
            <a:off x="1098667" y="2151767"/>
            <a:ext cx="7810500" cy="249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402" name="Google Shape;402;ge30974d022_2_68"/>
          <p:cNvSpPr txBox="1">
            <a:spLocks noGrp="1"/>
          </p:cNvSpPr>
          <p:nvPr>
            <p:ph type="sldNum" idx="12"/>
          </p:nvPr>
        </p:nvSpPr>
        <p:spPr>
          <a:xfrm>
            <a:off x="11268061" y="6315968"/>
            <a:ext cx="731700" cy="52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4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4" name="Google Shape;404;ge30974d022_2_103"/>
          <p:cNvGrpSpPr/>
          <p:nvPr/>
        </p:nvGrpSpPr>
        <p:grpSpPr>
          <a:xfrm>
            <a:off x="834621" y="399168"/>
            <a:ext cx="1332416" cy="1332416"/>
            <a:chOff x="348199" y="179450"/>
            <a:chExt cx="1116300" cy="1116300"/>
          </a:xfrm>
        </p:grpSpPr>
        <p:sp>
          <p:nvSpPr>
            <p:cNvPr id="405" name="Google Shape;405;ge30974d022_2_103"/>
            <p:cNvSpPr/>
            <p:nvPr/>
          </p:nvSpPr>
          <p:spPr>
            <a:xfrm rot="-5400000">
              <a:off x="574557" y="405788"/>
              <a:ext cx="663600" cy="663600"/>
            </a:xfrm>
            <a:prstGeom prst="pie">
              <a:avLst>
                <a:gd name="adj1" fmla="val 10792838"/>
                <a:gd name="adj2" fmla="val 16200000"/>
              </a:avLst>
            </a:prstGeom>
            <a:solidFill>
              <a:schemeClr val="dk2">
                <a:alpha val="11764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" name="Google Shape;406;ge30974d022_2_103"/>
            <p:cNvSpPr/>
            <p:nvPr/>
          </p:nvSpPr>
          <p:spPr>
            <a:xfrm rot="-5400000">
              <a:off x="348199" y="179450"/>
              <a:ext cx="1116300" cy="1116300"/>
            </a:xfrm>
            <a:prstGeom prst="pie">
              <a:avLst>
                <a:gd name="adj1" fmla="val 10792838"/>
                <a:gd name="adj2" fmla="val 16200000"/>
              </a:avLst>
            </a:prstGeom>
            <a:solidFill>
              <a:schemeClr val="dk2">
                <a:alpha val="11764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07" name="Google Shape;407;ge30974d022_2_103"/>
          <p:cNvSpPr txBox="1">
            <a:spLocks noGrp="1"/>
          </p:cNvSpPr>
          <p:nvPr>
            <p:ph type="title"/>
          </p:nvPr>
        </p:nvSpPr>
        <p:spPr>
          <a:xfrm>
            <a:off x="1738400" y="798100"/>
            <a:ext cx="9374100" cy="133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408" name="Google Shape;408;ge30974d022_2_103"/>
          <p:cNvSpPr txBox="1">
            <a:spLocks noGrp="1"/>
          </p:cNvSpPr>
          <p:nvPr>
            <p:ph type="body" idx="1"/>
          </p:nvPr>
        </p:nvSpPr>
        <p:spPr>
          <a:xfrm>
            <a:off x="1738400" y="2653400"/>
            <a:ext cx="9374100" cy="338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marL="457200" lvl="0" indent="-3365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700"/>
              <a:buChar char="●"/>
              <a:defRPr/>
            </a:lvl1pPr>
            <a:lvl2pPr marL="914400" lvl="1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2pPr>
            <a:lvl3pPr marL="1371600" lvl="2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3pPr>
            <a:lvl4pPr marL="1828800" lvl="3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/>
            </a:lvl4pPr>
            <a:lvl5pPr marL="2286000" lvl="4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5pPr>
            <a:lvl6pPr marL="2743200" lvl="5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6pPr>
            <a:lvl7pPr marL="3200400" lvl="6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/>
            </a:lvl7pPr>
            <a:lvl8pPr marL="3657600" lvl="7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8pPr>
            <a:lvl9pPr marL="4114800" lvl="8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9pPr>
          </a:lstStyle>
          <a:p>
            <a:endParaRPr/>
          </a:p>
        </p:txBody>
      </p:sp>
      <p:sp>
        <p:nvSpPr>
          <p:cNvPr id="409" name="Google Shape;409;ge30974d022_2_103"/>
          <p:cNvSpPr txBox="1">
            <a:spLocks noGrp="1"/>
          </p:cNvSpPr>
          <p:nvPr>
            <p:ph type="sldNum" idx="12"/>
          </p:nvPr>
        </p:nvSpPr>
        <p:spPr>
          <a:xfrm>
            <a:off x="11268061" y="6315968"/>
            <a:ext cx="731700" cy="52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1" name="Google Shape;411;ge30974d022_2_110"/>
          <p:cNvGrpSpPr/>
          <p:nvPr/>
        </p:nvGrpSpPr>
        <p:grpSpPr>
          <a:xfrm>
            <a:off x="834621" y="399168"/>
            <a:ext cx="1332416" cy="1332416"/>
            <a:chOff x="348199" y="179450"/>
            <a:chExt cx="1116300" cy="1116300"/>
          </a:xfrm>
        </p:grpSpPr>
        <p:sp>
          <p:nvSpPr>
            <p:cNvPr id="412" name="Google Shape;412;ge30974d022_2_110"/>
            <p:cNvSpPr/>
            <p:nvPr/>
          </p:nvSpPr>
          <p:spPr>
            <a:xfrm rot="-5400000">
              <a:off x="574557" y="405788"/>
              <a:ext cx="663600" cy="663600"/>
            </a:xfrm>
            <a:prstGeom prst="pie">
              <a:avLst>
                <a:gd name="adj1" fmla="val 10792838"/>
                <a:gd name="adj2" fmla="val 16200000"/>
              </a:avLst>
            </a:prstGeom>
            <a:solidFill>
              <a:schemeClr val="dk2">
                <a:alpha val="11764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413;ge30974d022_2_110"/>
            <p:cNvSpPr/>
            <p:nvPr/>
          </p:nvSpPr>
          <p:spPr>
            <a:xfrm rot="-5400000">
              <a:off x="348199" y="179450"/>
              <a:ext cx="1116300" cy="1116300"/>
            </a:xfrm>
            <a:prstGeom prst="pie">
              <a:avLst>
                <a:gd name="adj1" fmla="val 10792838"/>
                <a:gd name="adj2" fmla="val 16200000"/>
              </a:avLst>
            </a:prstGeom>
            <a:solidFill>
              <a:schemeClr val="dk2">
                <a:alpha val="11764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4" name="Google Shape;414;ge30974d022_2_110"/>
          <p:cNvSpPr txBox="1">
            <a:spLocks noGrp="1"/>
          </p:cNvSpPr>
          <p:nvPr>
            <p:ph type="title"/>
          </p:nvPr>
        </p:nvSpPr>
        <p:spPr>
          <a:xfrm>
            <a:off x="1738400" y="798100"/>
            <a:ext cx="9374100" cy="133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415" name="Google Shape;415;ge30974d022_2_110"/>
          <p:cNvSpPr txBox="1">
            <a:spLocks noGrp="1"/>
          </p:cNvSpPr>
          <p:nvPr>
            <p:ph type="sldNum" idx="12"/>
          </p:nvPr>
        </p:nvSpPr>
        <p:spPr>
          <a:xfrm>
            <a:off x="11268061" y="6315968"/>
            <a:ext cx="731700" cy="52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7" name="Google Shape;417;ge30974d022_2_116"/>
          <p:cNvGrpSpPr/>
          <p:nvPr/>
        </p:nvGrpSpPr>
        <p:grpSpPr>
          <a:xfrm>
            <a:off x="834621" y="399168"/>
            <a:ext cx="1332416" cy="1332416"/>
            <a:chOff x="348199" y="179450"/>
            <a:chExt cx="1116300" cy="1116300"/>
          </a:xfrm>
        </p:grpSpPr>
        <p:sp>
          <p:nvSpPr>
            <p:cNvPr id="418" name="Google Shape;418;ge30974d022_2_116"/>
            <p:cNvSpPr/>
            <p:nvPr/>
          </p:nvSpPr>
          <p:spPr>
            <a:xfrm rot="-5400000">
              <a:off x="574557" y="405788"/>
              <a:ext cx="663600" cy="663600"/>
            </a:xfrm>
            <a:prstGeom prst="pie">
              <a:avLst>
                <a:gd name="adj1" fmla="val 10792838"/>
                <a:gd name="adj2" fmla="val 16200000"/>
              </a:avLst>
            </a:prstGeom>
            <a:solidFill>
              <a:schemeClr val="dk2">
                <a:alpha val="11764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" name="Google Shape;419;ge30974d022_2_116"/>
            <p:cNvSpPr/>
            <p:nvPr/>
          </p:nvSpPr>
          <p:spPr>
            <a:xfrm rot="-5400000">
              <a:off x="348199" y="179450"/>
              <a:ext cx="1116300" cy="1116300"/>
            </a:xfrm>
            <a:prstGeom prst="pie">
              <a:avLst>
                <a:gd name="adj1" fmla="val 10792838"/>
                <a:gd name="adj2" fmla="val 16200000"/>
              </a:avLst>
            </a:prstGeom>
            <a:solidFill>
              <a:schemeClr val="dk2">
                <a:alpha val="11764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0" name="Google Shape;420;ge30974d022_2_116"/>
          <p:cNvSpPr txBox="1">
            <a:spLocks noGrp="1"/>
          </p:cNvSpPr>
          <p:nvPr>
            <p:ph type="title"/>
          </p:nvPr>
        </p:nvSpPr>
        <p:spPr>
          <a:xfrm>
            <a:off x="1738400" y="798100"/>
            <a:ext cx="4416000" cy="212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421" name="Google Shape;421;ge30974d022_2_116"/>
          <p:cNvSpPr txBox="1">
            <a:spLocks noGrp="1"/>
          </p:cNvSpPr>
          <p:nvPr>
            <p:ph type="body" idx="1"/>
          </p:nvPr>
        </p:nvSpPr>
        <p:spPr>
          <a:xfrm>
            <a:off x="1738400" y="3079567"/>
            <a:ext cx="4416000" cy="2962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marL="457200" lvl="0" indent="-3365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700"/>
              <a:buChar char="●"/>
              <a:defRPr/>
            </a:lvl1pPr>
            <a:lvl2pPr marL="914400" lvl="1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2pPr>
            <a:lvl3pPr marL="1371600" lvl="2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3pPr>
            <a:lvl4pPr marL="1828800" lvl="3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/>
            </a:lvl4pPr>
            <a:lvl5pPr marL="2286000" lvl="4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5pPr>
            <a:lvl6pPr marL="2743200" lvl="5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6pPr>
            <a:lvl7pPr marL="3200400" lvl="6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/>
            </a:lvl7pPr>
            <a:lvl8pPr marL="3657600" lvl="7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8pPr>
            <a:lvl9pPr marL="4114800" lvl="8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9pPr>
          </a:lstStyle>
          <a:p>
            <a:endParaRPr/>
          </a:p>
        </p:txBody>
      </p:sp>
      <p:sp>
        <p:nvSpPr>
          <p:cNvPr id="422" name="Google Shape;422;ge30974d022_2_116"/>
          <p:cNvSpPr txBox="1">
            <a:spLocks noGrp="1"/>
          </p:cNvSpPr>
          <p:nvPr>
            <p:ph type="sldNum" idx="12"/>
          </p:nvPr>
        </p:nvSpPr>
        <p:spPr>
          <a:xfrm>
            <a:off x="11268061" y="6315968"/>
            <a:ext cx="731700" cy="52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bg>
      <p:bgPr>
        <a:solidFill>
          <a:schemeClr val="dk1"/>
        </a:solidFill>
        <a:effectLst/>
      </p:bgPr>
    </p:bg>
    <p:spTree>
      <p:nvGrpSpPr>
        <p:cNvPr id="1" name="Shape 4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4" name="Google Shape;424;ge30974d022_2_123"/>
          <p:cNvGrpSpPr/>
          <p:nvPr/>
        </p:nvGrpSpPr>
        <p:grpSpPr>
          <a:xfrm>
            <a:off x="9155392" y="1674"/>
            <a:ext cx="3023096" cy="3468901"/>
            <a:chOff x="6790514" y="1256"/>
            <a:chExt cx="2267379" cy="2601741"/>
          </a:xfrm>
        </p:grpSpPr>
        <p:grpSp>
          <p:nvGrpSpPr>
            <p:cNvPr id="425" name="Google Shape;425;ge30974d022_2_123"/>
            <p:cNvGrpSpPr/>
            <p:nvPr/>
          </p:nvGrpSpPr>
          <p:grpSpPr>
            <a:xfrm>
              <a:off x="7067535" y="1256"/>
              <a:ext cx="1990358" cy="1990303"/>
              <a:chOff x="7067535" y="1256"/>
              <a:chExt cx="1990358" cy="1990303"/>
            </a:xfrm>
          </p:grpSpPr>
          <p:sp>
            <p:nvSpPr>
              <p:cNvPr id="426" name="Google Shape;426;ge30974d022_2_123"/>
              <p:cNvSpPr/>
              <p:nvPr/>
            </p:nvSpPr>
            <p:spPr>
              <a:xfrm rot="-8648551">
                <a:off x="7594313" y="527721"/>
                <a:ext cx="937226" cy="937226"/>
              </a:xfrm>
              <a:prstGeom prst="ellipse">
                <a:avLst/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" name="Google Shape;427;ge30974d022_2_123"/>
              <p:cNvSpPr/>
              <p:nvPr/>
            </p:nvSpPr>
            <p:spPr>
              <a:xfrm rot="-8648551">
                <a:off x="7594313" y="527721"/>
                <a:ext cx="937226" cy="937226"/>
              </a:xfrm>
              <a:prstGeom prst="pie">
                <a:avLst>
                  <a:gd name="adj1" fmla="val 19376841"/>
                  <a:gd name="adj2" fmla="val 12313574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" name="Google Shape;428;ge30974d022_2_123"/>
              <p:cNvSpPr/>
              <p:nvPr/>
            </p:nvSpPr>
            <p:spPr>
              <a:xfrm rot="-8649154">
                <a:off x="7349891" y="283705"/>
                <a:ext cx="1425647" cy="1425404"/>
              </a:xfrm>
              <a:prstGeom prst="ellipse">
                <a:avLst/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9" name="Google Shape;429;ge30974d022_2_123"/>
            <p:cNvGrpSpPr/>
            <p:nvPr/>
          </p:nvGrpSpPr>
          <p:grpSpPr>
            <a:xfrm>
              <a:off x="8207126" y="1807997"/>
              <a:ext cx="795000" cy="795000"/>
              <a:chOff x="8207126" y="1807997"/>
              <a:chExt cx="795000" cy="795000"/>
            </a:xfrm>
          </p:grpSpPr>
          <p:sp>
            <p:nvSpPr>
              <p:cNvPr id="430" name="Google Shape;430;ge30974d022_2_123"/>
              <p:cNvSpPr/>
              <p:nvPr/>
            </p:nvSpPr>
            <p:spPr>
              <a:xfrm rot="2152054">
                <a:off x="8319942" y="1920813"/>
                <a:ext cx="569367" cy="569367"/>
              </a:xfrm>
              <a:prstGeom prst="ellipse">
                <a:avLst/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1" name="Google Shape;431;ge30974d022_2_123"/>
              <p:cNvSpPr/>
              <p:nvPr/>
            </p:nvSpPr>
            <p:spPr>
              <a:xfrm rot="2150259">
                <a:off x="8408218" y="2008610"/>
                <a:ext cx="393004" cy="393004"/>
              </a:xfrm>
              <a:prstGeom prst="ellipse">
                <a:avLst/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2" name="Google Shape;432;ge30974d022_2_123"/>
              <p:cNvSpPr/>
              <p:nvPr/>
            </p:nvSpPr>
            <p:spPr>
              <a:xfrm rot="2150259">
                <a:off x="8408218" y="2008610"/>
                <a:ext cx="393004" cy="393004"/>
              </a:xfrm>
              <a:prstGeom prst="pie">
                <a:avLst>
                  <a:gd name="adj1" fmla="val 5699893"/>
                  <a:gd name="adj2" fmla="val 12313574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33" name="Google Shape;433;ge30974d022_2_123"/>
            <p:cNvGrpSpPr/>
            <p:nvPr/>
          </p:nvGrpSpPr>
          <p:grpSpPr>
            <a:xfrm>
              <a:off x="6790514" y="118857"/>
              <a:ext cx="548700" cy="548700"/>
              <a:chOff x="6790514" y="118857"/>
              <a:chExt cx="548700" cy="548700"/>
            </a:xfrm>
          </p:grpSpPr>
          <p:sp>
            <p:nvSpPr>
              <p:cNvPr id="434" name="Google Shape;434;ge30974d022_2_123"/>
              <p:cNvSpPr/>
              <p:nvPr/>
            </p:nvSpPr>
            <p:spPr>
              <a:xfrm rot="2150259">
                <a:off x="6868362" y="196705"/>
                <a:ext cx="393004" cy="393004"/>
              </a:xfrm>
              <a:prstGeom prst="ellipse">
                <a:avLst/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5" name="Google Shape;435;ge30974d022_2_123"/>
              <p:cNvSpPr/>
              <p:nvPr/>
            </p:nvSpPr>
            <p:spPr>
              <a:xfrm rot="2150259">
                <a:off x="6868362" y="196705"/>
                <a:ext cx="393004" cy="393004"/>
              </a:xfrm>
              <a:prstGeom prst="pie">
                <a:avLst>
                  <a:gd name="adj1" fmla="val 5699893"/>
                  <a:gd name="adj2" fmla="val 12313574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436" name="Google Shape;436;ge30974d022_2_123"/>
          <p:cNvSpPr txBox="1">
            <a:spLocks noGrp="1"/>
          </p:cNvSpPr>
          <p:nvPr>
            <p:ph type="title"/>
          </p:nvPr>
        </p:nvSpPr>
        <p:spPr>
          <a:xfrm>
            <a:off x="1098667" y="1018133"/>
            <a:ext cx="7810500" cy="476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437" name="Google Shape;437;ge30974d022_2_123"/>
          <p:cNvSpPr txBox="1">
            <a:spLocks noGrp="1"/>
          </p:cNvSpPr>
          <p:nvPr>
            <p:ph type="sldNum" idx="12"/>
          </p:nvPr>
        </p:nvSpPr>
        <p:spPr>
          <a:xfrm>
            <a:off x="11268061" y="6315968"/>
            <a:ext cx="731700" cy="52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9" name="Google Shape;439;ge30974d022_2_138"/>
          <p:cNvGrpSpPr/>
          <p:nvPr/>
        </p:nvGrpSpPr>
        <p:grpSpPr>
          <a:xfrm>
            <a:off x="834621" y="399168"/>
            <a:ext cx="1332416" cy="1332416"/>
            <a:chOff x="348199" y="179450"/>
            <a:chExt cx="1116300" cy="1116300"/>
          </a:xfrm>
        </p:grpSpPr>
        <p:sp>
          <p:nvSpPr>
            <p:cNvPr id="440" name="Google Shape;440;ge30974d022_2_138"/>
            <p:cNvSpPr/>
            <p:nvPr/>
          </p:nvSpPr>
          <p:spPr>
            <a:xfrm rot="-5400000">
              <a:off x="574557" y="405788"/>
              <a:ext cx="663600" cy="663600"/>
            </a:xfrm>
            <a:prstGeom prst="pie">
              <a:avLst>
                <a:gd name="adj1" fmla="val 10792838"/>
                <a:gd name="adj2" fmla="val 16200000"/>
              </a:avLst>
            </a:prstGeom>
            <a:solidFill>
              <a:schemeClr val="dk2">
                <a:alpha val="11764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441;ge30974d022_2_138"/>
            <p:cNvSpPr/>
            <p:nvPr/>
          </p:nvSpPr>
          <p:spPr>
            <a:xfrm rot="-5400000">
              <a:off x="348199" y="179450"/>
              <a:ext cx="1116300" cy="1116300"/>
            </a:xfrm>
            <a:prstGeom prst="pie">
              <a:avLst>
                <a:gd name="adj1" fmla="val 10792838"/>
                <a:gd name="adj2" fmla="val 16200000"/>
              </a:avLst>
            </a:prstGeom>
            <a:solidFill>
              <a:schemeClr val="dk2">
                <a:alpha val="11764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42" name="Google Shape;442;ge30974d022_2_138"/>
          <p:cNvSpPr txBox="1">
            <a:spLocks noGrp="1"/>
          </p:cNvSpPr>
          <p:nvPr>
            <p:ph type="title"/>
          </p:nvPr>
        </p:nvSpPr>
        <p:spPr>
          <a:xfrm>
            <a:off x="1738400" y="798100"/>
            <a:ext cx="4574100" cy="2653500"/>
          </a:xfrm>
          <a:prstGeom prst="rect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443" name="Google Shape;443;ge30974d022_2_138"/>
          <p:cNvSpPr txBox="1">
            <a:spLocks noGrp="1"/>
          </p:cNvSpPr>
          <p:nvPr>
            <p:ph type="subTitle" idx="1"/>
          </p:nvPr>
        </p:nvSpPr>
        <p:spPr>
          <a:xfrm>
            <a:off x="1738400" y="3657604"/>
            <a:ext cx="4574100" cy="968100"/>
          </a:xfrm>
          <a:prstGeom prst="rect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444" name="Google Shape;444;ge30974d022_2_138"/>
          <p:cNvSpPr txBox="1">
            <a:spLocks noGrp="1"/>
          </p:cNvSpPr>
          <p:nvPr>
            <p:ph type="body" idx="2"/>
          </p:nvPr>
        </p:nvSpPr>
        <p:spPr>
          <a:xfrm>
            <a:off x="6538267" y="881333"/>
            <a:ext cx="4574100" cy="5160900"/>
          </a:xfrm>
          <a:prstGeom prst="rect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marL="457200" lvl="0" indent="-3365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700"/>
              <a:buChar char="●"/>
              <a:defRPr/>
            </a:lvl1pPr>
            <a:lvl2pPr marL="914400" lvl="1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2pPr>
            <a:lvl3pPr marL="1371600" lvl="2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3pPr>
            <a:lvl4pPr marL="1828800" lvl="3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/>
            </a:lvl4pPr>
            <a:lvl5pPr marL="2286000" lvl="4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5pPr>
            <a:lvl6pPr marL="2743200" lvl="5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6pPr>
            <a:lvl7pPr marL="3200400" lvl="6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/>
            </a:lvl7pPr>
            <a:lvl8pPr marL="3657600" lvl="7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8pPr>
            <a:lvl9pPr marL="4114800" lvl="8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9pPr>
          </a:lstStyle>
          <a:p>
            <a:endParaRPr/>
          </a:p>
        </p:txBody>
      </p:sp>
      <p:sp>
        <p:nvSpPr>
          <p:cNvPr id="445" name="Google Shape;445;ge30974d022_2_138"/>
          <p:cNvSpPr txBox="1">
            <a:spLocks noGrp="1"/>
          </p:cNvSpPr>
          <p:nvPr>
            <p:ph type="sldNum" idx="12"/>
          </p:nvPr>
        </p:nvSpPr>
        <p:spPr>
          <a:xfrm>
            <a:off x="11268061" y="6315968"/>
            <a:ext cx="731700" cy="52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4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7" name="Google Shape;447;ge30974d022_2_146"/>
          <p:cNvGrpSpPr/>
          <p:nvPr/>
        </p:nvGrpSpPr>
        <p:grpSpPr>
          <a:xfrm>
            <a:off x="951176" y="5129497"/>
            <a:ext cx="1100560" cy="1100560"/>
            <a:chOff x="348199" y="179450"/>
            <a:chExt cx="1116300" cy="1116300"/>
          </a:xfrm>
        </p:grpSpPr>
        <p:sp>
          <p:nvSpPr>
            <p:cNvPr id="448" name="Google Shape;448;ge30974d022_2_146"/>
            <p:cNvSpPr/>
            <p:nvPr/>
          </p:nvSpPr>
          <p:spPr>
            <a:xfrm rot="-5400000">
              <a:off x="574557" y="405788"/>
              <a:ext cx="663600" cy="663600"/>
            </a:xfrm>
            <a:prstGeom prst="pie">
              <a:avLst>
                <a:gd name="adj1" fmla="val 10792838"/>
                <a:gd name="adj2" fmla="val 16200000"/>
              </a:avLst>
            </a:prstGeom>
            <a:solidFill>
              <a:schemeClr val="dk2">
                <a:alpha val="11764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449;ge30974d022_2_146"/>
            <p:cNvSpPr/>
            <p:nvPr/>
          </p:nvSpPr>
          <p:spPr>
            <a:xfrm rot="-5400000">
              <a:off x="348199" y="179450"/>
              <a:ext cx="1116300" cy="1116300"/>
            </a:xfrm>
            <a:prstGeom prst="pie">
              <a:avLst>
                <a:gd name="adj1" fmla="val 10792838"/>
                <a:gd name="adj2" fmla="val 16200000"/>
              </a:avLst>
            </a:prstGeom>
            <a:solidFill>
              <a:schemeClr val="dk2">
                <a:alpha val="11764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50" name="Google Shape;450;ge30974d022_2_146"/>
          <p:cNvSpPr txBox="1">
            <a:spLocks noGrp="1"/>
          </p:cNvSpPr>
          <p:nvPr>
            <p:ph type="body" idx="1"/>
          </p:nvPr>
        </p:nvSpPr>
        <p:spPr>
          <a:xfrm>
            <a:off x="1738400" y="5518633"/>
            <a:ext cx="7790700" cy="713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/>
            </a:lvl1pPr>
          </a:lstStyle>
          <a:p>
            <a:endParaRPr/>
          </a:p>
        </p:txBody>
      </p:sp>
      <p:sp>
        <p:nvSpPr>
          <p:cNvPr id="451" name="Google Shape;451;ge30974d022_2_146"/>
          <p:cNvSpPr txBox="1">
            <a:spLocks noGrp="1"/>
          </p:cNvSpPr>
          <p:nvPr>
            <p:ph type="sldNum" idx="12"/>
          </p:nvPr>
        </p:nvSpPr>
        <p:spPr>
          <a:xfrm>
            <a:off x="11268061" y="6315968"/>
            <a:ext cx="731700" cy="52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bg>
      <p:bgPr>
        <a:solidFill>
          <a:schemeClr val="accent3"/>
        </a:solidFill>
        <a:effectLst/>
      </p:bgPr>
    </p:bg>
    <p:spTree>
      <p:nvGrpSpPr>
        <p:cNvPr id="1" name="Shape 4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3" name="Google Shape;453;ge30974d022_2_152"/>
          <p:cNvGrpSpPr/>
          <p:nvPr/>
        </p:nvGrpSpPr>
        <p:grpSpPr>
          <a:xfrm>
            <a:off x="69" y="5465463"/>
            <a:ext cx="12191743" cy="1392365"/>
            <a:chOff x="52" y="4099200"/>
            <a:chExt cx="9144036" cy="1044300"/>
          </a:xfrm>
        </p:grpSpPr>
        <p:grpSp>
          <p:nvGrpSpPr>
            <p:cNvPr id="454" name="Google Shape;454;ge30974d022_2_152"/>
            <p:cNvGrpSpPr/>
            <p:nvPr/>
          </p:nvGrpSpPr>
          <p:grpSpPr>
            <a:xfrm>
              <a:off x="52" y="4309200"/>
              <a:ext cx="231622" cy="834300"/>
              <a:chOff x="2688737" y="4301380"/>
              <a:chExt cx="231900" cy="834300"/>
            </a:xfrm>
          </p:grpSpPr>
          <p:sp>
            <p:nvSpPr>
              <p:cNvPr id="455" name="Google Shape;455;ge30974d022_2_152"/>
              <p:cNvSpPr/>
              <p:nvPr/>
            </p:nvSpPr>
            <p:spPr>
              <a:xfrm flipH="1">
                <a:off x="2688737" y="4720780"/>
                <a:ext cx="2319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6" name="Google Shape;456;ge30974d022_2_152"/>
              <p:cNvSpPr/>
              <p:nvPr/>
            </p:nvSpPr>
            <p:spPr>
              <a:xfrm flipH="1">
                <a:off x="2688737" y="4301380"/>
                <a:ext cx="2319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7" name="Google Shape;457;ge30974d022_2_152"/>
              <p:cNvSpPr/>
              <p:nvPr/>
            </p:nvSpPr>
            <p:spPr>
              <a:xfrm flipH="1">
                <a:off x="2688737" y="4511080"/>
                <a:ext cx="2319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8" name="Google Shape;458;ge30974d022_2_152"/>
              <p:cNvSpPr/>
              <p:nvPr/>
            </p:nvSpPr>
            <p:spPr>
              <a:xfrm flipH="1">
                <a:off x="2688737" y="4930480"/>
                <a:ext cx="2319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59" name="Google Shape;459;ge30974d022_2_152"/>
            <p:cNvGrpSpPr/>
            <p:nvPr/>
          </p:nvGrpSpPr>
          <p:grpSpPr>
            <a:xfrm>
              <a:off x="371406" y="4099200"/>
              <a:ext cx="231622" cy="1044300"/>
              <a:chOff x="2688737" y="4091380"/>
              <a:chExt cx="231900" cy="1044300"/>
            </a:xfrm>
          </p:grpSpPr>
          <p:sp>
            <p:nvSpPr>
              <p:cNvPr id="460" name="Google Shape;460;ge30974d022_2_152"/>
              <p:cNvSpPr/>
              <p:nvPr/>
            </p:nvSpPr>
            <p:spPr>
              <a:xfrm flipH="1">
                <a:off x="2688737" y="4720780"/>
                <a:ext cx="2319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1" name="Google Shape;461;ge30974d022_2_152"/>
              <p:cNvSpPr/>
              <p:nvPr/>
            </p:nvSpPr>
            <p:spPr>
              <a:xfrm flipH="1">
                <a:off x="2688737" y="4301380"/>
                <a:ext cx="2319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2" name="Google Shape;462;ge30974d022_2_152"/>
              <p:cNvSpPr/>
              <p:nvPr/>
            </p:nvSpPr>
            <p:spPr>
              <a:xfrm flipH="1">
                <a:off x="2688737" y="4511080"/>
                <a:ext cx="2319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" name="Google Shape;463;ge30974d022_2_152"/>
              <p:cNvSpPr/>
              <p:nvPr/>
            </p:nvSpPr>
            <p:spPr>
              <a:xfrm flipH="1">
                <a:off x="2688737" y="4091380"/>
                <a:ext cx="231900" cy="104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4" name="Google Shape;464;ge30974d022_2_152"/>
              <p:cNvSpPr/>
              <p:nvPr/>
            </p:nvSpPr>
            <p:spPr>
              <a:xfrm flipH="1">
                <a:off x="2688737" y="4930480"/>
                <a:ext cx="2319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65" name="Google Shape;465;ge30974d022_2_152"/>
            <p:cNvGrpSpPr/>
            <p:nvPr/>
          </p:nvGrpSpPr>
          <p:grpSpPr>
            <a:xfrm>
              <a:off x="742761" y="4309200"/>
              <a:ext cx="231622" cy="834300"/>
              <a:chOff x="2688737" y="4301380"/>
              <a:chExt cx="231900" cy="834300"/>
            </a:xfrm>
          </p:grpSpPr>
          <p:sp>
            <p:nvSpPr>
              <p:cNvPr id="466" name="Google Shape;466;ge30974d022_2_152"/>
              <p:cNvSpPr/>
              <p:nvPr/>
            </p:nvSpPr>
            <p:spPr>
              <a:xfrm flipH="1">
                <a:off x="2688737" y="4720780"/>
                <a:ext cx="2319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" name="Google Shape;467;ge30974d022_2_152"/>
              <p:cNvSpPr/>
              <p:nvPr/>
            </p:nvSpPr>
            <p:spPr>
              <a:xfrm flipH="1">
                <a:off x="2688737" y="4301380"/>
                <a:ext cx="2319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8" name="Google Shape;468;ge30974d022_2_152"/>
              <p:cNvSpPr/>
              <p:nvPr/>
            </p:nvSpPr>
            <p:spPr>
              <a:xfrm flipH="1">
                <a:off x="2688737" y="4511080"/>
                <a:ext cx="2319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9" name="Google Shape;469;ge30974d022_2_152"/>
              <p:cNvSpPr/>
              <p:nvPr/>
            </p:nvSpPr>
            <p:spPr>
              <a:xfrm flipH="1">
                <a:off x="2688737" y="4930480"/>
                <a:ext cx="2319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0" name="Google Shape;470;ge30974d022_2_152"/>
            <p:cNvGrpSpPr/>
            <p:nvPr/>
          </p:nvGrpSpPr>
          <p:grpSpPr>
            <a:xfrm>
              <a:off x="1114115" y="4518900"/>
              <a:ext cx="231622" cy="624600"/>
              <a:chOff x="2688737" y="4511080"/>
              <a:chExt cx="231900" cy="624600"/>
            </a:xfrm>
          </p:grpSpPr>
          <p:sp>
            <p:nvSpPr>
              <p:cNvPr id="471" name="Google Shape;471;ge30974d022_2_152"/>
              <p:cNvSpPr/>
              <p:nvPr/>
            </p:nvSpPr>
            <p:spPr>
              <a:xfrm flipH="1">
                <a:off x="2688737" y="4720780"/>
                <a:ext cx="2319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2" name="Google Shape;472;ge30974d022_2_152"/>
              <p:cNvSpPr/>
              <p:nvPr/>
            </p:nvSpPr>
            <p:spPr>
              <a:xfrm flipH="1">
                <a:off x="2688737" y="4511080"/>
                <a:ext cx="2319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" name="Google Shape;473;ge30974d022_2_152"/>
              <p:cNvSpPr/>
              <p:nvPr/>
            </p:nvSpPr>
            <p:spPr>
              <a:xfrm flipH="1">
                <a:off x="2688737" y="4930480"/>
                <a:ext cx="2319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4" name="Google Shape;474;ge30974d022_2_152"/>
            <p:cNvGrpSpPr/>
            <p:nvPr/>
          </p:nvGrpSpPr>
          <p:grpSpPr>
            <a:xfrm>
              <a:off x="1856753" y="4099200"/>
              <a:ext cx="231600" cy="1044300"/>
              <a:chOff x="1856753" y="4099200"/>
              <a:chExt cx="231600" cy="1044300"/>
            </a:xfrm>
          </p:grpSpPr>
          <p:sp>
            <p:nvSpPr>
              <p:cNvPr id="475" name="Google Shape;475;ge30974d022_2_152"/>
              <p:cNvSpPr/>
              <p:nvPr/>
            </p:nvSpPr>
            <p:spPr>
              <a:xfrm flipH="1">
                <a:off x="1856753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" name="Google Shape;476;ge30974d022_2_152"/>
              <p:cNvSpPr/>
              <p:nvPr/>
            </p:nvSpPr>
            <p:spPr>
              <a:xfrm flipH="1">
                <a:off x="1856753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7" name="Google Shape;477;ge30974d022_2_152"/>
              <p:cNvSpPr/>
              <p:nvPr/>
            </p:nvSpPr>
            <p:spPr>
              <a:xfrm flipH="1">
                <a:off x="1856753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8" name="Google Shape;478;ge30974d022_2_152"/>
              <p:cNvSpPr/>
              <p:nvPr/>
            </p:nvSpPr>
            <p:spPr>
              <a:xfrm flipH="1">
                <a:off x="1856753" y="4099200"/>
                <a:ext cx="231600" cy="104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" name="Google Shape;479;ge30974d022_2_152"/>
              <p:cNvSpPr/>
              <p:nvPr/>
            </p:nvSpPr>
            <p:spPr>
              <a:xfrm flipH="1">
                <a:off x="1856753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80" name="Google Shape;480;ge30974d022_2_152"/>
            <p:cNvGrpSpPr/>
            <p:nvPr/>
          </p:nvGrpSpPr>
          <p:grpSpPr>
            <a:xfrm>
              <a:off x="2228107" y="4309200"/>
              <a:ext cx="231600" cy="834300"/>
              <a:chOff x="2228107" y="4309200"/>
              <a:chExt cx="231600" cy="834300"/>
            </a:xfrm>
          </p:grpSpPr>
          <p:sp>
            <p:nvSpPr>
              <p:cNvPr id="481" name="Google Shape;481;ge30974d022_2_152"/>
              <p:cNvSpPr/>
              <p:nvPr/>
            </p:nvSpPr>
            <p:spPr>
              <a:xfrm flipH="1">
                <a:off x="2228107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2" name="Google Shape;482;ge30974d022_2_152"/>
              <p:cNvSpPr/>
              <p:nvPr/>
            </p:nvSpPr>
            <p:spPr>
              <a:xfrm flipH="1">
                <a:off x="2228107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3" name="Google Shape;483;ge30974d022_2_152"/>
              <p:cNvSpPr/>
              <p:nvPr/>
            </p:nvSpPr>
            <p:spPr>
              <a:xfrm flipH="1">
                <a:off x="2228107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4" name="Google Shape;484;ge30974d022_2_152"/>
              <p:cNvSpPr/>
              <p:nvPr/>
            </p:nvSpPr>
            <p:spPr>
              <a:xfrm flipH="1">
                <a:off x="2228107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85" name="Google Shape;485;ge30974d022_2_152"/>
            <p:cNvGrpSpPr/>
            <p:nvPr/>
          </p:nvGrpSpPr>
          <p:grpSpPr>
            <a:xfrm>
              <a:off x="2599462" y="4518900"/>
              <a:ext cx="231600" cy="624600"/>
              <a:chOff x="2599462" y="4518900"/>
              <a:chExt cx="231600" cy="624600"/>
            </a:xfrm>
          </p:grpSpPr>
          <p:sp>
            <p:nvSpPr>
              <p:cNvPr id="486" name="Google Shape;486;ge30974d022_2_152"/>
              <p:cNvSpPr/>
              <p:nvPr/>
            </p:nvSpPr>
            <p:spPr>
              <a:xfrm flipH="1">
                <a:off x="2599462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7" name="Google Shape;487;ge30974d022_2_152"/>
              <p:cNvSpPr/>
              <p:nvPr/>
            </p:nvSpPr>
            <p:spPr>
              <a:xfrm flipH="1">
                <a:off x="2599462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8" name="Google Shape;488;ge30974d022_2_152"/>
              <p:cNvSpPr/>
              <p:nvPr/>
            </p:nvSpPr>
            <p:spPr>
              <a:xfrm flipH="1">
                <a:off x="2599462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89" name="Google Shape;489;ge30974d022_2_152"/>
            <p:cNvGrpSpPr/>
            <p:nvPr/>
          </p:nvGrpSpPr>
          <p:grpSpPr>
            <a:xfrm>
              <a:off x="3342171" y="4099200"/>
              <a:ext cx="231600" cy="1044300"/>
              <a:chOff x="3342171" y="4099200"/>
              <a:chExt cx="231600" cy="1044300"/>
            </a:xfrm>
          </p:grpSpPr>
          <p:sp>
            <p:nvSpPr>
              <p:cNvPr id="490" name="Google Shape;490;ge30974d022_2_152"/>
              <p:cNvSpPr/>
              <p:nvPr/>
            </p:nvSpPr>
            <p:spPr>
              <a:xfrm flipH="1">
                <a:off x="3342171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1" name="Google Shape;491;ge30974d022_2_152"/>
              <p:cNvSpPr/>
              <p:nvPr/>
            </p:nvSpPr>
            <p:spPr>
              <a:xfrm flipH="1">
                <a:off x="3342171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2" name="Google Shape;492;ge30974d022_2_152"/>
              <p:cNvSpPr/>
              <p:nvPr/>
            </p:nvSpPr>
            <p:spPr>
              <a:xfrm flipH="1">
                <a:off x="3342171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3" name="Google Shape;493;ge30974d022_2_152"/>
              <p:cNvSpPr/>
              <p:nvPr/>
            </p:nvSpPr>
            <p:spPr>
              <a:xfrm flipH="1">
                <a:off x="3342171" y="4099200"/>
                <a:ext cx="231600" cy="104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4" name="Google Shape;494;ge30974d022_2_152"/>
              <p:cNvSpPr/>
              <p:nvPr/>
            </p:nvSpPr>
            <p:spPr>
              <a:xfrm flipH="1">
                <a:off x="3342171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95" name="Google Shape;495;ge30974d022_2_152"/>
            <p:cNvGrpSpPr/>
            <p:nvPr/>
          </p:nvGrpSpPr>
          <p:grpSpPr>
            <a:xfrm>
              <a:off x="3713525" y="4309200"/>
              <a:ext cx="231600" cy="834300"/>
              <a:chOff x="3713525" y="4309200"/>
              <a:chExt cx="231600" cy="834300"/>
            </a:xfrm>
          </p:grpSpPr>
          <p:sp>
            <p:nvSpPr>
              <p:cNvPr id="496" name="Google Shape;496;ge30974d022_2_152"/>
              <p:cNvSpPr/>
              <p:nvPr/>
            </p:nvSpPr>
            <p:spPr>
              <a:xfrm flipH="1">
                <a:off x="3713525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7" name="Google Shape;497;ge30974d022_2_152"/>
              <p:cNvSpPr/>
              <p:nvPr/>
            </p:nvSpPr>
            <p:spPr>
              <a:xfrm flipH="1">
                <a:off x="3713525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8" name="Google Shape;498;ge30974d022_2_152"/>
              <p:cNvSpPr/>
              <p:nvPr/>
            </p:nvSpPr>
            <p:spPr>
              <a:xfrm flipH="1">
                <a:off x="3713525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9" name="Google Shape;499;ge30974d022_2_152"/>
              <p:cNvSpPr/>
              <p:nvPr/>
            </p:nvSpPr>
            <p:spPr>
              <a:xfrm flipH="1">
                <a:off x="3713525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00" name="Google Shape;500;ge30974d022_2_152"/>
            <p:cNvGrpSpPr/>
            <p:nvPr/>
          </p:nvGrpSpPr>
          <p:grpSpPr>
            <a:xfrm>
              <a:off x="1485398" y="4309200"/>
              <a:ext cx="231600" cy="834300"/>
              <a:chOff x="1485398" y="4309200"/>
              <a:chExt cx="231600" cy="834300"/>
            </a:xfrm>
          </p:grpSpPr>
          <p:sp>
            <p:nvSpPr>
              <p:cNvPr id="501" name="Google Shape;501;ge30974d022_2_152"/>
              <p:cNvSpPr/>
              <p:nvPr/>
            </p:nvSpPr>
            <p:spPr>
              <a:xfrm flipH="1">
                <a:off x="1485398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2" name="Google Shape;502;ge30974d022_2_152"/>
              <p:cNvSpPr/>
              <p:nvPr/>
            </p:nvSpPr>
            <p:spPr>
              <a:xfrm flipH="1">
                <a:off x="1485398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3" name="Google Shape;503;ge30974d022_2_152"/>
              <p:cNvSpPr/>
              <p:nvPr/>
            </p:nvSpPr>
            <p:spPr>
              <a:xfrm flipH="1">
                <a:off x="1485398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4" name="Google Shape;504;ge30974d022_2_152"/>
              <p:cNvSpPr/>
              <p:nvPr/>
            </p:nvSpPr>
            <p:spPr>
              <a:xfrm flipH="1">
                <a:off x="1485398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05" name="Google Shape;505;ge30974d022_2_152"/>
            <p:cNvGrpSpPr/>
            <p:nvPr/>
          </p:nvGrpSpPr>
          <p:grpSpPr>
            <a:xfrm>
              <a:off x="4084879" y="4518900"/>
              <a:ext cx="231600" cy="624600"/>
              <a:chOff x="4084879" y="4518900"/>
              <a:chExt cx="231600" cy="624600"/>
            </a:xfrm>
          </p:grpSpPr>
          <p:sp>
            <p:nvSpPr>
              <p:cNvPr id="506" name="Google Shape;506;ge30974d022_2_152"/>
              <p:cNvSpPr/>
              <p:nvPr/>
            </p:nvSpPr>
            <p:spPr>
              <a:xfrm flipH="1">
                <a:off x="4084879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7" name="Google Shape;507;ge30974d022_2_152"/>
              <p:cNvSpPr/>
              <p:nvPr/>
            </p:nvSpPr>
            <p:spPr>
              <a:xfrm flipH="1">
                <a:off x="4084879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8" name="Google Shape;508;ge30974d022_2_152"/>
              <p:cNvSpPr/>
              <p:nvPr/>
            </p:nvSpPr>
            <p:spPr>
              <a:xfrm flipH="1">
                <a:off x="4084879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09" name="Google Shape;509;ge30974d022_2_152"/>
            <p:cNvGrpSpPr/>
            <p:nvPr/>
          </p:nvGrpSpPr>
          <p:grpSpPr>
            <a:xfrm>
              <a:off x="2970816" y="4309200"/>
              <a:ext cx="231600" cy="834300"/>
              <a:chOff x="2970816" y="4309200"/>
              <a:chExt cx="231600" cy="834300"/>
            </a:xfrm>
          </p:grpSpPr>
          <p:sp>
            <p:nvSpPr>
              <p:cNvPr id="510" name="Google Shape;510;ge30974d022_2_152"/>
              <p:cNvSpPr/>
              <p:nvPr/>
            </p:nvSpPr>
            <p:spPr>
              <a:xfrm flipH="1">
                <a:off x="2970816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1" name="Google Shape;511;ge30974d022_2_152"/>
              <p:cNvSpPr/>
              <p:nvPr/>
            </p:nvSpPr>
            <p:spPr>
              <a:xfrm flipH="1">
                <a:off x="2970816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2" name="Google Shape;512;ge30974d022_2_152"/>
              <p:cNvSpPr/>
              <p:nvPr/>
            </p:nvSpPr>
            <p:spPr>
              <a:xfrm flipH="1">
                <a:off x="2970816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3" name="Google Shape;513;ge30974d022_2_152"/>
              <p:cNvSpPr/>
              <p:nvPr/>
            </p:nvSpPr>
            <p:spPr>
              <a:xfrm flipH="1">
                <a:off x="2970816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14" name="Google Shape;514;ge30974d022_2_152"/>
            <p:cNvGrpSpPr/>
            <p:nvPr/>
          </p:nvGrpSpPr>
          <p:grpSpPr>
            <a:xfrm>
              <a:off x="4456234" y="4309200"/>
              <a:ext cx="231600" cy="834300"/>
              <a:chOff x="4456234" y="4309200"/>
              <a:chExt cx="231600" cy="834300"/>
            </a:xfrm>
          </p:grpSpPr>
          <p:sp>
            <p:nvSpPr>
              <p:cNvPr id="515" name="Google Shape;515;ge30974d022_2_152"/>
              <p:cNvSpPr/>
              <p:nvPr/>
            </p:nvSpPr>
            <p:spPr>
              <a:xfrm flipH="1">
                <a:off x="4456234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6" name="Google Shape;516;ge30974d022_2_152"/>
              <p:cNvSpPr/>
              <p:nvPr/>
            </p:nvSpPr>
            <p:spPr>
              <a:xfrm flipH="1">
                <a:off x="4456234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7" name="Google Shape;517;ge30974d022_2_152"/>
              <p:cNvSpPr/>
              <p:nvPr/>
            </p:nvSpPr>
            <p:spPr>
              <a:xfrm flipH="1">
                <a:off x="4456234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8" name="Google Shape;518;ge30974d022_2_152"/>
              <p:cNvSpPr/>
              <p:nvPr/>
            </p:nvSpPr>
            <p:spPr>
              <a:xfrm flipH="1">
                <a:off x="4456234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19" name="Google Shape;519;ge30974d022_2_152"/>
            <p:cNvGrpSpPr/>
            <p:nvPr/>
          </p:nvGrpSpPr>
          <p:grpSpPr>
            <a:xfrm>
              <a:off x="4827588" y="4099200"/>
              <a:ext cx="231600" cy="1044300"/>
              <a:chOff x="4827588" y="4099200"/>
              <a:chExt cx="231600" cy="1044300"/>
            </a:xfrm>
          </p:grpSpPr>
          <p:sp>
            <p:nvSpPr>
              <p:cNvPr id="520" name="Google Shape;520;ge30974d022_2_152"/>
              <p:cNvSpPr/>
              <p:nvPr/>
            </p:nvSpPr>
            <p:spPr>
              <a:xfrm flipH="1">
                <a:off x="4827588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1" name="Google Shape;521;ge30974d022_2_152"/>
              <p:cNvSpPr/>
              <p:nvPr/>
            </p:nvSpPr>
            <p:spPr>
              <a:xfrm flipH="1">
                <a:off x="4827588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2" name="Google Shape;522;ge30974d022_2_152"/>
              <p:cNvSpPr/>
              <p:nvPr/>
            </p:nvSpPr>
            <p:spPr>
              <a:xfrm flipH="1">
                <a:off x="4827588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3" name="Google Shape;523;ge30974d022_2_152"/>
              <p:cNvSpPr/>
              <p:nvPr/>
            </p:nvSpPr>
            <p:spPr>
              <a:xfrm flipH="1">
                <a:off x="4827588" y="4099200"/>
                <a:ext cx="231600" cy="104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4" name="Google Shape;524;ge30974d022_2_152"/>
              <p:cNvSpPr/>
              <p:nvPr/>
            </p:nvSpPr>
            <p:spPr>
              <a:xfrm flipH="1">
                <a:off x="4827588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25" name="Google Shape;525;ge30974d022_2_152"/>
            <p:cNvGrpSpPr/>
            <p:nvPr/>
          </p:nvGrpSpPr>
          <p:grpSpPr>
            <a:xfrm>
              <a:off x="5198943" y="4309200"/>
              <a:ext cx="231600" cy="834300"/>
              <a:chOff x="5198943" y="4309200"/>
              <a:chExt cx="231600" cy="834300"/>
            </a:xfrm>
          </p:grpSpPr>
          <p:sp>
            <p:nvSpPr>
              <p:cNvPr id="526" name="Google Shape;526;ge30974d022_2_152"/>
              <p:cNvSpPr/>
              <p:nvPr/>
            </p:nvSpPr>
            <p:spPr>
              <a:xfrm flipH="1">
                <a:off x="5198943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7" name="Google Shape;527;ge30974d022_2_152"/>
              <p:cNvSpPr/>
              <p:nvPr/>
            </p:nvSpPr>
            <p:spPr>
              <a:xfrm flipH="1">
                <a:off x="5198943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8" name="Google Shape;528;ge30974d022_2_152"/>
              <p:cNvSpPr/>
              <p:nvPr/>
            </p:nvSpPr>
            <p:spPr>
              <a:xfrm flipH="1">
                <a:off x="5198943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9" name="Google Shape;529;ge30974d022_2_152"/>
              <p:cNvSpPr/>
              <p:nvPr/>
            </p:nvSpPr>
            <p:spPr>
              <a:xfrm flipH="1">
                <a:off x="5198943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30" name="Google Shape;530;ge30974d022_2_152"/>
            <p:cNvGrpSpPr/>
            <p:nvPr/>
          </p:nvGrpSpPr>
          <p:grpSpPr>
            <a:xfrm>
              <a:off x="5570297" y="4518900"/>
              <a:ext cx="231600" cy="624600"/>
              <a:chOff x="5570297" y="4518900"/>
              <a:chExt cx="231600" cy="624600"/>
            </a:xfrm>
          </p:grpSpPr>
          <p:sp>
            <p:nvSpPr>
              <p:cNvPr id="531" name="Google Shape;531;ge30974d022_2_152"/>
              <p:cNvSpPr/>
              <p:nvPr/>
            </p:nvSpPr>
            <p:spPr>
              <a:xfrm flipH="1">
                <a:off x="5570297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2" name="Google Shape;532;ge30974d022_2_152"/>
              <p:cNvSpPr/>
              <p:nvPr/>
            </p:nvSpPr>
            <p:spPr>
              <a:xfrm flipH="1">
                <a:off x="5570297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" name="Google Shape;533;ge30974d022_2_152"/>
              <p:cNvSpPr/>
              <p:nvPr/>
            </p:nvSpPr>
            <p:spPr>
              <a:xfrm flipH="1">
                <a:off x="5570297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34" name="Google Shape;534;ge30974d022_2_152"/>
            <p:cNvGrpSpPr/>
            <p:nvPr/>
          </p:nvGrpSpPr>
          <p:grpSpPr>
            <a:xfrm>
              <a:off x="5941652" y="4309200"/>
              <a:ext cx="231600" cy="834300"/>
              <a:chOff x="5941652" y="4309200"/>
              <a:chExt cx="231600" cy="834300"/>
            </a:xfrm>
          </p:grpSpPr>
          <p:sp>
            <p:nvSpPr>
              <p:cNvPr id="535" name="Google Shape;535;ge30974d022_2_152"/>
              <p:cNvSpPr/>
              <p:nvPr/>
            </p:nvSpPr>
            <p:spPr>
              <a:xfrm flipH="1">
                <a:off x="5941652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6" name="Google Shape;536;ge30974d022_2_152"/>
              <p:cNvSpPr/>
              <p:nvPr/>
            </p:nvSpPr>
            <p:spPr>
              <a:xfrm flipH="1">
                <a:off x="5941652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7" name="Google Shape;537;ge30974d022_2_152"/>
              <p:cNvSpPr/>
              <p:nvPr/>
            </p:nvSpPr>
            <p:spPr>
              <a:xfrm flipH="1">
                <a:off x="5941652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8" name="Google Shape;538;ge30974d022_2_152"/>
              <p:cNvSpPr/>
              <p:nvPr/>
            </p:nvSpPr>
            <p:spPr>
              <a:xfrm flipH="1">
                <a:off x="5941652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39" name="Google Shape;539;ge30974d022_2_152"/>
            <p:cNvGrpSpPr/>
            <p:nvPr/>
          </p:nvGrpSpPr>
          <p:grpSpPr>
            <a:xfrm>
              <a:off x="6313006" y="4099200"/>
              <a:ext cx="231600" cy="1044300"/>
              <a:chOff x="6313006" y="4099200"/>
              <a:chExt cx="231600" cy="1044300"/>
            </a:xfrm>
          </p:grpSpPr>
          <p:sp>
            <p:nvSpPr>
              <p:cNvPr id="540" name="Google Shape;540;ge30974d022_2_152"/>
              <p:cNvSpPr/>
              <p:nvPr/>
            </p:nvSpPr>
            <p:spPr>
              <a:xfrm flipH="1">
                <a:off x="6313006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1" name="Google Shape;541;ge30974d022_2_152"/>
              <p:cNvSpPr/>
              <p:nvPr/>
            </p:nvSpPr>
            <p:spPr>
              <a:xfrm flipH="1">
                <a:off x="6313006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2" name="Google Shape;542;ge30974d022_2_152"/>
              <p:cNvSpPr/>
              <p:nvPr/>
            </p:nvSpPr>
            <p:spPr>
              <a:xfrm flipH="1">
                <a:off x="6313006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3" name="Google Shape;543;ge30974d022_2_152"/>
              <p:cNvSpPr/>
              <p:nvPr/>
            </p:nvSpPr>
            <p:spPr>
              <a:xfrm flipH="1">
                <a:off x="6313006" y="4099200"/>
                <a:ext cx="231600" cy="104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4" name="Google Shape;544;ge30974d022_2_152"/>
              <p:cNvSpPr/>
              <p:nvPr/>
            </p:nvSpPr>
            <p:spPr>
              <a:xfrm flipH="1">
                <a:off x="6313006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5" name="Google Shape;545;ge30974d022_2_152"/>
            <p:cNvGrpSpPr/>
            <p:nvPr/>
          </p:nvGrpSpPr>
          <p:grpSpPr>
            <a:xfrm>
              <a:off x="6684361" y="4309200"/>
              <a:ext cx="231600" cy="834300"/>
              <a:chOff x="6684361" y="4309200"/>
              <a:chExt cx="231600" cy="834300"/>
            </a:xfrm>
          </p:grpSpPr>
          <p:sp>
            <p:nvSpPr>
              <p:cNvPr id="546" name="Google Shape;546;ge30974d022_2_152"/>
              <p:cNvSpPr/>
              <p:nvPr/>
            </p:nvSpPr>
            <p:spPr>
              <a:xfrm flipH="1">
                <a:off x="6684361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7" name="Google Shape;547;ge30974d022_2_152"/>
              <p:cNvSpPr/>
              <p:nvPr/>
            </p:nvSpPr>
            <p:spPr>
              <a:xfrm flipH="1">
                <a:off x="6684361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8" name="Google Shape;548;ge30974d022_2_152"/>
              <p:cNvSpPr/>
              <p:nvPr/>
            </p:nvSpPr>
            <p:spPr>
              <a:xfrm flipH="1">
                <a:off x="6684361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9" name="Google Shape;549;ge30974d022_2_152"/>
              <p:cNvSpPr/>
              <p:nvPr/>
            </p:nvSpPr>
            <p:spPr>
              <a:xfrm flipH="1">
                <a:off x="6684361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50" name="Google Shape;550;ge30974d022_2_152"/>
            <p:cNvGrpSpPr/>
            <p:nvPr/>
          </p:nvGrpSpPr>
          <p:grpSpPr>
            <a:xfrm>
              <a:off x="7055715" y="4518900"/>
              <a:ext cx="231600" cy="624600"/>
              <a:chOff x="7055715" y="4518900"/>
              <a:chExt cx="231600" cy="624600"/>
            </a:xfrm>
          </p:grpSpPr>
          <p:sp>
            <p:nvSpPr>
              <p:cNvPr id="551" name="Google Shape;551;ge30974d022_2_152"/>
              <p:cNvSpPr/>
              <p:nvPr/>
            </p:nvSpPr>
            <p:spPr>
              <a:xfrm flipH="1">
                <a:off x="7055715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2" name="Google Shape;552;ge30974d022_2_152"/>
              <p:cNvSpPr/>
              <p:nvPr/>
            </p:nvSpPr>
            <p:spPr>
              <a:xfrm flipH="1">
                <a:off x="7055715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3" name="Google Shape;553;ge30974d022_2_152"/>
              <p:cNvSpPr/>
              <p:nvPr/>
            </p:nvSpPr>
            <p:spPr>
              <a:xfrm flipH="1">
                <a:off x="7055715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54" name="Google Shape;554;ge30974d022_2_152"/>
            <p:cNvGrpSpPr/>
            <p:nvPr/>
          </p:nvGrpSpPr>
          <p:grpSpPr>
            <a:xfrm>
              <a:off x="7798424" y="4099200"/>
              <a:ext cx="231600" cy="1044300"/>
              <a:chOff x="7798424" y="4099200"/>
              <a:chExt cx="231600" cy="1044300"/>
            </a:xfrm>
          </p:grpSpPr>
          <p:sp>
            <p:nvSpPr>
              <p:cNvPr id="555" name="Google Shape;555;ge30974d022_2_152"/>
              <p:cNvSpPr/>
              <p:nvPr/>
            </p:nvSpPr>
            <p:spPr>
              <a:xfrm flipH="1">
                <a:off x="7798424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6" name="Google Shape;556;ge30974d022_2_152"/>
              <p:cNvSpPr/>
              <p:nvPr/>
            </p:nvSpPr>
            <p:spPr>
              <a:xfrm flipH="1">
                <a:off x="7798424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7" name="Google Shape;557;ge30974d022_2_152"/>
              <p:cNvSpPr/>
              <p:nvPr/>
            </p:nvSpPr>
            <p:spPr>
              <a:xfrm flipH="1">
                <a:off x="7798424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8" name="Google Shape;558;ge30974d022_2_152"/>
              <p:cNvSpPr/>
              <p:nvPr/>
            </p:nvSpPr>
            <p:spPr>
              <a:xfrm flipH="1">
                <a:off x="7798424" y="4099200"/>
                <a:ext cx="231600" cy="104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9" name="Google Shape;559;ge30974d022_2_152"/>
              <p:cNvSpPr/>
              <p:nvPr/>
            </p:nvSpPr>
            <p:spPr>
              <a:xfrm flipH="1">
                <a:off x="7798424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60" name="Google Shape;560;ge30974d022_2_152"/>
            <p:cNvGrpSpPr/>
            <p:nvPr/>
          </p:nvGrpSpPr>
          <p:grpSpPr>
            <a:xfrm>
              <a:off x="8169779" y="4309200"/>
              <a:ext cx="231600" cy="834300"/>
              <a:chOff x="8169779" y="4309200"/>
              <a:chExt cx="231600" cy="834300"/>
            </a:xfrm>
          </p:grpSpPr>
          <p:sp>
            <p:nvSpPr>
              <p:cNvPr id="561" name="Google Shape;561;ge30974d022_2_152"/>
              <p:cNvSpPr/>
              <p:nvPr/>
            </p:nvSpPr>
            <p:spPr>
              <a:xfrm flipH="1">
                <a:off x="8169779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2" name="Google Shape;562;ge30974d022_2_152"/>
              <p:cNvSpPr/>
              <p:nvPr/>
            </p:nvSpPr>
            <p:spPr>
              <a:xfrm flipH="1">
                <a:off x="8169779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3" name="Google Shape;563;ge30974d022_2_152"/>
              <p:cNvSpPr/>
              <p:nvPr/>
            </p:nvSpPr>
            <p:spPr>
              <a:xfrm flipH="1">
                <a:off x="8169779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4" name="Google Shape;564;ge30974d022_2_152"/>
              <p:cNvSpPr/>
              <p:nvPr/>
            </p:nvSpPr>
            <p:spPr>
              <a:xfrm flipH="1">
                <a:off x="8169779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65" name="Google Shape;565;ge30974d022_2_152"/>
            <p:cNvGrpSpPr/>
            <p:nvPr/>
          </p:nvGrpSpPr>
          <p:grpSpPr>
            <a:xfrm>
              <a:off x="7427070" y="4309200"/>
              <a:ext cx="231600" cy="834300"/>
              <a:chOff x="7427070" y="4309200"/>
              <a:chExt cx="231600" cy="834300"/>
            </a:xfrm>
          </p:grpSpPr>
          <p:sp>
            <p:nvSpPr>
              <p:cNvPr id="566" name="Google Shape;566;ge30974d022_2_152"/>
              <p:cNvSpPr/>
              <p:nvPr/>
            </p:nvSpPr>
            <p:spPr>
              <a:xfrm flipH="1">
                <a:off x="7427070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7" name="Google Shape;567;ge30974d022_2_152"/>
              <p:cNvSpPr/>
              <p:nvPr/>
            </p:nvSpPr>
            <p:spPr>
              <a:xfrm flipH="1">
                <a:off x="7427070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8" name="Google Shape;568;ge30974d022_2_152"/>
              <p:cNvSpPr/>
              <p:nvPr/>
            </p:nvSpPr>
            <p:spPr>
              <a:xfrm flipH="1">
                <a:off x="7427070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9" name="Google Shape;569;ge30974d022_2_152"/>
              <p:cNvSpPr/>
              <p:nvPr/>
            </p:nvSpPr>
            <p:spPr>
              <a:xfrm flipH="1">
                <a:off x="7427070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70" name="Google Shape;570;ge30974d022_2_152"/>
            <p:cNvGrpSpPr/>
            <p:nvPr/>
          </p:nvGrpSpPr>
          <p:grpSpPr>
            <a:xfrm>
              <a:off x="8541133" y="4518900"/>
              <a:ext cx="231600" cy="624600"/>
              <a:chOff x="8541133" y="4518900"/>
              <a:chExt cx="231600" cy="624600"/>
            </a:xfrm>
          </p:grpSpPr>
          <p:sp>
            <p:nvSpPr>
              <p:cNvPr id="571" name="Google Shape;571;ge30974d022_2_152"/>
              <p:cNvSpPr/>
              <p:nvPr/>
            </p:nvSpPr>
            <p:spPr>
              <a:xfrm flipH="1">
                <a:off x="8541133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2" name="Google Shape;572;ge30974d022_2_152"/>
              <p:cNvSpPr/>
              <p:nvPr/>
            </p:nvSpPr>
            <p:spPr>
              <a:xfrm flipH="1">
                <a:off x="8541133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3" name="Google Shape;573;ge30974d022_2_152"/>
              <p:cNvSpPr/>
              <p:nvPr/>
            </p:nvSpPr>
            <p:spPr>
              <a:xfrm flipH="1">
                <a:off x="8541133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74" name="Google Shape;574;ge30974d022_2_152"/>
            <p:cNvGrpSpPr/>
            <p:nvPr/>
          </p:nvGrpSpPr>
          <p:grpSpPr>
            <a:xfrm>
              <a:off x="8912488" y="4309200"/>
              <a:ext cx="231600" cy="834300"/>
              <a:chOff x="8912488" y="4309200"/>
              <a:chExt cx="231600" cy="834300"/>
            </a:xfrm>
          </p:grpSpPr>
          <p:sp>
            <p:nvSpPr>
              <p:cNvPr id="575" name="Google Shape;575;ge30974d022_2_152"/>
              <p:cNvSpPr/>
              <p:nvPr/>
            </p:nvSpPr>
            <p:spPr>
              <a:xfrm flipH="1">
                <a:off x="8912488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6" name="Google Shape;576;ge30974d022_2_152"/>
              <p:cNvSpPr/>
              <p:nvPr/>
            </p:nvSpPr>
            <p:spPr>
              <a:xfrm flipH="1">
                <a:off x="8912488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7" name="Google Shape;577;ge30974d022_2_152"/>
              <p:cNvSpPr/>
              <p:nvPr/>
            </p:nvSpPr>
            <p:spPr>
              <a:xfrm flipH="1">
                <a:off x="8912488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8" name="Google Shape;578;ge30974d022_2_152"/>
              <p:cNvSpPr/>
              <p:nvPr/>
            </p:nvSpPr>
            <p:spPr>
              <a:xfrm flipH="1">
                <a:off x="8912488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8627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579" name="Google Shape;579;ge30974d022_2_152"/>
          <p:cNvSpPr txBox="1">
            <a:spLocks noGrp="1"/>
          </p:cNvSpPr>
          <p:nvPr>
            <p:ph type="title" hasCustomPrompt="1"/>
          </p:nvPr>
        </p:nvSpPr>
        <p:spPr>
          <a:xfrm>
            <a:off x="1851500" y="1030300"/>
            <a:ext cx="8489100" cy="248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700"/>
              <a:buNone/>
              <a:defRPr sz="107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700"/>
              <a:buNone/>
              <a:defRPr sz="107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700"/>
              <a:buNone/>
              <a:defRPr sz="107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700"/>
              <a:buNone/>
              <a:defRPr sz="107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700"/>
              <a:buNone/>
              <a:defRPr sz="107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700"/>
              <a:buNone/>
              <a:defRPr sz="107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700"/>
              <a:buNone/>
              <a:defRPr sz="107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700"/>
              <a:buNone/>
              <a:defRPr sz="107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700"/>
              <a:buNone/>
              <a:defRPr sz="107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80" name="Google Shape;580;ge30974d022_2_152"/>
          <p:cNvSpPr txBox="1">
            <a:spLocks noGrp="1"/>
          </p:cNvSpPr>
          <p:nvPr>
            <p:ph type="body" idx="1"/>
          </p:nvPr>
        </p:nvSpPr>
        <p:spPr>
          <a:xfrm>
            <a:off x="1851500" y="3616400"/>
            <a:ext cx="8489100" cy="1481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marL="457200" lvl="0" indent="-33655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700"/>
              <a:buChar char="●"/>
              <a:defRPr>
                <a:solidFill>
                  <a:schemeClr val="lt1"/>
                </a:solidFill>
              </a:defRPr>
            </a:lvl1pPr>
            <a:lvl2pPr marL="914400" lvl="1" indent="-32385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Char char="○"/>
              <a:defRPr>
                <a:solidFill>
                  <a:schemeClr val="lt1"/>
                </a:solidFill>
              </a:defRPr>
            </a:lvl2pPr>
            <a:lvl3pPr marL="1371600" lvl="2" indent="-32385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Char char="■"/>
              <a:defRPr>
                <a:solidFill>
                  <a:schemeClr val="lt1"/>
                </a:solidFill>
              </a:defRPr>
            </a:lvl3pPr>
            <a:lvl4pPr marL="1828800" lvl="3" indent="-32385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Char char="●"/>
              <a:defRPr>
                <a:solidFill>
                  <a:schemeClr val="lt1"/>
                </a:solidFill>
              </a:defRPr>
            </a:lvl4pPr>
            <a:lvl5pPr marL="2286000" lvl="4" indent="-32385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Char char="○"/>
              <a:defRPr>
                <a:solidFill>
                  <a:schemeClr val="lt1"/>
                </a:solidFill>
              </a:defRPr>
            </a:lvl5pPr>
            <a:lvl6pPr marL="2743200" lvl="5" indent="-32385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Char char="■"/>
              <a:defRPr>
                <a:solidFill>
                  <a:schemeClr val="lt1"/>
                </a:solidFill>
              </a:defRPr>
            </a:lvl6pPr>
            <a:lvl7pPr marL="3200400" lvl="6" indent="-32385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Char char="●"/>
              <a:defRPr>
                <a:solidFill>
                  <a:schemeClr val="lt1"/>
                </a:solidFill>
              </a:defRPr>
            </a:lvl7pPr>
            <a:lvl8pPr marL="3657600" lvl="7" indent="-32385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Char char="○"/>
              <a:defRPr>
                <a:solidFill>
                  <a:schemeClr val="lt1"/>
                </a:solidFill>
              </a:defRPr>
            </a:lvl8pPr>
            <a:lvl9pPr marL="4114800" lvl="8" indent="-32385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581" name="Google Shape;581;ge30974d022_2_152"/>
          <p:cNvSpPr txBox="1">
            <a:spLocks noGrp="1"/>
          </p:cNvSpPr>
          <p:nvPr>
            <p:ph type="sldNum" idx="12"/>
          </p:nvPr>
        </p:nvSpPr>
        <p:spPr>
          <a:xfrm>
            <a:off x="11268061" y="6315968"/>
            <a:ext cx="731700" cy="52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5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" name="Google Shape;583;ge30974d022_2_282"/>
          <p:cNvSpPr txBox="1">
            <a:spLocks noGrp="1"/>
          </p:cNvSpPr>
          <p:nvPr>
            <p:ph type="sldNum" idx="12"/>
          </p:nvPr>
        </p:nvSpPr>
        <p:spPr>
          <a:xfrm>
            <a:off x="11268061" y="6315968"/>
            <a:ext cx="731700" cy="52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">
    <p:spTree>
      <p:nvGrpSpPr>
        <p:cNvPr id="1" name="Shape 5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5" name="Google Shape;585;ge30974d022_2_284"/>
          <p:cNvSpPr txBox="1">
            <a:spLocks noGrp="1"/>
          </p:cNvSpPr>
          <p:nvPr>
            <p:ph type="title"/>
          </p:nvPr>
        </p:nvSpPr>
        <p:spPr>
          <a:xfrm>
            <a:off x="989247" y="5814840"/>
            <a:ext cx="10213500" cy="38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395" b="1" i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86" name="Google Shape;586;ge30974d022_2_284"/>
          <p:cNvSpPr txBox="1">
            <a:spLocks noGrp="1"/>
          </p:cNvSpPr>
          <p:nvPr>
            <p:ph type="body" idx="1"/>
          </p:nvPr>
        </p:nvSpPr>
        <p:spPr>
          <a:xfrm>
            <a:off x="609600" y="1577340"/>
            <a:ext cx="53034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marL="914400" lvl="1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marL="1371600" lvl="2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marL="1828800" lvl="3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marL="2286000" lvl="4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marL="2743200" lvl="5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marL="3200400" lvl="6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marL="3657600" lvl="7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marL="4114800" lvl="8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87" name="Google Shape;587;ge30974d022_2_284"/>
          <p:cNvSpPr txBox="1">
            <a:spLocks noGrp="1"/>
          </p:cNvSpPr>
          <p:nvPr>
            <p:ph type="body" idx="2"/>
          </p:nvPr>
        </p:nvSpPr>
        <p:spPr>
          <a:xfrm>
            <a:off x="6278880" y="1577340"/>
            <a:ext cx="53034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marL="914400" lvl="1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marL="1371600" lvl="2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marL="1828800" lvl="3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marL="2286000" lvl="4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marL="2743200" lvl="5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marL="3200400" lvl="6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marL="3657600" lvl="7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marL="4114800" lvl="8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88" name="Google Shape;588;ge30974d022_2_284"/>
          <p:cNvSpPr txBox="1">
            <a:spLocks noGrp="1"/>
          </p:cNvSpPr>
          <p:nvPr>
            <p:ph type="ftr" idx="11"/>
          </p:nvPr>
        </p:nvSpPr>
        <p:spPr>
          <a:xfrm>
            <a:off x="4145280" y="6377940"/>
            <a:ext cx="3901500" cy="16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589" name="Google Shape;589;ge30974d022_2_284"/>
          <p:cNvSpPr txBox="1">
            <a:spLocks noGrp="1"/>
          </p:cNvSpPr>
          <p:nvPr>
            <p:ph type="dt" idx="10"/>
          </p:nvPr>
        </p:nvSpPr>
        <p:spPr>
          <a:xfrm>
            <a:off x="609600" y="6377940"/>
            <a:ext cx="2804100" cy="16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590" name="Google Shape;590;ge30974d022_2_284"/>
          <p:cNvSpPr txBox="1">
            <a:spLocks noGrp="1"/>
          </p:cNvSpPr>
          <p:nvPr>
            <p:ph type="sldNum" idx="12"/>
          </p:nvPr>
        </p:nvSpPr>
        <p:spPr>
          <a:xfrm>
            <a:off x="8778241" y="6377940"/>
            <a:ext cx="2804100" cy="16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092"/>
              <a:buFont typeface="Arial"/>
              <a:buNone/>
              <a:defRPr sz="1092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092"/>
              <a:buFont typeface="Arial"/>
              <a:buNone/>
              <a:defRPr sz="1092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092"/>
              <a:buFont typeface="Arial"/>
              <a:buNone/>
              <a:defRPr sz="1092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092"/>
              <a:buFont typeface="Arial"/>
              <a:buNone/>
              <a:defRPr sz="1092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092"/>
              <a:buFont typeface="Arial"/>
              <a:buNone/>
              <a:defRPr sz="1092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092"/>
              <a:buFont typeface="Arial"/>
              <a:buNone/>
              <a:defRPr sz="1092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092"/>
              <a:buFont typeface="Arial"/>
              <a:buNone/>
              <a:defRPr sz="1092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092"/>
              <a:buFont typeface="Arial"/>
              <a:buNone/>
              <a:defRPr sz="1092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092"/>
              <a:buFont typeface="Arial"/>
              <a:buNone/>
              <a:defRPr sz="1092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bg>
      <p:bgPr>
        <a:solidFill>
          <a:schemeClr val="accent3"/>
        </a:solidFill>
        <a:effectLst/>
      </p:bgPr>
    </p:bg>
    <p:spTree>
      <p:nvGrpSpPr>
        <p:cNvPr id="1" name="Shape 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6" name="Google Shape;596;ge5dc3128f6_6_4"/>
          <p:cNvGrpSpPr/>
          <p:nvPr/>
        </p:nvGrpSpPr>
        <p:grpSpPr>
          <a:xfrm>
            <a:off x="9790426" y="4546120"/>
            <a:ext cx="2255173" cy="2310006"/>
            <a:chOff x="7343003" y="3409675"/>
            <a:chExt cx="1691422" cy="1732548"/>
          </a:xfrm>
        </p:grpSpPr>
        <p:grpSp>
          <p:nvGrpSpPr>
            <p:cNvPr id="597" name="Google Shape;597;ge5dc3128f6_6_4"/>
            <p:cNvGrpSpPr/>
            <p:nvPr/>
          </p:nvGrpSpPr>
          <p:grpSpPr>
            <a:xfrm>
              <a:off x="7343003" y="4453711"/>
              <a:ext cx="316800" cy="688512"/>
              <a:chOff x="7343003" y="4453711"/>
              <a:chExt cx="316800" cy="688512"/>
            </a:xfrm>
          </p:grpSpPr>
          <p:sp>
            <p:nvSpPr>
              <p:cNvPr id="598" name="Google Shape;598;ge5dc3128f6_6_4"/>
              <p:cNvSpPr/>
              <p:nvPr/>
            </p:nvSpPr>
            <p:spPr>
              <a:xfrm>
                <a:off x="7343003" y="4453711"/>
                <a:ext cx="316800" cy="688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9" name="Google Shape;599;ge5dc3128f6_6_4"/>
              <p:cNvSpPr/>
              <p:nvPr/>
            </p:nvSpPr>
            <p:spPr>
              <a:xfrm>
                <a:off x="7343003" y="4801723"/>
                <a:ext cx="316800" cy="340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00" name="Google Shape;600;ge5dc3128f6_6_4"/>
            <p:cNvGrpSpPr/>
            <p:nvPr/>
          </p:nvGrpSpPr>
          <p:grpSpPr>
            <a:xfrm>
              <a:off x="7801210" y="4105700"/>
              <a:ext cx="316800" cy="1036523"/>
              <a:chOff x="7801210" y="4105700"/>
              <a:chExt cx="316800" cy="1036523"/>
            </a:xfrm>
          </p:grpSpPr>
          <p:sp>
            <p:nvSpPr>
              <p:cNvPr id="601" name="Google Shape;601;ge5dc3128f6_6_4"/>
              <p:cNvSpPr/>
              <p:nvPr/>
            </p:nvSpPr>
            <p:spPr>
              <a:xfrm>
                <a:off x="7801210" y="4453711"/>
                <a:ext cx="316800" cy="688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2" name="Google Shape;602;ge5dc3128f6_6_4"/>
              <p:cNvSpPr/>
              <p:nvPr/>
            </p:nvSpPr>
            <p:spPr>
              <a:xfrm>
                <a:off x="7801210" y="4105700"/>
                <a:ext cx="316800" cy="1036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3" name="Google Shape;603;ge5dc3128f6_6_4"/>
              <p:cNvSpPr/>
              <p:nvPr/>
            </p:nvSpPr>
            <p:spPr>
              <a:xfrm>
                <a:off x="7801210" y="4801723"/>
                <a:ext cx="316800" cy="340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04" name="Google Shape;604;ge5dc3128f6_6_4"/>
            <p:cNvGrpSpPr/>
            <p:nvPr/>
          </p:nvGrpSpPr>
          <p:grpSpPr>
            <a:xfrm>
              <a:off x="8259418" y="3757688"/>
              <a:ext cx="316800" cy="1384535"/>
              <a:chOff x="8259418" y="3757688"/>
              <a:chExt cx="316800" cy="1384535"/>
            </a:xfrm>
          </p:grpSpPr>
          <p:sp>
            <p:nvSpPr>
              <p:cNvPr id="605" name="Google Shape;605;ge5dc3128f6_6_4"/>
              <p:cNvSpPr/>
              <p:nvPr/>
            </p:nvSpPr>
            <p:spPr>
              <a:xfrm>
                <a:off x="8259418" y="4453711"/>
                <a:ext cx="316800" cy="688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6" name="Google Shape;606;ge5dc3128f6_6_4"/>
              <p:cNvSpPr/>
              <p:nvPr/>
            </p:nvSpPr>
            <p:spPr>
              <a:xfrm>
                <a:off x="8259418" y="3757688"/>
                <a:ext cx="316800" cy="1384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7" name="Google Shape;607;ge5dc3128f6_6_4"/>
              <p:cNvSpPr/>
              <p:nvPr/>
            </p:nvSpPr>
            <p:spPr>
              <a:xfrm>
                <a:off x="8259418" y="4105700"/>
                <a:ext cx="316800" cy="1036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8" name="Google Shape;608;ge5dc3128f6_6_4"/>
              <p:cNvSpPr/>
              <p:nvPr/>
            </p:nvSpPr>
            <p:spPr>
              <a:xfrm>
                <a:off x="8259418" y="4801723"/>
                <a:ext cx="316800" cy="340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09" name="Google Shape;609;ge5dc3128f6_6_4"/>
            <p:cNvGrpSpPr/>
            <p:nvPr/>
          </p:nvGrpSpPr>
          <p:grpSpPr>
            <a:xfrm>
              <a:off x="8717625" y="3409675"/>
              <a:ext cx="316800" cy="1732548"/>
              <a:chOff x="8717625" y="3409675"/>
              <a:chExt cx="316800" cy="1732548"/>
            </a:xfrm>
          </p:grpSpPr>
          <p:sp>
            <p:nvSpPr>
              <p:cNvPr id="610" name="Google Shape;610;ge5dc3128f6_6_4"/>
              <p:cNvSpPr/>
              <p:nvPr/>
            </p:nvSpPr>
            <p:spPr>
              <a:xfrm>
                <a:off x="8717625" y="4453711"/>
                <a:ext cx="316800" cy="688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1" name="Google Shape;611;ge5dc3128f6_6_4"/>
              <p:cNvSpPr/>
              <p:nvPr/>
            </p:nvSpPr>
            <p:spPr>
              <a:xfrm>
                <a:off x="8717625" y="3757688"/>
                <a:ext cx="316800" cy="1384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2" name="Google Shape;612;ge5dc3128f6_6_4"/>
              <p:cNvSpPr/>
              <p:nvPr/>
            </p:nvSpPr>
            <p:spPr>
              <a:xfrm>
                <a:off x="8717625" y="4105700"/>
                <a:ext cx="316800" cy="1036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3" name="Google Shape;613;ge5dc3128f6_6_4"/>
              <p:cNvSpPr/>
              <p:nvPr/>
            </p:nvSpPr>
            <p:spPr>
              <a:xfrm>
                <a:off x="8717625" y="3409675"/>
                <a:ext cx="316800" cy="1732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4" name="Google Shape;614;ge5dc3128f6_6_4"/>
              <p:cNvSpPr/>
              <p:nvPr/>
            </p:nvSpPr>
            <p:spPr>
              <a:xfrm>
                <a:off x="8717625" y="4801723"/>
                <a:ext cx="316800" cy="340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615" name="Google Shape;615;ge5dc3128f6_6_4"/>
          <p:cNvGrpSpPr/>
          <p:nvPr/>
        </p:nvGrpSpPr>
        <p:grpSpPr>
          <a:xfrm>
            <a:off x="6724502" y="0"/>
            <a:ext cx="5085303" cy="5118674"/>
            <a:chOff x="5043503" y="0"/>
            <a:chExt cx="3814072" cy="3839101"/>
          </a:xfrm>
        </p:grpSpPr>
        <p:sp>
          <p:nvSpPr>
            <p:cNvPr id="616" name="Google Shape;616;ge5dc3128f6_6_4"/>
            <p:cNvSpPr/>
            <p:nvPr/>
          </p:nvSpPr>
          <p:spPr>
            <a:xfrm>
              <a:off x="8460975" y="1817775"/>
              <a:ext cx="396600" cy="396600"/>
            </a:xfrm>
            <a:prstGeom prst="ellipse">
              <a:avLst/>
            </a:prstGeom>
            <a:solidFill>
              <a:schemeClr val="lt1">
                <a:alpha val="9019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" name="Google Shape;617;ge5dc3128f6_6_4"/>
            <p:cNvSpPr/>
            <p:nvPr/>
          </p:nvSpPr>
          <p:spPr>
            <a:xfrm rot="-9830444">
              <a:off x="6469759" y="3480728"/>
              <a:ext cx="320148" cy="320148"/>
            </a:xfrm>
            <a:prstGeom prst="ellipse">
              <a:avLst/>
            </a:prstGeom>
            <a:solidFill>
              <a:schemeClr val="lt1">
                <a:alpha val="9019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18" name="Google Shape;618;ge5dc3128f6_6_4"/>
            <p:cNvGrpSpPr/>
            <p:nvPr/>
          </p:nvGrpSpPr>
          <p:grpSpPr>
            <a:xfrm>
              <a:off x="7647812" y="2704283"/>
              <a:ext cx="635219" cy="635219"/>
              <a:chOff x="6725724" y="2701260"/>
              <a:chExt cx="1208101" cy="1208100"/>
            </a:xfrm>
          </p:grpSpPr>
          <p:sp>
            <p:nvSpPr>
              <p:cNvPr id="619" name="Google Shape;619;ge5dc3128f6_6_4"/>
              <p:cNvSpPr/>
              <p:nvPr/>
            </p:nvSpPr>
            <p:spPr>
              <a:xfrm rot="5400000">
                <a:off x="6725725" y="2701260"/>
                <a:ext cx="1208100" cy="1208100"/>
              </a:xfrm>
              <a:prstGeom prst="ellipse">
                <a:avLst/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0" name="Google Shape;620;ge5dc3128f6_6_4"/>
              <p:cNvSpPr/>
              <p:nvPr/>
            </p:nvSpPr>
            <p:spPr>
              <a:xfrm rot="5400000">
                <a:off x="6725724" y="2701260"/>
                <a:ext cx="1208100" cy="1208100"/>
              </a:xfrm>
              <a:prstGeom prst="pie">
                <a:avLst>
                  <a:gd name="adj1" fmla="val 8244818"/>
                  <a:gd name="adj2" fmla="val 16246175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1" name="Google Shape;621;ge5dc3128f6_6_4"/>
              <p:cNvSpPr/>
              <p:nvPr/>
            </p:nvSpPr>
            <p:spPr>
              <a:xfrm rot="5400000">
                <a:off x="6954988" y="2930398"/>
                <a:ext cx="749700" cy="749700"/>
              </a:xfrm>
              <a:prstGeom prst="ellipse">
                <a:avLst/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22" name="Google Shape;622;ge5dc3128f6_6_4"/>
            <p:cNvSpPr/>
            <p:nvPr/>
          </p:nvSpPr>
          <p:spPr>
            <a:xfrm>
              <a:off x="8460975" y="1817775"/>
              <a:ext cx="396600" cy="396600"/>
            </a:xfrm>
            <a:prstGeom prst="pie">
              <a:avLst>
                <a:gd name="adj1" fmla="val 19376841"/>
                <a:gd name="adj2" fmla="val 16200000"/>
              </a:avLst>
            </a:prstGeom>
            <a:solidFill>
              <a:schemeClr val="lt1">
                <a:alpha val="9019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23" name="Google Shape;623;ge5dc3128f6_6_4"/>
            <p:cNvGrpSpPr/>
            <p:nvPr/>
          </p:nvGrpSpPr>
          <p:grpSpPr>
            <a:xfrm>
              <a:off x="7952721" y="179238"/>
              <a:ext cx="873165" cy="873003"/>
              <a:chOff x="7754428" y="208725"/>
              <a:chExt cx="541800" cy="541800"/>
            </a:xfrm>
          </p:grpSpPr>
          <p:sp>
            <p:nvSpPr>
              <p:cNvPr id="624" name="Google Shape;624;ge5dc3128f6_6_4"/>
              <p:cNvSpPr/>
              <p:nvPr/>
            </p:nvSpPr>
            <p:spPr>
              <a:xfrm rot="-8647347">
                <a:off x="7831319" y="285616"/>
                <a:ext cx="388018" cy="388018"/>
              </a:xfrm>
              <a:prstGeom prst="ellipse">
                <a:avLst/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5" name="Google Shape;625;ge5dc3128f6_6_4"/>
              <p:cNvSpPr/>
              <p:nvPr/>
            </p:nvSpPr>
            <p:spPr>
              <a:xfrm rot="-8647347">
                <a:off x="7831319" y="285616"/>
                <a:ext cx="388018" cy="388018"/>
              </a:xfrm>
              <a:prstGeom prst="pie">
                <a:avLst>
                  <a:gd name="adj1" fmla="val 19376841"/>
                  <a:gd name="adj2" fmla="val 12313574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26" name="Google Shape;626;ge5dc3128f6_6_4"/>
            <p:cNvSpPr/>
            <p:nvPr/>
          </p:nvSpPr>
          <p:spPr>
            <a:xfrm>
              <a:off x="5399840" y="356365"/>
              <a:ext cx="2577000" cy="2577000"/>
            </a:xfrm>
            <a:prstGeom prst="ellipse">
              <a:avLst/>
            </a:prstGeom>
            <a:solidFill>
              <a:schemeClr val="lt1">
                <a:alpha val="9019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ge5dc3128f6_6_4"/>
            <p:cNvSpPr/>
            <p:nvPr/>
          </p:nvSpPr>
          <p:spPr>
            <a:xfrm rot="2043858">
              <a:off x="5503813" y="460310"/>
              <a:ext cx="2369480" cy="2369480"/>
            </a:xfrm>
            <a:prstGeom prst="ellipse">
              <a:avLst/>
            </a:prstGeom>
            <a:solidFill>
              <a:schemeClr val="lt1">
                <a:alpha val="9019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ge5dc3128f6_6_4"/>
            <p:cNvSpPr/>
            <p:nvPr/>
          </p:nvSpPr>
          <p:spPr>
            <a:xfrm>
              <a:off x="5399795" y="360281"/>
              <a:ext cx="2577000" cy="2577000"/>
            </a:xfrm>
            <a:prstGeom prst="pie">
              <a:avLst>
                <a:gd name="adj1" fmla="val 8801158"/>
                <a:gd name="adj2" fmla="val 16200000"/>
              </a:avLst>
            </a:prstGeom>
            <a:solidFill>
              <a:schemeClr val="lt1">
                <a:alpha val="9019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ge5dc3128f6_6_4"/>
            <p:cNvSpPr/>
            <p:nvPr/>
          </p:nvSpPr>
          <p:spPr>
            <a:xfrm rot="2044777">
              <a:off x="5911449" y="867729"/>
              <a:ext cx="1554223" cy="1554223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ge5dc3128f6_6_4"/>
            <p:cNvSpPr/>
            <p:nvPr/>
          </p:nvSpPr>
          <p:spPr>
            <a:xfrm>
              <a:off x="5399795" y="356358"/>
              <a:ext cx="2577000" cy="2577000"/>
            </a:xfrm>
            <a:prstGeom prst="pie">
              <a:avLst>
                <a:gd name="adj1" fmla="val 12554101"/>
                <a:gd name="adj2" fmla="val 16200000"/>
              </a:avLst>
            </a:prstGeom>
            <a:solidFill>
              <a:schemeClr val="lt1">
                <a:alpha val="9019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ge5dc3128f6_6_4"/>
            <p:cNvSpPr/>
            <p:nvPr/>
          </p:nvSpPr>
          <p:spPr>
            <a:xfrm rot="-9830444">
              <a:off x="6469759" y="3480727"/>
              <a:ext cx="320148" cy="320148"/>
            </a:xfrm>
            <a:prstGeom prst="pie">
              <a:avLst>
                <a:gd name="adj1" fmla="val 19376841"/>
                <a:gd name="adj2" fmla="val 16200000"/>
              </a:avLst>
            </a:prstGeom>
            <a:solidFill>
              <a:schemeClr val="lt1">
                <a:alpha val="9019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32" name="Google Shape;632;ge5dc3128f6_6_4"/>
          <p:cNvSpPr txBox="1">
            <a:spLocks noGrp="1"/>
          </p:cNvSpPr>
          <p:nvPr>
            <p:ph type="ctrTitle"/>
          </p:nvPr>
        </p:nvSpPr>
        <p:spPr>
          <a:xfrm>
            <a:off x="1098667" y="2151750"/>
            <a:ext cx="5673900" cy="249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633" name="Google Shape;633;ge5dc3128f6_6_4"/>
          <p:cNvSpPr txBox="1">
            <a:spLocks noGrp="1"/>
          </p:cNvSpPr>
          <p:nvPr>
            <p:ph type="subTitle" idx="1"/>
          </p:nvPr>
        </p:nvSpPr>
        <p:spPr>
          <a:xfrm>
            <a:off x="1098667" y="4795067"/>
            <a:ext cx="5673900" cy="927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634" name="Google Shape;634;ge5dc3128f6_6_4"/>
          <p:cNvSpPr txBox="1">
            <a:spLocks noGrp="1"/>
          </p:cNvSpPr>
          <p:nvPr>
            <p:ph type="sldNum" idx="12"/>
          </p:nvPr>
        </p:nvSpPr>
        <p:spPr>
          <a:xfrm>
            <a:off x="11268061" y="6315968"/>
            <a:ext cx="731700" cy="52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olo e contenuto" type="obj">
  <p:cSld name="OBJECT">
    <p:spTree>
      <p:nvGrpSpPr>
        <p:cNvPr id="1" name="Shape 6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" name="Google Shape;636;ge5dc3128f6_6_44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637" name="Google Shape;637;ge5dc3128f6_6_44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●"/>
              <a:defRPr/>
            </a:lvl1pPr>
            <a:lvl2pPr marL="914400" lvl="1" indent="-342900" algn="l">
              <a:lnSpc>
                <a:spcPct val="9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800"/>
              <a:buChar char="○"/>
              <a:defRPr/>
            </a:lvl2pPr>
            <a:lvl3pPr marL="1371600" lvl="2" indent="-342900" algn="l">
              <a:lnSpc>
                <a:spcPct val="9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800"/>
              <a:buChar char="■"/>
              <a:defRPr/>
            </a:lvl3pPr>
            <a:lvl4pPr marL="1828800" lvl="3" indent="-342900" algn="l">
              <a:lnSpc>
                <a:spcPct val="9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800"/>
              <a:buChar char="●"/>
              <a:defRPr/>
            </a:lvl4pPr>
            <a:lvl5pPr marL="2286000" lvl="4" indent="-342900" algn="l">
              <a:lnSpc>
                <a:spcPct val="9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800"/>
              <a:buChar char="○"/>
              <a:defRPr/>
            </a:lvl5pPr>
            <a:lvl6pPr marL="2743200" lvl="5" indent="-342900" algn="l">
              <a:lnSpc>
                <a:spcPct val="9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800"/>
              <a:buChar char="■"/>
              <a:defRPr/>
            </a:lvl6pPr>
            <a:lvl7pPr marL="3200400" lvl="6" indent="-342900" algn="l">
              <a:lnSpc>
                <a:spcPct val="9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800"/>
              <a:buChar char="●"/>
              <a:defRPr/>
            </a:lvl7pPr>
            <a:lvl8pPr marL="3657600" lvl="7" indent="-342900" algn="l">
              <a:lnSpc>
                <a:spcPct val="9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800"/>
              <a:buChar char="○"/>
              <a:defRPr/>
            </a:lvl8pPr>
            <a:lvl9pPr marL="4114800" lvl="8" indent="-342900" algn="l">
              <a:lnSpc>
                <a:spcPct val="9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638" name="Google Shape;638;ge5dc3128f6_6_44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639" name="Google Shape;639;ge5dc3128f6_6_44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640" name="Google Shape;640;ge5dc3128f6_6_44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OBJECT_1">
    <p:spTree>
      <p:nvGrpSpPr>
        <p:cNvPr id="1" name="Shape 6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2" name="Google Shape;642;ge5dc3128f6_6_50"/>
          <p:cNvSpPr txBox="1">
            <a:spLocks noGrp="1"/>
          </p:cNvSpPr>
          <p:nvPr>
            <p:ph type="ctrTitle"/>
          </p:nvPr>
        </p:nvSpPr>
        <p:spPr>
          <a:xfrm>
            <a:off x="914400" y="2125980"/>
            <a:ext cx="10363200" cy="60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643" name="Google Shape;643;ge5dc3128f6_6_50"/>
          <p:cNvSpPr txBox="1">
            <a:spLocks noGrp="1"/>
          </p:cNvSpPr>
          <p:nvPr>
            <p:ph type="subTitle" idx="1"/>
          </p:nvPr>
        </p:nvSpPr>
        <p:spPr>
          <a:xfrm>
            <a:off x="1828800" y="3840480"/>
            <a:ext cx="85344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/>
            </a:lvl1pPr>
            <a:lvl2pPr lvl="1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500"/>
              <a:buNone/>
              <a:defRPr/>
            </a:lvl2pPr>
            <a:lvl3pPr lvl="2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500"/>
              <a:buNone/>
              <a:defRPr/>
            </a:lvl3pPr>
            <a:lvl4pPr lvl="3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500"/>
              <a:buNone/>
              <a:defRPr/>
            </a:lvl4pPr>
            <a:lvl5pPr lvl="4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500"/>
              <a:buNone/>
              <a:defRPr/>
            </a:lvl5pPr>
            <a:lvl6pPr lvl="5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500"/>
              <a:buNone/>
              <a:defRPr/>
            </a:lvl6pPr>
            <a:lvl7pPr lvl="6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500"/>
              <a:buNone/>
              <a:defRPr/>
            </a:lvl7pPr>
            <a:lvl8pPr lvl="7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500"/>
              <a:buNone/>
              <a:defRPr/>
            </a:lvl8pPr>
            <a:lvl9pPr lvl="8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644" name="Google Shape;644;ge5dc3128f6_6_50"/>
          <p:cNvSpPr txBox="1">
            <a:spLocks noGrp="1"/>
          </p:cNvSpPr>
          <p:nvPr>
            <p:ph type="ftr" idx="11"/>
          </p:nvPr>
        </p:nvSpPr>
        <p:spPr>
          <a:xfrm>
            <a:off x="4145280" y="6377940"/>
            <a:ext cx="39015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645" name="Google Shape;645;ge5dc3128f6_6_50"/>
          <p:cNvSpPr txBox="1">
            <a:spLocks noGrp="1"/>
          </p:cNvSpPr>
          <p:nvPr>
            <p:ph type="dt" idx="10"/>
          </p:nvPr>
        </p:nvSpPr>
        <p:spPr>
          <a:xfrm>
            <a:off x="609600" y="6377940"/>
            <a:ext cx="28041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646" name="Google Shape;646;ge5dc3128f6_6_50"/>
          <p:cNvSpPr txBox="1">
            <a:spLocks noGrp="1"/>
          </p:cNvSpPr>
          <p:nvPr>
            <p:ph type="sldNum" idx="12"/>
          </p:nvPr>
        </p:nvSpPr>
        <p:spPr>
          <a:xfrm>
            <a:off x="8778241" y="6377940"/>
            <a:ext cx="2804100" cy="1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 sz="1800"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8" name="Google Shape;648;ge5dc3128f6_6_56"/>
          <p:cNvSpPr txBox="1">
            <a:spLocks noGrp="1"/>
          </p:cNvSpPr>
          <p:nvPr>
            <p:ph type="ftr" idx="11"/>
          </p:nvPr>
        </p:nvSpPr>
        <p:spPr>
          <a:xfrm>
            <a:off x="4145280" y="6377940"/>
            <a:ext cx="39015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649" name="Google Shape;649;ge5dc3128f6_6_56"/>
          <p:cNvSpPr txBox="1">
            <a:spLocks noGrp="1"/>
          </p:cNvSpPr>
          <p:nvPr>
            <p:ph type="dt" idx="10"/>
          </p:nvPr>
        </p:nvSpPr>
        <p:spPr>
          <a:xfrm>
            <a:off x="609600" y="6377940"/>
            <a:ext cx="28041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650" name="Google Shape;650;ge5dc3128f6_6_56"/>
          <p:cNvSpPr txBox="1">
            <a:spLocks noGrp="1"/>
          </p:cNvSpPr>
          <p:nvPr>
            <p:ph type="sldNum" idx="12"/>
          </p:nvPr>
        </p:nvSpPr>
        <p:spPr>
          <a:xfrm>
            <a:off x="8778242" y="6377942"/>
            <a:ext cx="2804100" cy="2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2" name="Google Shape;652;ge5dc3128f6_6_60"/>
          <p:cNvGrpSpPr/>
          <p:nvPr/>
        </p:nvGrpSpPr>
        <p:grpSpPr>
          <a:xfrm>
            <a:off x="834621" y="399168"/>
            <a:ext cx="1332416" cy="1332416"/>
            <a:chOff x="348199" y="179450"/>
            <a:chExt cx="1116300" cy="1116300"/>
          </a:xfrm>
        </p:grpSpPr>
        <p:sp>
          <p:nvSpPr>
            <p:cNvPr id="653" name="Google Shape;653;ge5dc3128f6_6_60"/>
            <p:cNvSpPr/>
            <p:nvPr/>
          </p:nvSpPr>
          <p:spPr>
            <a:xfrm rot="-5400000">
              <a:off x="574557" y="405788"/>
              <a:ext cx="663600" cy="663600"/>
            </a:xfrm>
            <a:prstGeom prst="pie">
              <a:avLst>
                <a:gd name="adj1" fmla="val 10792838"/>
                <a:gd name="adj2" fmla="val 16200000"/>
              </a:avLst>
            </a:prstGeom>
            <a:solidFill>
              <a:schemeClr val="dk2">
                <a:alpha val="12156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ge5dc3128f6_6_60"/>
            <p:cNvSpPr/>
            <p:nvPr/>
          </p:nvSpPr>
          <p:spPr>
            <a:xfrm rot="-5400000">
              <a:off x="348199" y="179450"/>
              <a:ext cx="1116300" cy="1116300"/>
            </a:xfrm>
            <a:prstGeom prst="pie">
              <a:avLst>
                <a:gd name="adj1" fmla="val 10792838"/>
                <a:gd name="adj2" fmla="val 16200000"/>
              </a:avLst>
            </a:prstGeom>
            <a:solidFill>
              <a:schemeClr val="dk2">
                <a:alpha val="12156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55" name="Google Shape;655;ge5dc3128f6_6_60"/>
          <p:cNvSpPr txBox="1">
            <a:spLocks noGrp="1"/>
          </p:cNvSpPr>
          <p:nvPr>
            <p:ph type="title"/>
          </p:nvPr>
        </p:nvSpPr>
        <p:spPr>
          <a:xfrm>
            <a:off x="1738400" y="798100"/>
            <a:ext cx="9374100" cy="133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656" name="Google Shape;656;ge5dc3128f6_6_60"/>
          <p:cNvSpPr txBox="1">
            <a:spLocks noGrp="1"/>
          </p:cNvSpPr>
          <p:nvPr>
            <p:ph type="body" idx="1"/>
          </p:nvPr>
        </p:nvSpPr>
        <p:spPr>
          <a:xfrm>
            <a:off x="1738400" y="2653400"/>
            <a:ext cx="4574100" cy="338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marL="457200" lvl="0" indent="-3365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700"/>
              <a:buChar char="●"/>
              <a:defRPr/>
            </a:lvl1pPr>
            <a:lvl2pPr marL="914400" lvl="1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2pPr>
            <a:lvl3pPr marL="1371600" lvl="2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3pPr>
            <a:lvl4pPr marL="1828800" lvl="3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/>
            </a:lvl4pPr>
            <a:lvl5pPr marL="2286000" lvl="4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5pPr>
            <a:lvl6pPr marL="2743200" lvl="5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6pPr>
            <a:lvl7pPr marL="3200400" lvl="6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/>
            </a:lvl7pPr>
            <a:lvl8pPr marL="3657600" lvl="7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8pPr>
            <a:lvl9pPr marL="4114800" lvl="8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9pPr>
          </a:lstStyle>
          <a:p>
            <a:endParaRPr/>
          </a:p>
        </p:txBody>
      </p:sp>
      <p:sp>
        <p:nvSpPr>
          <p:cNvPr id="657" name="Google Shape;657;ge5dc3128f6_6_60"/>
          <p:cNvSpPr txBox="1">
            <a:spLocks noGrp="1"/>
          </p:cNvSpPr>
          <p:nvPr>
            <p:ph type="body" idx="2"/>
          </p:nvPr>
        </p:nvSpPr>
        <p:spPr>
          <a:xfrm>
            <a:off x="6538200" y="2653400"/>
            <a:ext cx="4574100" cy="338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marL="457200" lvl="0" indent="-3365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700"/>
              <a:buChar char="●"/>
              <a:defRPr/>
            </a:lvl1pPr>
            <a:lvl2pPr marL="914400" lvl="1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2pPr>
            <a:lvl3pPr marL="1371600" lvl="2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3pPr>
            <a:lvl4pPr marL="1828800" lvl="3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/>
            </a:lvl4pPr>
            <a:lvl5pPr marL="2286000" lvl="4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5pPr>
            <a:lvl6pPr marL="2743200" lvl="5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6pPr>
            <a:lvl7pPr marL="3200400" lvl="6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/>
            </a:lvl7pPr>
            <a:lvl8pPr marL="3657600" lvl="7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8pPr>
            <a:lvl9pPr marL="4114800" lvl="8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9pPr>
          </a:lstStyle>
          <a:p>
            <a:endParaRPr/>
          </a:p>
        </p:txBody>
      </p:sp>
      <p:sp>
        <p:nvSpPr>
          <p:cNvPr id="658" name="Google Shape;658;ge5dc3128f6_6_60"/>
          <p:cNvSpPr txBox="1">
            <a:spLocks noGrp="1"/>
          </p:cNvSpPr>
          <p:nvPr>
            <p:ph type="sldNum" idx="12"/>
          </p:nvPr>
        </p:nvSpPr>
        <p:spPr>
          <a:xfrm>
            <a:off x="11268061" y="6315968"/>
            <a:ext cx="731700" cy="52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bg>
      <p:bgPr>
        <a:solidFill>
          <a:schemeClr val="dk1"/>
        </a:solidFill>
        <a:effectLst/>
      </p:bgPr>
    </p:bg>
    <p:spTree>
      <p:nvGrpSpPr>
        <p:cNvPr id="1" name="Shape 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0" name="Google Shape;660;ge5dc3128f6_6_68"/>
          <p:cNvGrpSpPr/>
          <p:nvPr/>
        </p:nvGrpSpPr>
        <p:grpSpPr>
          <a:xfrm>
            <a:off x="195687" y="4541"/>
            <a:ext cx="1644244" cy="1846001"/>
            <a:chOff x="146769" y="3406"/>
            <a:chExt cx="1233214" cy="1384535"/>
          </a:xfrm>
        </p:grpSpPr>
        <p:grpSp>
          <p:nvGrpSpPr>
            <p:cNvPr id="661" name="Google Shape;661;ge5dc3128f6_6_68"/>
            <p:cNvGrpSpPr/>
            <p:nvPr/>
          </p:nvGrpSpPr>
          <p:grpSpPr>
            <a:xfrm>
              <a:off x="1063183" y="3406"/>
              <a:ext cx="316800" cy="688513"/>
              <a:chOff x="1063183" y="3406"/>
              <a:chExt cx="316800" cy="688513"/>
            </a:xfrm>
          </p:grpSpPr>
          <p:sp>
            <p:nvSpPr>
              <p:cNvPr id="662" name="Google Shape;662;ge5dc3128f6_6_68"/>
              <p:cNvSpPr/>
              <p:nvPr/>
            </p:nvSpPr>
            <p:spPr>
              <a:xfrm rot="10800000">
                <a:off x="1063183" y="3419"/>
                <a:ext cx="316800" cy="688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" name="Google Shape;663;ge5dc3128f6_6_68"/>
              <p:cNvSpPr/>
              <p:nvPr/>
            </p:nvSpPr>
            <p:spPr>
              <a:xfrm rot="10800000">
                <a:off x="1063183" y="3406"/>
                <a:ext cx="316800" cy="340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64" name="Google Shape;664;ge5dc3128f6_6_68"/>
            <p:cNvGrpSpPr/>
            <p:nvPr/>
          </p:nvGrpSpPr>
          <p:grpSpPr>
            <a:xfrm>
              <a:off x="604976" y="3406"/>
              <a:ext cx="316800" cy="1036524"/>
              <a:chOff x="604976" y="3406"/>
              <a:chExt cx="316800" cy="1036524"/>
            </a:xfrm>
          </p:grpSpPr>
          <p:sp>
            <p:nvSpPr>
              <p:cNvPr id="665" name="Google Shape;665;ge5dc3128f6_6_68"/>
              <p:cNvSpPr/>
              <p:nvPr/>
            </p:nvSpPr>
            <p:spPr>
              <a:xfrm rot="10800000">
                <a:off x="604976" y="3419"/>
                <a:ext cx="316800" cy="688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6" name="Google Shape;666;ge5dc3128f6_6_68"/>
              <p:cNvSpPr/>
              <p:nvPr/>
            </p:nvSpPr>
            <p:spPr>
              <a:xfrm rot="10800000">
                <a:off x="604976" y="3430"/>
                <a:ext cx="316800" cy="1036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7" name="Google Shape;667;ge5dc3128f6_6_68"/>
              <p:cNvSpPr/>
              <p:nvPr/>
            </p:nvSpPr>
            <p:spPr>
              <a:xfrm rot="10800000">
                <a:off x="604976" y="3406"/>
                <a:ext cx="316800" cy="340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68" name="Google Shape;668;ge5dc3128f6_6_68"/>
            <p:cNvGrpSpPr/>
            <p:nvPr/>
          </p:nvGrpSpPr>
          <p:grpSpPr>
            <a:xfrm>
              <a:off x="146769" y="3406"/>
              <a:ext cx="316800" cy="1384535"/>
              <a:chOff x="146769" y="3406"/>
              <a:chExt cx="316800" cy="1384535"/>
            </a:xfrm>
          </p:grpSpPr>
          <p:sp>
            <p:nvSpPr>
              <p:cNvPr id="669" name="Google Shape;669;ge5dc3128f6_6_68"/>
              <p:cNvSpPr/>
              <p:nvPr/>
            </p:nvSpPr>
            <p:spPr>
              <a:xfrm rot="10800000">
                <a:off x="146769" y="3419"/>
                <a:ext cx="316800" cy="688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" name="Google Shape;670;ge5dc3128f6_6_68"/>
              <p:cNvSpPr/>
              <p:nvPr/>
            </p:nvSpPr>
            <p:spPr>
              <a:xfrm rot="10800000">
                <a:off x="146769" y="3441"/>
                <a:ext cx="316800" cy="1384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" name="Google Shape;671;ge5dc3128f6_6_68"/>
              <p:cNvSpPr/>
              <p:nvPr/>
            </p:nvSpPr>
            <p:spPr>
              <a:xfrm rot="10800000">
                <a:off x="146769" y="3430"/>
                <a:ext cx="316800" cy="1036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" name="Google Shape;672;ge5dc3128f6_6_68"/>
              <p:cNvSpPr/>
              <p:nvPr/>
            </p:nvSpPr>
            <p:spPr>
              <a:xfrm rot="10800000">
                <a:off x="146769" y="3406"/>
                <a:ext cx="316800" cy="340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673" name="Google Shape;673;ge5dc3128f6_6_68"/>
          <p:cNvGrpSpPr/>
          <p:nvPr/>
        </p:nvGrpSpPr>
        <p:grpSpPr>
          <a:xfrm>
            <a:off x="9033220" y="3871914"/>
            <a:ext cx="2914790" cy="2985925"/>
            <a:chOff x="6775084" y="2904008"/>
            <a:chExt cx="2186147" cy="2239500"/>
          </a:xfrm>
        </p:grpSpPr>
        <p:grpSp>
          <p:nvGrpSpPr>
            <p:cNvPr id="674" name="Google Shape;674;ge5dc3128f6_6_68"/>
            <p:cNvGrpSpPr/>
            <p:nvPr/>
          </p:nvGrpSpPr>
          <p:grpSpPr>
            <a:xfrm>
              <a:off x="6775084" y="4253708"/>
              <a:ext cx="409500" cy="889800"/>
              <a:chOff x="6775084" y="4253708"/>
              <a:chExt cx="409500" cy="889800"/>
            </a:xfrm>
          </p:grpSpPr>
          <p:sp>
            <p:nvSpPr>
              <p:cNvPr id="675" name="Google Shape;675;ge5dc3128f6_6_68"/>
              <p:cNvSpPr/>
              <p:nvPr/>
            </p:nvSpPr>
            <p:spPr>
              <a:xfrm>
                <a:off x="6775084" y="4253708"/>
                <a:ext cx="409500" cy="8898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" name="Google Shape;676;ge5dc3128f6_6_68"/>
              <p:cNvSpPr/>
              <p:nvPr/>
            </p:nvSpPr>
            <p:spPr>
              <a:xfrm>
                <a:off x="6775084" y="4703408"/>
                <a:ext cx="409500" cy="4401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7" name="Google Shape;677;ge5dc3128f6_6_68"/>
            <p:cNvGrpSpPr/>
            <p:nvPr/>
          </p:nvGrpSpPr>
          <p:grpSpPr>
            <a:xfrm>
              <a:off x="7367299" y="3804008"/>
              <a:ext cx="409500" cy="1339500"/>
              <a:chOff x="7367299" y="3804008"/>
              <a:chExt cx="409500" cy="1339500"/>
            </a:xfrm>
          </p:grpSpPr>
          <p:sp>
            <p:nvSpPr>
              <p:cNvPr id="678" name="Google Shape;678;ge5dc3128f6_6_68"/>
              <p:cNvSpPr/>
              <p:nvPr/>
            </p:nvSpPr>
            <p:spPr>
              <a:xfrm>
                <a:off x="7367299" y="4253708"/>
                <a:ext cx="409500" cy="8898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9" name="Google Shape;679;ge5dc3128f6_6_68"/>
              <p:cNvSpPr/>
              <p:nvPr/>
            </p:nvSpPr>
            <p:spPr>
              <a:xfrm>
                <a:off x="7367299" y="3804008"/>
                <a:ext cx="409500" cy="1339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" name="Google Shape;680;ge5dc3128f6_6_68"/>
              <p:cNvSpPr/>
              <p:nvPr/>
            </p:nvSpPr>
            <p:spPr>
              <a:xfrm>
                <a:off x="7367299" y="4703408"/>
                <a:ext cx="409500" cy="4401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1" name="Google Shape;681;ge5dc3128f6_6_68"/>
            <p:cNvGrpSpPr/>
            <p:nvPr/>
          </p:nvGrpSpPr>
          <p:grpSpPr>
            <a:xfrm>
              <a:off x="7959516" y="3354008"/>
              <a:ext cx="409500" cy="1789500"/>
              <a:chOff x="7959516" y="3354008"/>
              <a:chExt cx="409500" cy="1789500"/>
            </a:xfrm>
          </p:grpSpPr>
          <p:sp>
            <p:nvSpPr>
              <p:cNvPr id="682" name="Google Shape;682;ge5dc3128f6_6_68"/>
              <p:cNvSpPr/>
              <p:nvPr/>
            </p:nvSpPr>
            <p:spPr>
              <a:xfrm>
                <a:off x="7959516" y="4253708"/>
                <a:ext cx="409500" cy="8898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" name="Google Shape;683;ge5dc3128f6_6_68"/>
              <p:cNvSpPr/>
              <p:nvPr/>
            </p:nvSpPr>
            <p:spPr>
              <a:xfrm>
                <a:off x="7959516" y="3354008"/>
                <a:ext cx="409500" cy="1789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4" name="Google Shape;684;ge5dc3128f6_6_68"/>
              <p:cNvSpPr/>
              <p:nvPr/>
            </p:nvSpPr>
            <p:spPr>
              <a:xfrm>
                <a:off x="7959516" y="3804008"/>
                <a:ext cx="409500" cy="1339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5" name="Google Shape;685;ge5dc3128f6_6_68"/>
              <p:cNvSpPr/>
              <p:nvPr/>
            </p:nvSpPr>
            <p:spPr>
              <a:xfrm>
                <a:off x="7959516" y="4703408"/>
                <a:ext cx="409500" cy="4401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6" name="Google Shape;686;ge5dc3128f6_6_68"/>
            <p:cNvGrpSpPr/>
            <p:nvPr/>
          </p:nvGrpSpPr>
          <p:grpSpPr>
            <a:xfrm>
              <a:off x="8551731" y="2904008"/>
              <a:ext cx="409500" cy="2239500"/>
              <a:chOff x="8551731" y="2904008"/>
              <a:chExt cx="409500" cy="2239500"/>
            </a:xfrm>
          </p:grpSpPr>
          <p:sp>
            <p:nvSpPr>
              <p:cNvPr id="687" name="Google Shape;687;ge5dc3128f6_6_68"/>
              <p:cNvSpPr/>
              <p:nvPr/>
            </p:nvSpPr>
            <p:spPr>
              <a:xfrm>
                <a:off x="8551731" y="4253708"/>
                <a:ext cx="409500" cy="8898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8" name="Google Shape;688;ge5dc3128f6_6_68"/>
              <p:cNvSpPr/>
              <p:nvPr/>
            </p:nvSpPr>
            <p:spPr>
              <a:xfrm>
                <a:off x="8551731" y="3354008"/>
                <a:ext cx="409500" cy="1789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9" name="Google Shape;689;ge5dc3128f6_6_68"/>
              <p:cNvSpPr/>
              <p:nvPr/>
            </p:nvSpPr>
            <p:spPr>
              <a:xfrm>
                <a:off x="8551731" y="3804008"/>
                <a:ext cx="409500" cy="1339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0" name="Google Shape;690;ge5dc3128f6_6_68"/>
              <p:cNvSpPr/>
              <p:nvPr/>
            </p:nvSpPr>
            <p:spPr>
              <a:xfrm>
                <a:off x="8551731" y="2904008"/>
                <a:ext cx="409500" cy="22395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1" name="Google Shape;691;ge5dc3128f6_6_68"/>
              <p:cNvSpPr/>
              <p:nvPr/>
            </p:nvSpPr>
            <p:spPr>
              <a:xfrm>
                <a:off x="8551731" y="4703408"/>
                <a:ext cx="409500" cy="4401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692" name="Google Shape;692;ge5dc3128f6_6_68"/>
          <p:cNvSpPr txBox="1">
            <a:spLocks noGrp="1"/>
          </p:cNvSpPr>
          <p:nvPr>
            <p:ph type="title"/>
          </p:nvPr>
        </p:nvSpPr>
        <p:spPr>
          <a:xfrm>
            <a:off x="1098667" y="2151767"/>
            <a:ext cx="7810500" cy="249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693" name="Google Shape;693;ge5dc3128f6_6_68"/>
          <p:cNvSpPr txBox="1">
            <a:spLocks noGrp="1"/>
          </p:cNvSpPr>
          <p:nvPr>
            <p:ph type="sldNum" idx="12"/>
          </p:nvPr>
        </p:nvSpPr>
        <p:spPr>
          <a:xfrm>
            <a:off x="11268061" y="6315968"/>
            <a:ext cx="731700" cy="52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5" name="Google Shape;695;ge5dc3128f6_6_103"/>
          <p:cNvGrpSpPr/>
          <p:nvPr/>
        </p:nvGrpSpPr>
        <p:grpSpPr>
          <a:xfrm>
            <a:off x="834621" y="399168"/>
            <a:ext cx="1332416" cy="1332416"/>
            <a:chOff x="348199" y="179450"/>
            <a:chExt cx="1116300" cy="1116300"/>
          </a:xfrm>
        </p:grpSpPr>
        <p:sp>
          <p:nvSpPr>
            <p:cNvPr id="696" name="Google Shape;696;ge5dc3128f6_6_103"/>
            <p:cNvSpPr/>
            <p:nvPr/>
          </p:nvSpPr>
          <p:spPr>
            <a:xfrm rot="-5400000">
              <a:off x="574557" y="405788"/>
              <a:ext cx="663600" cy="663600"/>
            </a:xfrm>
            <a:prstGeom prst="pie">
              <a:avLst>
                <a:gd name="adj1" fmla="val 10792838"/>
                <a:gd name="adj2" fmla="val 16200000"/>
              </a:avLst>
            </a:prstGeom>
            <a:solidFill>
              <a:schemeClr val="dk2">
                <a:alpha val="12156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" name="Google Shape;697;ge5dc3128f6_6_103"/>
            <p:cNvSpPr/>
            <p:nvPr/>
          </p:nvSpPr>
          <p:spPr>
            <a:xfrm rot="-5400000">
              <a:off x="348199" y="179450"/>
              <a:ext cx="1116300" cy="1116300"/>
            </a:xfrm>
            <a:prstGeom prst="pie">
              <a:avLst>
                <a:gd name="adj1" fmla="val 10792838"/>
                <a:gd name="adj2" fmla="val 16200000"/>
              </a:avLst>
            </a:prstGeom>
            <a:solidFill>
              <a:schemeClr val="dk2">
                <a:alpha val="12156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98" name="Google Shape;698;ge5dc3128f6_6_103"/>
          <p:cNvSpPr txBox="1">
            <a:spLocks noGrp="1"/>
          </p:cNvSpPr>
          <p:nvPr>
            <p:ph type="title"/>
          </p:nvPr>
        </p:nvSpPr>
        <p:spPr>
          <a:xfrm>
            <a:off x="1738400" y="798100"/>
            <a:ext cx="9374100" cy="133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699" name="Google Shape;699;ge5dc3128f6_6_103"/>
          <p:cNvSpPr txBox="1">
            <a:spLocks noGrp="1"/>
          </p:cNvSpPr>
          <p:nvPr>
            <p:ph type="body" idx="1"/>
          </p:nvPr>
        </p:nvSpPr>
        <p:spPr>
          <a:xfrm>
            <a:off x="1738400" y="2653400"/>
            <a:ext cx="9374100" cy="338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marL="457200" lvl="0" indent="-3365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700"/>
              <a:buChar char="●"/>
              <a:defRPr/>
            </a:lvl1pPr>
            <a:lvl2pPr marL="914400" lvl="1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2pPr>
            <a:lvl3pPr marL="1371600" lvl="2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3pPr>
            <a:lvl4pPr marL="1828800" lvl="3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/>
            </a:lvl4pPr>
            <a:lvl5pPr marL="2286000" lvl="4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5pPr>
            <a:lvl6pPr marL="2743200" lvl="5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6pPr>
            <a:lvl7pPr marL="3200400" lvl="6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/>
            </a:lvl7pPr>
            <a:lvl8pPr marL="3657600" lvl="7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8pPr>
            <a:lvl9pPr marL="4114800" lvl="8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9pPr>
          </a:lstStyle>
          <a:p>
            <a:endParaRPr/>
          </a:p>
        </p:txBody>
      </p:sp>
      <p:sp>
        <p:nvSpPr>
          <p:cNvPr id="700" name="Google Shape;700;ge5dc3128f6_6_103"/>
          <p:cNvSpPr txBox="1">
            <a:spLocks noGrp="1"/>
          </p:cNvSpPr>
          <p:nvPr>
            <p:ph type="sldNum" idx="12"/>
          </p:nvPr>
        </p:nvSpPr>
        <p:spPr>
          <a:xfrm>
            <a:off x="11268061" y="6315968"/>
            <a:ext cx="731700" cy="52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2" name="Google Shape;702;ge5dc3128f6_6_110"/>
          <p:cNvGrpSpPr/>
          <p:nvPr/>
        </p:nvGrpSpPr>
        <p:grpSpPr>
          <a:xfrm>
            <a:off x="834621" y="399168"/>
            <a:ext cx="1332416" cy="1332416"/>
            <a:chOff x="348199" y="179450"/>
            <a:chExt cx="1116300" cy="1116300"/>
          </a:xfrm>
        </p:grpSpPr>
        <p:sp>
          <p:nvSpPr>
            <p:cNvPr id="703" name="Google Shape;703;ge5dc3128f6_6_110"/>
            <p:cNvSpPr/>
            <p:nvPr/>
          </p:nvSpPr>
          <p:spPr>
            <a:xfrm rot="-5400000">
              <a:off x="574557" y="405788"/>
              <a:ext cx="663600" cy="663600"/>
            </a:xfrm>
            <a:prstGeom prst="pie">
              <a:avLst>
                <a:gd name="adj1" fmla="val 10792838"/>
                <a:gd name="adj2" fmla="val 16200000"/>
              </a:avLst>
            </a:prstGeom>
            <a:solidFill>
              <a:schemeClr val="dk2">
                <a:alpha val="12156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" name="Google Shape;704;ge5dc3128f6_6_110"/>
            <p:cNvSpPr/>
            <p:nvPr/>
          </p:nvSpPr>
          <p:spPr>
            <a:xfrm rot="-5400000">
              <a:off x="348199" y="179450"/>
              <a:ext cx="1116300" cy="1116300"/>
            </a:xfrm>
            <a:prstGeom prst="pie">
              <a:avLst>
                <a:gd name="adj1" fmla="val 10792838"/>
                <a:gd name="adj2" fmla="val 16200000"/>
              </a:avLst>
            </a:prstGeom>
            <a:solidFill>
              <a:schemeClr val="dk2">
                <a:alpha val="12156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05" name="Google Shape;705;ge5dc3128f6_6_110"/>
          <p:cNvSpPr txBox="1">
            <a:spLocks noGrp="1"/>
          </p:cNvSpPr>
          <p:nvPr>
            <p:ph type="title"/>
          </p:nvPr>
        </p:nvSpPr>
        <p:spPr>
          <a:xfrm>
            <a:off x="1738400" y="798100"/>
            <a:ext cx="9374100" cy="133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706" name="Google Shape;706;ge5dc3128f6_6_110"/>
          <p:cNvSpPr txBox="1">
            <a:spLocks noGrp="1"/>
          </p:cNvSpPr>
          <p:nvPr>
            <p:ph type="sldNum" idx="12"/>
          </p:nvPr>
        </p:nvSpPr>
        <p:spPr>
          <a:xfrm>
            <a:off x="11268061" y="6315968"/>
            <a:ext cx="731700" cy="52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7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8" name="Google Shape;708;ge5dc3128f6_6_116"/>
          <p:cNvGrpSpPr/>
          <p:nvPr/>
        </p:nvGrpSpPr>
        <p:grpSpPr>
          <a:xfrm>
            <a:off x="834621" y="399168"/>
            <a:ext cx="1332416" cy="1332416"/>
            <a:chOff x="348199" y="179450"/>
            <a:chExt cx="1116300" cy="1116300"/>
          </a:xfrm>
        </p:grpSpPr>
        <p:sp>
          <p:nvSpPr>
            <p:cNvPr id="709" name="Google Shape;709;ge5dc3128f6_6_116"/>
            <p:cNvSpPr/>
            <p:nvPr/>
          </p:nvSpPr>
          <p:spPr>
            <a:xfrm rot="-5400000">
              <a:off x="574557" y="405788"/>
              <a:ext cx="663600" cy="663600"/>
            </a:xfrm>
            <a:prstGeom prst="pie">
              <a:avLst>
                <a:gd name="adj1" fmla="val 10792838"/>
                <a:gd name="adj2" fmla="val 16200000"/>
              </a:avLst>
            </a:prstGeom>
            <a:solidFill>
              <a:schemeClr val="dk2">
                <a:alpha val="12156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" name="Google Shape;710;ge5dc3128f6_6_116"/>
            <p:cNvSpPr/>
            <p:nvPr/>
          </p:nvSpPr>
          <p:spPr>
            <a:xfrm rot="-5400000">
              <a:off x="348199" y="179450"/>
              <a:ext cx="1116300" cy="1116300"/>
            </a:xfrm>
            <a:prstGeom prst="pie">
              <a:avLst>
                <a:gd name="adj1" fmla="val 10792838"/>
                <a:gd name="adj2" fmla="val 16200000"/>
              </a:avLst>
            </a:prstGeom>
            <a:solidFill>
              <a:schemeClr val="dk2">
                <a:alpha val="12156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11" name="Google Shape;711;ge5dc3128f6_6_116"/>
          <p:cNvSpPr txBox="1">
            <a:spLocks noGrp="1"/>
          </p:cNvSpPr>
          <p:nvPr>
            <p:ph type="title"/>
          </p:nvPr>
        </p:nvSpPr>
        <p:spPr>
          <a:xfrm>
            <a:off x="1738400" y="798100"/>
            <a:ext cx="4416000" cy="212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712" name="Google Shape;712;ge5dc3128f6_6_116"/>
          <p:cNvSpPr txBox="1">
            <a:spLocks noGrp="1"/>
          </p:cNvSpPr>
          <p:nvPr>
            <p:ph type="body" idx="1"/>
          </p:nvPr>
        </p:nvSpPr>
        <p:spPr>
          <a:xfrm>
            <a:off x="1738400" y="3079567"/>
            <a:ext cx="4416000" cy="2962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marL="457200" lvl="0" indent="-3365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700"/>
              <a:buChar char="●"/>
              <a:defRPr/>
            </a:lvl1pPr>
            <a:lvl2pPr marL="914400" lvl="1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2pPr>
            <a:lvl3pPr marL="1371600" lvl="2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3pPr>
            <a:lvl4pPr marL="1828800" lvl="3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/>
            </a:lvl4pPr>
            <a:lvl5pPr marL="2286000" lvl="4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5pPr>
            <a:lvl6pPr marL="2743200" lvl="5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6pPr>
            <a:lvl7pPr marL="3200400" lvl="6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/>
            </a:lvl7pPr>
            <a:lvl8pPr marL="3657600" lvl="7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8pPr>
            <a:lvl9pPr marL="4114800" lvl="8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9pPr>
          </a:lstStyle>
          <a:p>
            <a:endParaRPr/>
          </a:p>
        </p:txBody>
      </p:sp>
      <p:sp>
        <p:nvSpPr>
          <p:cNvPr id="713" name="Google Shape;713;ge5dc3128f6_6_116"/>
          <p:cNvSpPr txBox="1">
            <a:spLocks noGrp="1"/>
          </p:cNvSpPr>
          <p:nvPr>
            <p:ph type="sldNum" idx="12"/>
          </p:nvPr>
        </p:nvSpPr>
        <p:spPr>
          <a:xfrm>
            <a:off x="11268061" y="6315968"/>
            <a:ext cx="731700" cy="52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bg>
      <p:bgPr>
        <a:solidFill>
          <a:schemeClr val="dk1"/>
        </a:solidFill>
        <a:effectLst/>
      </p:bgPr>
    </p:bg>
    <p:spTree>
      <p:nvGrpSpPr>
        <p:cNvPr id="1" name="Shape 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5" name="Google Shape;715;ge5dc3128f6_6_123"/>
          <p:cNvGrpSpPr/>
          <p:nvPr/>
        </p:nvGrpSpPr>
        <p:grpSpPr>
          <a:xfrm>
            <a:off x="9155392" y="1675"/>
            <a:ext cx="3023096" cy="3468901"/>
            <a:chOff x="6790514" y="1256"/>
            <a:chExt cx="2267379" cy="2601741"/>
          </a:xfrm>
        </p:grpSpPr>
        <p:grpSp>
          <p:nvGrpSpPr>
            <p:cNvPr id="716" name="Google Shape;716;ge5dc3128f6_6_123"/>
            <p:cNvGrpSpPr/>
            <p:nvPr/>
          </p:nvGrpSpPr>
          <p:grpSpPr>
            <a:xfrm>
              <a:off x="7067535" y="1256"/>
              <a:ext cx="1990358" cy="1990303"/>
              <a:chOff x="7067535" y="1256"/>
              <a:chExt cx="1990358" cy="1990303"/>
            </a:xfrm>
          </p:grpSpPr>
          <p:sp>
            <p:nvSpPr>
              <p:cNvPr id="717" name="Google Shape;717;ge5dc3128f6_6_123"/>
              <p:cNvSpPr/>
              <p:nvPr/>
            </p:nvSpPr>
            <p:spPr>
              <a:xfrm rot="-8648551">
                <a:off x="7594313" y="527721"/>
                <a:ext cx="937226" cy="937226"/>
              </a:xfrm>
              <a:prstGeom prst="ellipse">
                <a:avLst/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8" name="Google Shape;718;ge5dc3128f6_6_123"/>
              <p:cNvSpPr/>
              <p:nvPr/>
            </p:nvSpPr>
            <p:spPr>
              <a:xfrm rot="-8648551">
                <a:off x="7594313" y="527721"/>
                <a:ext cx="937226" cy="937226"/>
              </a:xfrm>
              <a:prstGeom prst="pie">
                <a:avLst>
                  <a:gd name="adj1" fmla="val 19376841"/>
                  <a:gd name="adj2" fmla="val 12313574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9" name="Google Shape;719;ge5dc3128f6_6_123"/>
              <p:cNvSpPr/>
              <p:nvPr/>
            </p:nvSpPr>
            <p:spPr>
              <a:xfrm rot="-8649154">
                <a:off x="7349891" y="283705"/>
                <a:ext cx="1425647" cy="1425404"/>
              </a:xfrm>
              <a:prstGeom prst="ellipse">
                <a:avLst/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20" name="Google Shape;720;ge5dc3128f6_6_123"/>
            <p:cNvGrpSpPr/>
            <p:nvPr/>
          </p:nvGrpSpPr>
          <p:grpSpPr>
            <a:xfrm>
              <a:off x="8207126" y="1807997"/>
              <a:ext cx="795000" cy="795000"/>
              <a:chOff x="8207126" y="1807997"/>
              <a:chExt cx="795000" cy="795000"/>
            </a:xfrm>
          </p:grpSpPr>
          <p:sp>
            <p:nvSpPr>
              <p:cNvPr id="721" name="Google Shape;721;ge5dc3128f6_6_123"/>
              <p:cNvSpPr/>
              <p:nvPr/>
            </p:nvSpPr>
            <p:spPr>
              <a:xfrm rot="2152054">
                <a:off x="8319942" y="1920813"/>
                <a:ext cx="569367" cy="569367"/>
              </a:xfrm>
              <a:prstGeom prst="ellipse">
                <a:avLst/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2" name="Google Shape;722;ge5dc3128f6_6_123"/>
              <p:cNvSpPr/>
              <p:nvPr/>
            </p:nvSpPr>
            <p:spPr>
              <a:xfrm rot="2150259">
                <a:off x="8408218" y="2008610"/>
                <a:ext cx="393004" cy="393004"/>
              </a:xfrm>
              <a:prstGeom prst="ellipse">
                <a:avLst/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3" name="Google Shape;723;ge5dc3128f6_6_123"/>
              <p:cNvSpPr/>
              <p:nvPr/>
            </p:nvSpPr>
            <p:spPr>
              <a:xfrm rot="2150259">
                <a:off x="8408218" y="2008610"/>
                <a:ext cx="393004" cy="393004"/>
              </a:xfrm>
              <a:prstGeom prst="pie">
                <a:avLst>
                  <a:gd name="adj1" fmla="val 5699893"/>
                  <a:gd name="adj2" fmla="val 12313574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24" name="Google Shape;724;ge5dc3128f6_6_123"/>
            <p:cNvGrpSpPr/>
            <p:nvPr/>
          </p:nvGrpSpPr>
          <p:grpSpPr>
            <a:xfrm>
              <a:off x="6790514" y="118857"/>
              <a:ext cx="548700" cy="548700"/>
              <a:chOff x="6790514" y="118857"/>
              <a:chExt cx="548700" cy="548700"/>
            </a:xfrm>
          </p:grpSpPr>
          <p:sp>
            <p:nvSpPr>
              <p:cNvPr id="725" name="Google Shape;725;ge5dc3128f6_6_123"/>
              <p:cNvSpPr/>
              <p:nvPr/>
            </p:nvSpPr>
            <p:spPr>
              <a:xfrm rot="2150259">
                <a:off x="6868362" y="196705"/>
                <a:ext cx="393004" cy="393004"/>
              </a:xfrm>
              <a:prstGeom prst="ellipse">
                <a:avLst/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6" name="Google Shape;726;ge5dc3128f6_6_123"/>
              <p:cNvSpPr/>
              <p:nvPr/>
            </p:nvSpPr>
            <p:spPr>
              <a:xfrm rot="2150259">
                <a:off x="6868362" y="196705"/>
                <a:ext cx="393004" cy="393004"/>
              </a:xfrm>
              <a:prstGeom prst="pie">
                <a:avLst>
                  <a:gd name="adj1" fmla="val 5699893"/>
                  <a:gd name="adj2" fmla="val 12313574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727" name="Google Shape;727;ge5dc3128f6_6_123"/>
          <p:cNvSpPr txBox="1">
            <a:spLocks noGrp="1"/>
          </p:cNvSpPr>
          <p:nvPr>
            <p:ph type="title"/>
          </p:nvPr>
        </p:nvSpPr>
        <p:spPr>
          <a:xfrm>
            <a:off x="1098667" y="1018133"/>
            <a:ext cx="7810500" cy="476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728" name="Google Shape;728;ge5dc3128f6_6_123"/>
          <p:cNvSpPr txBox="1">
            <a:spLocks noGrp="1"/>
          </p:cNvSpPr>
          <p:nvPr>
            <p:ph type="sldNum" idx="12"/>
          </p:nvPr>
        </p:nvSpPr>
        <p:spPr>
          <a:xfrm>
            <a:off x="11268061" y="6315968"/>
            <a:ext cx="731700" cy="52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7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0" name="Google Shape;730;ge5dc3128f6_6_138"/>
          <p:cNvGrpSpPr/>
          <p:nvPr/>
        </p:nvGrpSpPr>
        <p:grpSpPr>
          <a:xfrm>
            <a:off x="834621" y="399168"/>
            <a:ext cx="1332416" cy="1332416"/>
            <a:chOff x="348199" y="179450"/>
            <a:chExt cx="1116300" cy="1116300"/>
          </a:xfrm>
        </p:grpSpPr>
        <p:sp>
          <p:nvSpPr>
            <p:cNvPr id="731" name="Google Shape;731;ge5dc3128f6_6_138"/>
            <p:cNvSpPr/>
            <p:nvPr/>
          </p:nvSpPr>
          <p:spPr>
            <a:xfrm rot="-5400000">
              <a:off x="574557" y="405788"/>
              <a:ext cx="663600" cy="663600"/>
            </a:xfrm>
            <a:prstGeom prst="pie">
              <a:avLst>
                <a:gd name="adj1" fmla="val 10792838"/>
                <a:gd name="adj2" fmla="val 16200000"/>
              </a:avLst>
            </a:prstGeom>
            <a:solidFill>
              <a:schemeClr val="dk2">
                <a:alpha val="12156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" name="Google Shape;732;ge5dc3128f6_6_138"/>
            <p:cNvSpPr/>
            <p:nvPr/>
          </p:nvSpPr>
          <p:spPr>
            <a:xfrm rot="-5400000">
              <a:off x="348199" y="179450"/>
              <a:ext cx="1116300" cy="1116300"/>
            </a:xfrm>
            <a:prstGeom prst="pie">
              <a:avLst>
                <a:gd name="adj1" fmla="val 10792838"/>
                <a:gd name="adj2" fmla="val 16200000"/>
              </a:avLst>
            </a:prstGeom>
            <a:solidFill>
              <a:schemeClr val="dk2">
                <a:alpha val="12156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33" name="Google Shape;733;ge5dc3128f6_6_138"/>
          <p:cNvSpPr txBox="1">
            <a:spLocks noGrp="1"/>
          </p:cNvSpPr>
          <p:nvPr>
            <p:ph type="title"/>
          </p:nvPr>
        </p:nvSpPr>
        <p:spPr>
          <a:xfrm>
            <a:off x="1738400" y="798100"/>
            <a:ext cx="4574100" cy="2653500"/>
          </a:xfrm>
          <a:prstGeom prst="rect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734" name="Google Shape;734;ge5dc3128f6_6_138"/>
          <p:cNvSpPr txBox="1">
            <a:spLocks noGrp="1"/>
          </p:cNvSpPr>
          <p:nvPr>
            <p:ph type="subTitle" idx="1"/>
          </p:nvPr>
        </p:nvSpPr>
        <p:spPr>
          <a:xfrm>
            <a:off x="1738400" y="3657604"/>
            <a:ext cx="4574100" cy="968100"/>
          </a:xfrm>
          <a:prstGeom prst="rect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735" name="Google Shape;735;ge5dc3128f6_6_138"/>
          <p:cNvSpPr txBox="1">
            <a:spLocks noGrp="1"/>
          </p:cNvSpPr>
          <p:nvPr>
            <p:ph type="body" idx="2"/>
          </p:nvPr>
        </p:nvSpPr>
        <p:spPr>
          <a:xfrm>
            <a:off x="6538267" y="881333"/>
            <a:ext cx="4574100" cy="5160900"/>
          </a:xfrm>
          <a:prstGeom prst="rect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marL="457200" lvl="0" indent="-3365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700"/>
              <a:buChar char="●"/>
              <a:defRPr/>
            </a:lvl1pPr>
            <a:lvl2pPr marL="914400" lvl="1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2pPr>
            <a:lvl3pPr marL="1371600" lvl="2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3pPr>
            <a:lvl4pPr marL="1828800" lvl="3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/>
            </a:lvl4pPr>
            <a:lvl5pPr marL="2286000" lvl="4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5pPr>
            <a:lvl6pPr marL="2743200" lvl="5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6pPr>
            <a:lvl7pPr marL="3200400" lvl="6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/>
            </a:lvl7pPr>
            <a:lvl8pPr marL="3657600" lvl="7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○"/>
              <a:defRPr/>
            </a:lvl8pPr>
            <a:lvl9pPr marL="4114800" lvl="8" indent="-3238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9pPr>
          </a:lstStyle>
          <a:p>
            <a:endParaRPr/>
          </a:p>
        </p:txBody>
      </p:sp>
      <p:sp>
        <p:nvSpPr>
          <p:cNvPr id="736" name="Google Shape;736;ge5dc3128f6_6_138"/>
          <p:cNvSpPr txBox="1">
            <a:spLocks noGrp="1"/>
          </p:cNvSpPr>
          <p:nvPr>
            <p:ph type="sldNum" idx="12"/>
          </p:nvPr>
        </p:nvSpPr>
        <p:spPr>
          <a:xfrm>
            <a:off x="11268061" y="6315968"/>
            <a:ext cx="731700" cy="52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7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8" name="Google Shape;738;ge5dc3128f6_6_146"/>
          <p:cNvGrpSpPr/>
          <p:nvPr/>
        </p:nvGrpSpPr>
        <p:grpSpPr>
          <a:xfrm>
            <a:off x="951176" y="5129497"/>
            <a:ext cx="1100560" cy="1100560"/>
            <a:chOff x="348199" y="179450"/>
            <a:chExt cx="1116300" cy="1116300"/>
          </a:xfrm>
        </p:grpSpPr>
        <p:sp>
          <p:nvSpPr>
            <p:cNvPr id="739" name="Google Shape;739;ge5dc3128f6_6_146"/>
            <p:cNvSpPr/>
            <p:nvPr/>
          </p:nvSpPr>
          <p:spPr>
            <a:xfrm rot="-5400000">
              <a:off x="574557" y="405788"/>
              <a:ext cx="663600" cy="663600"/>
            </a:xfrm>
            <a:prstGeom prst="pie">
              <a:avLst>
                <a:gd name="adj1" fmla="val 10792838"/>
                <a:gd name="adj2" fmla="val 16200000"/>
              </a:avLst>
            </a:prstGeom>
            <a:solidFill>
              <a:schemeClr val="dk2">
                <a:alpha val="12156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" name="Google Shape;740;ge5dc3128f6_6_146"/>
            <p:cNvSpPr/>
            <p:nvPr/>
          </p:nvSpPr>
          <p:spPr>
            <a:xfrm rot="-5400000">
              <a:off x="348199" y="179450"/>
              <a:ext cx="1116300" cy="1116300"/>
            </a:xfrm>
            <a:prstGeom prst="pie">
              <a:avLst>
                <a:gd name="adj1" fmla="val 10792838"/>
                <a:gd name="adj2" fmla="val 16200000"/>
              </a:avLst>
            </a:prstGeom>
            <a:solidFill>
              <a:schemeClr val="dk2">
                <a:alpha val="12156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41" name="Google Shape;741;ge5dc3128f6_6_146"/>
          <p:cNvSpPr txBox="1">
            <a:spLocks noGrp="1"/>
          </p:cNvSpPr>
          <p:nvPr>
            <p:ph type="body" idx="1"/>
          </p:nvPr>
        </p:nvSpPr>
        <p:spPr>
          <a:xfrm>
            <a:off x="1738400" y="5518633"/>
            <a:ext cx="7790700" cy="713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/>
            </a:lvl1pPr>
          </a:lstStyle>
          <a:p>
            <a:endParaRPr/>
          </a:p>
        </p:txBody>
      </p:sp>
      <p:sp>
        <p:nvSpPr>
          <p:cNvPr id="742" name="Google Shape;742;ge5dc3128f6_6_146"/>
          <p:cNvSpPr txBox="1">
            <a:spLocks noGrp="1"/>
          </p:cNvSpPr>
          <p:nvPr>
            <p:ph type="sldNum" idx="12"/>
          </p:nvPr>
        </p:nvSpPr>
        <p:spPr>
          <a:xfrm>
            <a:off x="11268061" y="6315968"/>
            <a:ext cx="731700" cy="52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bg>
      <p:bgPr>
        <a:solidFill>
          <a:schemeClr val="accent3"/>
        </a:solidFill>
        <a:effectLst/>
      </p:bgPr>
    </p:bg>
    <p:spTree>
      <p:nvGrpSpPr>
        <p:cNvPr id="1" name="Shape 7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4" name="Google Shape;744;ge5dc3128f6_6_152"/>
          <p:cNvGrpSpPr/>
          <p:nvPr/>
        </p:nvGrpSpPr>
        <p:grpSpPr>
          <a:xfrm>
            <a:off x="69" y="5465463"/>
            <a:ext cx="12191743" cy="1392365"/>
            <a:chOff x="52" y="4099200"/>
            <a:chExt cx="9144036" cy="1044300"/>
          </a:xfrm>
        </p:grpSpPr>
        <p:grpSp>
          <p:nvGrpSpPr>
            <p:cNvPr id="745" name="Google Shape;745;ge5dc3128f6_6_152"/>
            <p:cNvGrpSpPr/>
            <p:nvPr/>
          </p:nvGrpSpPr>
          <p:grpSpPr>
            <a:xfrm>
              <a:off x="52" y="4309200"/>
              <a:ext cx="231622" cy="834300"/>
              <a:chOff x="2688737" y="4301380"/>
              <a:chExt cx="231900" cy="834300"/>
            </a:xfrm>
          </p:grpSpPr>
          <p:sp>
            <p:nvSpPr>
              <p:cNvPr id="746" name="Google Shape;746;ge5dc3128f6_6_152"/>
              <p:cNvSpPr/>
              <p:nvPr/>
            </p:nvSpPr>
            <p:spPr>
              <a:xfrm flipH="1">
                <a:off x="2688737" y="4720780"/>
                <a:ext cx="2319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7" name="Google Shape;747;ge5dc3128f6_6_152"/>
              <p:cNvSpPr/>
              <p:nvPr/>
            </p:nvSpPr>
            <p:spPr>
              <a:xfrm flipH="1">
                <a:off x="2688737" y="4301380"/>
                <a:ext cx="2319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" name="Google Shape;748;ge5dc3128f6_6_152"/>
              <p:cNvSpPr/>
              <p:nvPr/>
            </p:nvSpPr>
            <p:spPr>
              <a:xfrm flipH="1">
                <a:off x="2688737" y="4511080"/>
                <a:ext cx="2319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" name="Google Shape;749;ge5dc3128f6_6_152"/>
              <p:cNvSpPr/>
              <p:nvPr/>
            </p:nvSpPr>
            <p:spPr>
              <a:xfrm flipH="1">
                <a:off x="2688737" y="4930480"/>
                <a:ext cx="2319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0" name="Google Shape;750;ge5dc3128f6_6_152"/>
            <p:cNvGrpSpPr/>
            <p:nvPr/>
          </p:nvGrpSpPr>
          <p:grpSpPr>
            <a:xfrm>
              <a:off x="371406" y="4099200"/>
              <a:ext cx="231622" cy="1044300"/>
              <a:chOff x="2688737" y="4091380"/>
              <a:chExt cx="231900" cy="1044300"/>
            </a:xfrm>
          </p:grpSpPr>
          <p:sp>
            <p:nvSpPr>
              <p:cNvPr id="751" name="Google Shape;751;ge5dc3128f6_6_152"/>
              <p:cNvSpPr/>
              <p:nvPr/>
            </p:nvSpPr>
            <p:spPr>
              <a:xfrm flipH="1">
                <a:off x="2688737" y="4720780"/>
                <a:ext cx="2319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" name="Google Shape;752;ge5dc3128f6_6_152"/>
              <p:cNvSpPr/>
              <p:nvPr/>
            </p:nvSpPr>
            <p:spPr>
              <a:xfrm flipH="1">
                <a:off x="2688737" y="4301380"/>
                <a:ext cx="2319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3" name="Google Shape;753;ge5dc3128f6_6_152"/>
              <p:cNvSpPr/>
              <p:nvPr/>
            </p:nvSpPr>
            <p:spPr>
              <a:xfrm flipH="1">
                <a:off x="2688737" y="4511080"/>
                <a:ext cx="2319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4" name="Google Shape;754;ge5dc3128f6_6_152"/>
              <p:cNvSpPr/>
              <p:nvPr/>
            </p:nvSpPr>
            <p:spPr>
              <a:xfrm flipH="1">
                <a:off x="2688737" y="4091380"/>
                <a:ext cx="231900" cy="104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55;ge5dc3128f6_6_152"/>
              <p:cNvSpPr/>
              <p:nvPr/>
            </p:nvSpPr>
            <p:spPr>
              <a:xfrm flipH="1">
                <a:off x="2688737" y="4930480"/>
                <a:ext cx="2319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6" name="Google Shape;756;ge5dc3128f6_6_152"/>
            <p:cNvGrpSpPr/>
            <p:nvPr/>
          </p:nvGrpSpPr>
          <p:grpSpPr>
            <a:xfrm>
              <a:off x="742761" y="4309200"/>
              <a:ext cx="231622" cy="834300"/>
              <a:chOff x="2688737" y="4301380"/>
              <a:chExt cx="231900" cy="834300"/>
            </a:xfrm>
          </p:grpSpPr>
          <p:sp>
            <p:nvSpPr>
              <p:cNvPr id="757" name="Google Shape;757;ge5dc3128f6_6_152"/>
              <p:cNvSpPr/>
              <p:nvPr/>
            </p:nvSpPr>
            <p:spPr>
              <a:xfrm flipH="1">
                <a:off x="2688737" y="4720780"/>
                <a:ext cx="2319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8" name="Google Shape;758;ge5dc3128f6_6_152"/>
              <p:cNvSpPr/>
              <p:nvPr/>
            </p:nvSpPr>
            <p:spPr>
              <a:xfrm flipH="1">
                <a:off x="2688737" y="4301380"/>
                <a:ext cx="2319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9" name="Google Shape;759;ge5dc3128f6_6_152"/>
              <p:cNvSpPr/>
              <p:nvPr/>
            </p:nvSpPr>
            <p:spPr>
              <a:xfrm flipH="1">
                <a:off x="2688737" y="4511080"/>
                <a:ext cx="2319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0" name="Google Shape;760;ge5dc3128f6_6_152"/>
              <p:cNvSpPr/>
              <p:nvPr/>
            </p:nvSpPr>
            <p:spPr>
              <a:xfrm flipH="1">
                <a:off x="2688737" y="4930480"/>
                <a:ext cx="2319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61" name="Google Shape;761;ge5dc3128f6_6_152"/>
            <p:cNvGrpSpPr/>
            <p:nvPr/>
          </p:nvGrpSpPr>
          <p:grpSpPr>
            <a:xfrm>
              <a:off x="1114115" y="4518900"/>
              <a:ext cx="231622" cy="624600"/>
              <a:chOff x="2688737" y="4511080"/>
              <a:chExt cx="231900" cy="624600"/>
            </a:xfrm>
          </p:grpSpPr>
          <p:sp>
            <p:nvSpPr>
              <p:cNvPr id="762" name="Google Shape;762;ge5dc3128f6_6_152"/>
              <p:cNvSpPr/>
              <p:nvPr/>
            </p:nvSpPr>
            <p:spPr>
              <a:xfrm flipH="1">
                <a:off x="2688737" y="4720780"/>
                <a:ext cx="2319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3" name="Google Shape;763;ge5dc3128f6_6_152"/>
              <p:cNvSpPr/>
              <p:nvPr/>
            </p:nvSpPr>
            <p:spPr>
              <a:xfrm flipH="1">
                <a:off x="2688737" y="4511080"/>
                <a:ext cx="2319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4" name="Google Shape;764;ge5dc3128f6_6_152"/>
              <p:cNvSpPr/>
              <p:nvPr/>
            </p:nvSpPr>
            <p:spPr>
              <a:xfrm flipH="1">
                <a:off x="2688737" y="4930480"/>
                <a:ext cx="2319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65" name="Google Shape;765;ge5dc3128f6_6_152"/>
            <p:cNvGrpSpPr/>
            <p:nvPr/>
          </p:nvGrpSpPr>
          <p:grpSpPr>
            <a:xfrm>
              <a:off x="1856753" y="4099200"/>
              <a:ext cx="231600" cy="1044300"/>
              <a:chOff x="1856753" y="4099200"/>
              <a:chExt cx="231600" cy="1044300"/>
            </a:xfrm>
          </p:grpSpPr>
          <p:sp>
            <p:nvSpPr>
              <p:cNvPr id="766" name="Google Shape;766;ge5dc3128f6_6_152"/>
              <p:cNvSpPr/>
              <p:nvPr/>
            </p:nvSpPr>
            <p:spPr>
              <a:xfrm flipH="1">
                <a:off x="1856753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7" name="Google Shape;767;ge5dc3128f6_6_152"/>
              <p:cNvSpPr/>
              <p:nvPr/>
            </p:nvSpPr>
            <p:spPr>
              <a:xfrm flipH="1">
                <a:off x="1856753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8" name="Google Shape;768;ge5dc3128f6_6_152"/>
              <p:cNvSpPr/>
              <p:nvPr/>
            </p:nvSpPr>
            <p:spPr>
              <a:xfrm flipH="1">
                <a:off x="1856753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9" name="Google Shape;769;ge5dc3128f6_6_152"/>
              <p:cNvSpPr/>
              <p:nvPr/>
            </p:nvSpPr>
            <p:spPr>
              <a:xfrm flipH="1">
                <a:off x="1856753" y="4099200"/>
                <a:ext cx="231600" cy="104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0" name="Google Shape;770;ge5dc3128f6_6_152"/>
              <p:cNvSpPr/>
              <p:nvPr/>
            </p:nvSpPr>
            <p:spPr>
              <a:xfrm flipH="1">
                <a:off x="1856753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1" name="Google Shape;771;ge5dc3128f6_6_152"/>
            <p:cNvGrpSpPr/>
            <p:nvPr/>
          </p:nvGrpSpPr>
          <p:grpSpPr>
            <a:xfrm>
              <a:off x="2228107" y="4309200"/>
              <a:ext cx="231600" cy="834300"/>
              <a:chOff x="2228107" y="4309200"/>
              <a:chExt cx="231600" cy="834300"/>
            </a:xfrm>
          </p:grpSpPr>
          <p:sp>
            <p:nvSpPr>
              <p:cNvPr id="772" name="Google Shape;772;ge5dc3128f6_6_152"/>
              <p:cNvSpPr/>
              <p:nvPr/>
            </p:nvSpPr>
            <p:spPr>
              <a:xfrm flipH="1">
                <a:off x="2228107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3" name="Google Shape;773;ge5dc3128f6_6_152"/>
              <p:cNvSpPr/>
              <p:nvPr/>
            </p:nvSpPr>
            <p:spPr>
              <a:xfrm flipH="1">
                <a:off x="2228107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4" name="Google Shape;774;ge5dc3128f6_6_152"/>
              <p:cNvSpPr/>
              <p:nvPr/>
            </p:nvSpPr>
            <p:spPr>
              <a:xfrm flipH="1">
                <a:off x="2228107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5" name="Google Shape;775;ge5dc3128f6_6_152"/>
              <p:cNvSpPr/>
              <p:nvPr/>
            </p:nvSpPr>
            <p:spPr>
              <a:xfrm flipH="1">
                <a:off x="2228107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6" name="Google Shape;776;ge5dc3128f6_6_152"/>
            <p:cNvGrpSpPr/>
            <p:nvPr/>
          </p:nvGrpSpPr>
          <p:grpSpPr>
            <a:xfrm>
              <a:off x="2599462" y="4518900"/>
              <a:ext cx="231600" cy="624600"/>
              <a:chOff x="2599462" y="4518900"/>
              <a:chExt cx="231600" cy="624600"/>
            </a:xfrm>
          </p:grpSpPr>
          <p:sp>
            <p:nvSpPr>
              <p:cNvPr id="777" name="Google Shape;777;ge5dc3128f6_6_152"/>
              <p:cNvSpPr/>
              <p:nvPr/>
            </p:nvSpPr>
            <p:spPr>
              <a:xfrm flipH="1">
                <a:off x="2599462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8" name="Google Shape;778;ge5dc3128f6_6_152"/>
              <p:cNvSpPr/>
              <p:nvPr/>
            </p:nvSpPr>
            <p:spPr>
              <a:xfrm flipH="1">
                <a:off x="2599462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9" name="Google Shape;779;ge5dc3128f6_6_152"/>
              <p:cNvSpPr/>
              <p:nvPr/>
            </p:nvSpPr>
            <p:spPr>
              <a:xfrm flipH="1">
                <a:off x="2599462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80" name="Google Shape;780;ge5dc3128f6_6_152"/>
            <p:cNvGrpSpPr/>
            <p:nvPr/>
          </p:nvGrpSpPr>
          <p:grpSpPr>
            <a:xfrm>
              <a:off x="3342171" y="4099200"/>
              <a:ext cx="231600" cy="1044300"/>
              <a:chOff x="3342171" y="4099200"/>
              <a:chExt cx="231600" cy="1044300"/>
            </a:xfrm>
          </p:grpSpPr>
          <p:sp>
            <p:nvSpPr>
              <p:cNvPr id="781" name="Google Shape;781;ge5dc3128f6_6_152"/>
              <p:cNvSpPr/>
              <p:nvPr/>
            </p:nvSpPr>
            <p:spPr>
              <a:xfrm flipH="1">
                <a:off x="3342171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2" name="Google Shape;782;ge5dc3128f6_6_152"/>
              <p:cNvSpPr/>
              <p:nvPr/>
            </p:nvSpPr>
            <p:spPr>
              <a:xfrm flipH="1">
                <a:off x="3342171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3" name="Google Shape;783;ge5dc3128f6_6_152"/>
              <p:cNvSpPr/>
              <p:nvPr/>
            </p:nvSpPr>
            <p:spPr>
              <a:xfrm flipH="1">
                <a:off x="3342171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4" name="Google Shape;784;ge5dc3128f6_6_152"/>
              <p:cNvSpPr/>
              <p:nvPr/>
            </p:nvSpPr>
            <p:spPr>
              <a:xfrm flipH="1">
                <a:off x="3342171" y="4099200"/>
                <a:ext cx="231600" cy="104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5" name="Google Shape;785;ge5dc3128f6_6_152"/>
              <p:cNvSpPr/>
              <p:nvPr/>
            </p:nvSpPr>
            <p:spPr>
              <a:xfrm flipH="1">
                <a:off x="3342171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86" name="Google Shape;786;ge5dc3128f6_6_152"/>
            <p:cNvGrpSpPr/>
            <p:nvPr/>
          </p:nvGrpSpPr>
          <p:grpSpPr>
            <a:xfrm>
              <a:off x="3713525" y="4309200"/>
              <a:ext cx="231600" cy="834300"/>
              <a:chOff x="3713525" y="4309200"/>
              <a:chExt cx="231600" cy="834300"/>
            </a:xfrm>
          </p:grpSpPr>
          <p:sp>
            <p:nvSpPr>
              <p:cNvPr id="787" name="Google Shape;787;ge5dc3128f6_6_152"/>
              <p:cNvSpPr/>
              <p:nvPr/>
            </p:nvSpPr>
            <p:spPr>
              <a:xfrm flipH="1">
                <a:off x="3713525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8" name="Google Shape;788;ge5dc3128f6_6_152"/>
              <p:cNvSpPr/>
              <p:nvPr/>
            </p:nvSpPr>
            <p:spPr>
              <a:xfrm flipH="1">
                <a:off x="3713525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9" name="Google Shape;789;ge5dc3128f6_6_152"/>
              <p:cNvSpPr/>
              <p:nvPr/>
            </p:nvSpPr>
            <p:spPr>
              <a:xfrm flipH="1">
                <a:off x="3713525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0" name="Google Shape;790;ge5dc3128f6_6_152"/>
              <p:cNvSpPr/>
              <p:nvPr/>
            </p:nvSpPr>
            <p:spPr>
              <a:xfrm flipH="1">
                <a:off x="3713525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91" name="Google Shape;791;ge5dc3128f6_6_152"/>
            <p:cNvGrpSpPr/>
            <p:nvPr/>
          </p:nvGrpSpPr>
          <p:grpSpPr>
            <a:xfrm>
              <a:off x="1485398" y="4309200"/>
              <a:ext cx="231600" cy="834300"/>
              <a:chOff x="1485398" y="4309200"/>
              <a:chExt cx="231600" cy="834300"/>
            </a:xfrm>
          </p:grpSpPr>
          <p:sp>
            <p:nvSpPr>
              <p:cNvPr id="792" name="Google Shape;792;ge5dc3128f6_6_152"/>
              <p:cNvSpPr/>
              <p:nvPr/>
            </p:nvSpPr>
            <p:spPr>
              <a:xfrm flipH="1">
                <a:off x="1485398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3" name="Google Shape;793;ge5dc3128f6_6_152"/>
              <p:cNvSpPr/>
              <p:nvPr/>
            </p:nvSpPr>
            <p:spPr>
              <a:xfrm flipH="1">
                <a:off x="1485398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4" name="Google Shape;794;ge5dc3128f6_6_152"/>
              <p:cNvSpPr/>
              <p:nvPr/>
            </p:nvSpPr>
            <p:spPr>
              <a:xfrm flipH="1">
                <a:off x="1485398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5" name="Google Shape;795;ge5dc3128f6_6_152"/>
              <p:cNvSpPr/>
              <p:nvPr/>
            </p:nvSpPr>
            <p:spPr>
              <a:xfrm flipH="1">
                <a:off x="1485398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96" name="Google Shape;796;ge5dc3128f6_6_152"/>
            <p:cNvGrpSpPr/>
            <p:nvPr/>
          </p:nvGrpSpPr>
          <p:grpSpPr>
            <a:xfrm>
              <a:off x="4084879" y="4518900"/>
              <a:ext cx="231600" cy="624600"/>
              <a:chOff x="4084879" y="4518900"/>
              <a:chExt cx="231600" cy="624600"/>
            </a:xfrm>
          </p:grpSpPr>
          <p:sp>
            <p:nvSpPr>
              <p:cNvPr id="797" name="Google Shape;797;ge5dc3128f6_6_152"/>
              <p:cNvSpPr/>
              <p:nvPr/>
            </p:nvSpPr>
            <p:spPr>
              <a:xfrm flipH="1">
                <a:off x="4084879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8" name="Google Shape;798;ge5dc3128f6_6_152"/>
              <p:cNvSpPr/>
              <p:nvPr/>
            </p:nvSpPr>
            <p:spPr>
              <a:xfrm flipH="1">
                <a:off x="4084879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9" name="Google Shape;799;ge5dc3128f6_6_152"/>
              <p:cNvSpPr/>
              <p:nvPr/>
            </p:nvSpPr>
            <p:spPr>
              <a:xfrm flipH="1">
                <a:off x="4084879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00" name="Google Shape;800;ge5dc3128f6_6_152"/>
            <p:cNvGrpSpPr/>
            <p:nvPr/>
          </p:nvGrpSpPr>
          <p:grpSpPr>
            <a:xfrm>
              <a:off x="2970816" y="4309200"/>
              <a:ext cx="231600" cy="834300"/>
              <a:chOff x="2970816" y="4309200"/>
              <a:chExt cx="231600" cy="834300"/>
            </a:xfrm>
          </p:grpSpPr>
          <p:sp>
            <p:nvSpPr>
              <p:cNvPr id="801" name="Google Shape;801;ge5dc3128f6_6_152"/>
              <p:cNvSpPr/>
              <p:nvPr/>
            </p:nvSpPr>
            <p:spPr>
              <a:xfrm flipH="1">
                <a:off x="2970816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2" name="Google Shape;802;ge5dc3128f6_6_152"/>
              <p:cNvSpPr/>
              <p:nvPr/>
            </p:nvSpPr>
            <p:spPr>
              <a:xfrm flipH="1">
                <a:off x="2970816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3" name="Google Shape;803;ge5dc3128f6_6_152"/>
              <p:cNvSpPr/>
              <p:nvPr/>
            </p:nvSpPr>
            <p:spPr>
              <a:xfrm flipH="1">
                <a:off x="2970816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4" name="Google Shape;804;ge5dc3128f6_6_152"/>
              <p:cNvSpPr/>
              <p:nvPr/>
            </p:nvSpPr>
            <p:spPr>
              <a:xfrm flipH="1">
                <a:off x="2970816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05" name="Google Shape;805;ge5dc3128f6_6_152"/>
            <p:cNvGrpSpPr/>
            <p:nvPr/>
          </p:nvGrpSpPr>
          <p:grpSpPr>
            <a:xfrm>
              <a:off x="4456234" y="4309200"/>
              <a:ext cx="231600" cy="834300"/>
              <a:chOff x="4456234" y="4309200"/>
              <a:chExt cx="231600" cy="834300"/>
            </a:xfrm>
          </p:grpSpPr>
          <p:sp>
            <p:nvSpPr>
              <p:cNvPr id="806" name="Google Shape;806;ge5dc3128f6_6_152"/>
              <p:cNvSpPr/>
              <p:nvPr/>
            </p:nvSpPr>
            <p:spPr>
              <a:xfrm flipH="1">
                <a:off x="4456234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7" name="Google Shape;807;ge5dc3128f6_6_152"/>
              <p:cNvSpPr/>
              <p:nvPr/>
            </p:nvSpPr>
            <p:spPr>
              <a:xfrm flipH="1">
                <a:off x="4456234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8" name="Google Shape;808;ge5dc3128f6_6_152"/>
              <p:cNvSpPr/>
              <p:nvPr/>
            </p:nvSpPr>
            <p:spPr>
              <a:xfrm flipH="1">
                <a:off x="4456234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9" name="Google Shape;809;ge5dc3128f6_6_152"/>
              <p:cNvSpPr/>
              <p:nvPr/>
            </p:nvSpPr>
            <p:spPr>
              <a:xfrm flipH="1">
                <a:off x="4456234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10" name="Google Shape;810;ge5dc3128f6_6_152"/>
            <p:cNvGrpSpPr/>
            <p:nvPr/>
          </p:nvGrpSpPr>
          <p:grpSpPr>
            <a:xfrm>
              <a:off x="4827588" y="4099200"/>
              <a:ext cx="231600" cy="1044300"/>
              <a:chOff x="4827588" y="4099200"/>
              <a:chExt cx="231600" cy="1044300"/>
            </a:xfrm>
          </p:grpSpPr>
          <p:sp>
            <p:nvSpPr>
              <p:cNvPr id="811" name="Google Shape;811;ge5dc3128f6_6_152"/>
              <p:cNvSpPr/>
              <p:nvPr/>
            </p:nvSpPr>
            <p:spPr>
              <a:xfrm flipH="1">
                <a:off x="4827588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2" name="Google Shape;812;ge5dc3128f6_6_152"/>
              <p:cNvSpPr/>
              <p:nvPr/>
            </p:nvSpPr>
            <p:spPr>
              <a:xfrm flipH="1">
                <a:off x="4827588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3" name="Google Shape;813;ge5dc3128f6_6_152"/>
              <p:cNvSpPr/>
              <p:nvPr/>
            </p:nvSpPr>
            <p:spPr>
              <a:xfrm flipH="1">
                <a:off x="4827588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4" name="Google Shape;814;ge5dc3128f6_6_152"/>
              <p:cNvSpPr/>
              <p:nvPr/>
            </p:nvSpPr>
            <p:spPr>
              <a:xfrm flipH="1">
                <a:off x="4827588" y="4099200"/>
                <a:ext cx="231600" cy="104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5" name="Google Shape;815;ge5dc3128f6_6_152"/>
              <p:cNvSpPr/>
              <p:nvPr/>
            </p:nvSpPr>
            <p:spPr>
              <a:xfrm flipH="1">
                <a:off x="4827588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16" name="Google Shape;816;ge5dc3128f6_6_152"/>
            <p:cNvGrpSpPr/>
            <p:nvPr/>
          </p:nvGrpSpPr>
          <p:grpSpPr>
            <a:xfrm>
              <a:off x="5198943" y="4309200"/>
              <a:ext cx="231600" cy="834300"/>
              <a:chOff x="5198943" y="4309200"/>
              <a:chExt cx="231600" cy="834300"/>
            </a:xfrm>
          </p:grpSpPr>
          <p:sp>
            <p:nvSpPr>
              <p:cNvPr id="817" name="Google Shape;817;ge5dc3128f6_6_152"/>
              <p:cNvSpPr/>
              <p:nvPr/>
            </p:nvSpPr>
            <p:spPr>
              <a:xfrm flipH="1">
                <a:off x="5198943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8" name="Google Shape;818;ge5dc3128f6_6_152"/>
              <p:cNvSpPr/>
              <p:nvPr/>
            </p:nvSpPr>
            <p:spPr>
              <a:xfrm flipH="1">
                <a:off x="5198943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9" name="Google Shape;819;ge5dc3128f6_6_152"/>
              <p:cNvSpPr/>
              <p:nvPr/>
            </p:nvSpPr>
            <p:spPr>
              <a:xfrm flipH="1">
                <a:off x="5198943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0" name="Google Shape;820;ge5dc3128f6_6_152"/>
              <p:cNvSpPr/>
              <p:nvPr/>
            </p:nvSpPr>
            <p:spPr>
              <a:xfrm flipH="1">
                <a:off x="5198943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21" name="Google Shape;821;ge5dc3128f6_6_152"/>
            <p:cNvGrpSpPr/>
            <p:nvPr/>
          </p:nvGrpSpPr>
          <p:grpSpPr>
            <a:xfrm>
              <a:off x="5570297" y="4518900"/>
              <a:ext cx="231600" cy="624600"/>
              <a:chOff x="5570297" y="4518900"/>
              <a:chExt cx="231600" cy="624600"/>
            </a:xfrm>
          </p:grpSpPr>
          <p:sp>
            <p:nvSpPr>
              <p:cNvPr id="822" name="Google Shape;822;ge5dc3128f6_6_152"/>
              <p:cNvSpPr/>
              <p:nvPr/>
            </p:nvSpPr>
            <p:spPr>
              <a:xfrm flipH="1">
                <a:off x="5570297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3" name="Google Shape;823;ge5dc3128f6_6_152"/>
              <p:cNvSpPr/>
              <p:nvPr/>
            </p:nvSpPr>
            <p:spPr>
              <a:xfrm flipH="1">
                <a:off x="5570297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4" name="Google Shape;824;ge5dc3128f6_6_152"/>
              <p:cNvSpPr/>
              <p:nvPr/>
            </p:nvSpPr>
            <p:spPr>
              <a:xfrm flipH="1">
                <a:off x="5570297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25" name="Google Shape;825;ge5dc3128f6_6_152"/>
            <p:cNvGrpSpPr/>
            <p:nvPr/>
          </p:nvGrpSpPr>
          <p:grpSpPr>
            <a:xfrm>
              <a:off x="5941652" y="4309200"/>
              <a:ext cx="231600" cy="834300"/>
              <a:chOff x="5941652" y="4309200"/>
              <a:chExt cx="231600" cy="834300"/>
            </a:xfrm>
          </p:grpSpPr>
          <p:sp>
            <p:nvSpPr>
              <p:cNvPr id="826" name="Google Shape;826;ge5dc3128f6_6_152"/>
              <p:cNvSpPr/>
              <p:nvPr/>
            </p:nvSpPr>
            <p:spPr>
              <a:xfrm flipH="1">
                <a:off x="5941652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7" name="Google Shape;827;ge5dc3128f6_6_152"/>
              <p:cNvSpPr/>
              <p:nvPr/>
            </p:nvSpPr>
            <p:spPr>
              <a:xfrm flipH="1">
                <a:off x="5941652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8" name="Google Shape;828;ge5dc3128f6_6_152"/>
              <p:cNvSpPr/>
              <p:nvPr/>
            </p:nvSpPr>
            <p:spPr>
              <a:xfrm flipH="1">
                <a:off x="5941652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9" name="Google Shape;829;ge5dc3128f6_6_152"/>
              <p:cNvSpPr/>
              <p:nvPr/>
            </p:nvSpPr>
            <p:spPr>
              <a:xfrm flipH="1">
                <a:off x="5941652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30" name="Google Shape;830;ge5dc3128f6_6_152"/>
            <p:cNvGrpSpPr/>
            <p:nvPr/>
          </p:nvGrpSpPr>
          <p:grpSpPr>
            <a:xfrm>
              <a:off x="6313006" y="4099200"/>
              <a:ext cx="231600" cy="1044300"/>
              <a:chOff x="6313006" y="4099200"/>
              <a:chExt cx="231600" cy="1044300"/>
            </a:xfrm>
          </p:grpSpPr>
          <p:sp>
            <p:nvSpPr>
              <p:cNvPr id="831" name="Google Shape;831;ge5dc3128f6_6_152"/>
              <p:cNvSpPr/>
              <p:nvPr/>
            </p:nvSpPr>
            <p:spPr>
              <a:xfrm flipH="1">
                <a:off x="6313006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2" name="Google Shape;832;ge5dc3128f6_6_152"/>
              <p:cNvSpPr/>
              <p:nvPr/>
            </p:nvSpPr>
            <p:spPr>
              <a:xfrm flipH="1">
                <a:off x="6313006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3" name="Google Shape;833;ge5dc3128f6_6_152"/>
              <p:cNvSpPr/>
              <p:nvPr/>
            </p:nvSpPr>
            <p:spPr>
              <a:xfrm flipH="1">
                <a:off x="6313006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4" name="Google Shape;834;ge5dc3128f6_6_152"/>
              <p:cNvSpPr/>
              <p:nvPr/>
            </p:nvSpPr>
            <p:spPr>
              <a:xfrm flipH="1">
                <a:off x="6313006" y="4099200"/>
                <a:ext cx="231600" cy="104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5" name="Google Shape;835;ge5dc3128f6_6_152"/>
              <p:cNvSpPr/>
              <p:nvPr/>
            </p:nvSpPr>
            <p:spPr>
              <a:xfrm flipH="1">
                <a:off x="6313006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36" name="Google Shape;836;ge5dc3128f6_6_152"/>
            <p:cNvGrpSpPr/>
            <p:nvPr/>
          </p:nvGrpSpPr>
          <p:grpSpPr>
            <a:xfrm>
              <a:off x="6684361" y="4309200"/>
              <a:ext cx="231600" cy="834300"/>
              <a:chOff x="6684361" y="4309200"/>
              <a:chExt cx="231600" cy="834300"/>
            </a:xfrm>
          </p:grpSpPr>
          <p:sp>
            <p:nvSpPr>
              <p:cNvPr id="837" name="Google Shape;837;ge5dc3128f6_6_152"/>
              <p:cNvSpPr/>
              <p:nvPr/>
            </p:nvSpPr>
            <p:spPr>
              <a:xfrm flipH="1">
                <a:off x="6684361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8" name="Google Shape;838;ge5dc3128f6_6_152"/>
              <p:cNvSpPr/>
              <p:nvPr/>
            </p:nvSpPr>
            <p:spPr>
              <a:xfrm flipH="1">
                <a:off x="6684361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9" name="Google Shape;839;ge5dc3128f6_6_152"/>
              <p:cNvSpPr/>
              <p:nvPr/>
            </p:nvSpPr>
            <p:spPr>
              <a:xfrm flipH="1">
                <a:off x="6684361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0" name="Google Shape;840;ge5dc3128f6_6_152"/>
              <p:cNvSpPr/>
              <p:nvPr/>
            </p:nvSpPr>
            <p:spPr>
              <a:xfrm flipH="1">
                <a:off x="6684361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41" name="Google Shape;841;ge5dc3128f6_6_152"/>
            <p:cNvGrpSpPr/>
            <p:nvPr/>
          </p:nvGrpSpPr>
          <p:grpSpPr>
            <a:xfrm>
              <a:off x="7055715" y="4518900"/>
              <a:ext cx="231600" cy="624600"/>
              <a:chOff x="7055715" y="4518900"/>
              <a:chExt cx="231600" cy="624600"/>
            </a:xfrm>
          </p:grpSpPr>
          <p:sp>
            <p:nvSpPr>
              <p:cNvPr id="842" name="Google Shape;842;ge5dc3128f6_6_152"/>
              <p:cNvSpPr/>
              <p:nvPr/>
            </p:nvSpPr>
            <p:spPr>
              <a:xfrm flipH="1">
                <a:off x="7055715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3" name="Google Shape;843;ge5dc3128f6_6_152"/>
              <p:cNvSpPr/>
              <p:nvPr/>
            </p:nvSpPr>
            <p:spPr>
              <a:xfrm flipH="1">
                <a:off x="7055715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4" name="Google Shape;844;ge5dc3128f6_6_152"/>
              <p:cNvSpPr/>
              <p:nvPr/>
            </p:nvSpPr>
            <p:spPr>
              <a:xfrm flipH="1">
                <a:off x="7055715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45" name="Google Shape;845;ge5dc3128f6_6_152"/>
            <p:cNvGrpSpPr/>
            <p:nvPr/>
          </p:nvGrpSpPr>
          <p:grpSpPr>
            <a:xfrm>
              <a:off x="7798424" y="4099200"/>
              <a:ext cx="231600" cy="1044300"/>
              <a:chOff x="7798424" y="4099200"/>
              <a:chExt cx="231600" cy="1044300"/>
            </a:xfrm>
          </p:grpSpPr>
          <p:sp>
            <p:nvSpPr>
              <p:cNvPr id="846" name="Google Shape;846;ge5dc3128f6_6_152"/>
              <p:cNvSpPr/>
              <p:nvPr/>
            </p:nvSpPr>
            <p:spPr>
              <a:xfrm flipH="1">
                <a:off x="7798424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7" name="Google Shape;847;ge5dc3128f6_6_152"/>
              <p:cNvSpPr/>
              <p:nvPr/>
            </p:nvSpPr>
            <p:spPr>
              <a:xfrm flipH="1">
                <a:off x="7798424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8" name="Google Shape;848;ge5dc3128f6_6_152"/>
              <p:cNvSpPr/>
              <p:nvPr/>
            </p:nvSpPr>
            <p:spPr>
              <a:xfrm flipH="1">
                <a:off x="7798424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9" name="Google Shape;849;ge5dc3128f6_6_152"/>
              <p:cNvSpPr/>
              <p:nvPr/>
            </p:nvSpPr>
            <p:spPr>
              <a:xfrm flipH="1">
                <a:off x="7798424" y="4099200"/>
                <a:ext cx="231600" cy="104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0" name="Google Shape;850;ge5dc3128f6_6_152"/>
              <p:cNvSpPr/>
              <p:nvPr/>
            </p:nvSpPr>
            <p:spPr>
              <a:xfrm flipH="1">
                <a:off x="7798424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51" name="Google Shape;851;ge5dc3128f6_6_152"/>
            <p:cNvGrpSpPr/>
            <p:nvPr/>
          </p:nvGrpSpPr>
          <p:grpSpPr>
            <a:xfrm>
              <a:off x="8169779" y="4309200"/>
              <a:ext cx="231600" cy="834300"/>
              <a:chOff x="8169779" y="4309200"/>
              <a:chExt cx="231600" cy="834300"/>
            </a:xfrm>
          </p:grpSpPr>
          <p:sp>
            <p:nvSpPr>
              <p:cNvPr id="852" name="Google Shape;852;ge5dc3128f6_6_152"/>
              <p:cNvSpPr/>
              <p:nvPr/>
            </p:nvSpPr>
            <p:spPr>
              <a:xfrm flipH="1">
                <a:off x="8169779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3" name="Google Shape;853;ge5dc3128f6_6_152"/>
              <p:cNvSpPr/>
              <p:nvPr/>
            </p:nvSpPr>
            <p:spPr>
              <a:xfrm flipH="1">
                <a:off x="8169779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4" name="Google Shape;854;ge5dc3128f6_6_152"/>
              <p:cNvSpPr/>
              <p:nvPr/>
            </p:nvSpPr>
            <p:spPr>
              <a:xfrm flipH="1">
                <a:off x="8169779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5" name="Google Shape;855;ge5dc3128f6_6_152"/>
              <p:cNvSpPr/>
              <p:nvPr/>
            </p:nvSpPr>
            <p:spPr>
              <a:xfrm flipH="1">
                <a:off x="8169779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56" name="Google Shape;856;ge5dc3128f6_6_152"/>
            <p:cNvGrpSpPr/>
            <p:nvPr/>
          </p:nvGrpSpPr>
          <p:grpSpPr>
            <a:xfrm>
              <a:off x="7427070" y="4309200"/>
              <a:ext cx="231600" cy="834300"/>
              <a:chOff x="7427070" y="4309200"/>
              <a:chExt cx="231600" cy="834300"/>
            </a:xfrm>
          </p:grpSpPr>
          <p:sp>
            <p:nvSpPr>
              <p:cNvPr id="857" name="Google Shape;857;ge5dc3128f6_6_152"/>
              <p:cNvSpPr/>
              <p:nvPr/>
            </p:nvSpPr>
            <p:spPr>
              <a:xfrm flipH="1">
                <a:off x="7427070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8" name="Google Shape;858;ge5dc3128f6_6_152"/>
              <p:cNvSpPr/>
              <p:nvPr/>
            </p:nvSpPr>
            <p:spPr>
              <a:xfrm flipH="1">
                <a:off x="7427070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9" name="Google Shape;859;ge5dc3128f6_6_152"/>
              <p:cNvSpPr/>
              <p:nvPr/>
            </p:nvSpPr>
            <p:spPr>
              <a:xfrm flipH="1">
                <a:off x="7427070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0" name="Google Shape;860;ge5dc3128f6_6_152"/>
              <p:cNvSpPr/>
              <p:nvPr/>
            </p:nvSpPr>
            <p:spPr>
              <a:xfrm flipH="1">
                <a:off x="7427070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61" name="Google Shape;861;ge5dc3128f6_6_152"/>
            <p:cNvGrpSpPr/>
            <p:nvPr/>
          </p:nvGrpSpPr>
          <p:grpSpPr>
            <a:xfrm>
              <a:off x="8541133" y="4518900"/>
              <a:ext cx="231600" cy="624600"/>
              <a:chOff x="8541133" y="4518900"/>
              <a:chExt cx="231600" cy="624600"/>
            </a:xfrm>
          </p:grpSpPr>
          <p:sp>
            <p:nvSpPr>
              <p:cNvPr id="862" name="Google Shape;862;ge5dc3128f6_6_152"/>
              <p:cNvSpPr/>
              <p:nvPr/>
            </p:nvSpPr>
            <p:spPr>
              <a:xfrm flipH="1">
                <a:off x="8541133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3" name="Google Shape;863;ge5dc3128f6_6_152"/>
              <p:cNvSpPr/>
              <p:nvPr/>
            </p:nvSpPr>
            <p:spPr>
              <a:xfrm flipH="1">
                <a:off x="8541133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4" name="Google Shape;864;ge5dc3128f6_6_152"/>
              <p:cNvSpPr/>
              <p:nvPr/>
            </p:nvSpPr>
            <p:spPr>
              <a:xfrm flipH="1">
                <a:off x="8541133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65" name="Google Shape;865;ge5dc3128f6_6_152"/>
            <p:cNvGrpSpPr/>
            <p:nvPr/>
          </p:nvGrpSpPr>
          <p:grpSpPr>
            <a:xfrm>
              <a:off x="8912488" y="4309200"/>
              <a:ext cx="231600" cy="834300"/>
              <a:chOff x="8912488" y="4309200"/>
              <a:chExt cx="231600" cy="834300"/>
            </a:xfrm>
          </p:grpSpPr>
          <p:sp>
            <p:nvSpPr>
              <p:cNvPr id="866" name="Google Shape;866;ge5dc3128f6_6_152"/>
              <p:cNvSpPr/>
              <p:nvPr/>
            </p:nvSpPr>
            <p:spPr>
              <a:xfrm flipH="1">
                <a:off x="8912488" y="4728600"/>
                <a:ext cx="231600" cy="4149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7" name="Google Shape;867;ge5dc3128f6_6_152"/>
              <p:cNvSpPr/>
              <p:nvPr/>
            </p:nvSpPr>
            <p:spPr>
              <a:xfrm flipH="1">
                <a:off x="8912488" y="4309200"/>
                <a:ext cx="231600" cy="8343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8" name="Google Shape;868;ge5dc3128f6_6_152"/>
              <p:cNvSpPr/>
              <p:nvPr/>
            </p:nvSpPr>
            <p:spPr>
              <a:xfrm flipH="1">
                <a:off x="8912488" y="4518900"/>
                <a:ext cx="231600" cy="624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9" name="Google Shape;869;ge5dc3128f6_6_152"/>
              <p:cNvSpPr/>
              <p:nvPr/>
            </p:nvSpPr>
            <p:spPr>
              <a:xfrm flipH="1">
                <a:off x="8912488" y="4938300"/>
                <a:ext cx="231600" cy="205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lt1">
                  <a:alpha val="9019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870" name="Google Shape;870;ge5dc3128f6_6_152"/>
          <p:cNvSpPr txBox="1">
            <a:spLocks noGrp="1"/>
          </p:cNvSpPr>
          <p:nvPr>
            <p:ph type="title" hasCustomPrompt="1"/>
          </p:nvPr>
        </p:nvSpPr>
        <p:spPr>
          <a:xfrm>
            <a:off x="1851500" y="1030300"/>
            <a:ext cx="8489100" cy="248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700"/>
              <a:buNone/>
              <a:defRPr sz="107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700"/>
              <a:buNone/>
              <a:defRPr sz="107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700"/>
              <a:buNone/>
              <a:defRPr sz="107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700"/>
              <a:buNone/>
              <a:defRPr sz="107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700"/>
              <a:buNone/>
              <a:defRPr sz="107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700"/>
              <a:buNone/>
              <a:defRPr sz="107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700"/>
              <a:buNone/>
              <a:defRPr sz="107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700"/>
              <a:buNone/>
              <a:defRPr sz="107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700"/>
              <a:buNone/>
              <a:defRPr sz="107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71" name="Google Shape;871;ge5dc3128f6_6_152"/>
          <p:cNvSpPr txBox="1">
            <a:spLocks noGrp="1"/>
          </p:cNvSpPr>
          <p:nvPr>
            <p:ph type="body" idx="1"/>
          </p:nvPr>
        </p:nvSpPr>
        <p:spPr>
          <a:xfrm>
            <a:off x="1851500" y="3616400"/>
            <a:ext cx="8489100" cy="1481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marL="457200" lvl="0" indent="-33655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700"/>
              <a:buChar char="●"/>
              <a:defRPr>
                <a:solidFill>
                  <a:schemeClr val="lt1"/>
                </a:solidFill>
              </a:defRPr>
            </a:lvl1pPr>
            <a:lvl2pPr marL="914400" lvl="1" indent="-32385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Char char="○"/>
              <a:defRPr>
                <a:solidFill>
                  <a:schemeClr val="lt1"/>
                </a:solidFill>
              </a:defRPr>
            </a:lvl2pPr>
            <a:lvl3pPr marL="1371600" lvl="2" indent="-32385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Char char="■"/>
              <a:defRPr>
                <a:solidFill>
                  <a:schemeClr val="lt1"/>
                </a:solidFill>
              </a:defRPr>
            </a:lvl3pPr>
            <a:lvl4pPr marL="1828800" lvl="3" indent="-32385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Char char="●"/>
              <a:defRPr>
                <a:solidFill>
                  <a:schemeClr val="lt1"/>
                </a:solidFill>
              </a:defRPr>
            </a:lvl4pPr>
            <a:lvl5pPr marL="2286000" lvl="4" indent="-32385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Char char="○"/>
              <a:defRPr>
                <a:solidFill>
                  <a:schemeClr val="lt1"/>
                </a:solidFill>
              </a:defRPr>
            </a:lvl5pPr>
            <a:lvl6pPr marL="2743200" lvl="5" indent="-32385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Char char="■"/>
              <a:defRPr>
                <a:solidFill>
                  <a:schemeClr val="lt1"/>
                </a:solidFill>
              </a:defRPr>
            </a:lvl6pPr>
            <a:lvl7pPr marL="3200400" lvl="6" indent="-32385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Char char="●"/>
              <a:defRPr>
                <a:solidFill>
                  <a:schemeClr val="lt1"/>
                </a:solidFill>
              </a:defRPr>
            </a:lvl7pPr>
            <a:lvl8pPr marL="3657600" lvl="7" indent="-32385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Char char="○"/>
              <a:defRPr>
                <a:solidFill>
                  <a:schemeClr val="lt1"/>
                </a:solidFill>
              </a:defRPr>
            </a:lvl8pPr>
            <a:lvl9pPr marL="4114800" lvl="8" indent="-32385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872" name="Google Shape;872;ge5dc3128f6_6_152"/>
          <p:cNvSpPr txBox="1">
            <a:spLocks noGrp="1"/>
          </p:cNvSpPr>
          <p:nvPr>
            <p:ph type="sldNum" idx="12"/>
          </p:nvPr>
        </p:nvSpPr>
        <p:spPr>
          <a:xfrm>
            <a:off x="11268061" y="6315968"/>
            <a:ext cx="731700" cy="52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8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4" name="Google Shape;874;ge5dc3128f6_6_282"/>
          <p:cNvSpPr txBox="1">
            <a:spLocks noGrp="1"/>
          </p:cNvSpPr>
          <p:nvPr>
            <p:ph type="sldNum" idx="12"/>
          </p:nvPr>
        </p:nvSpPr>
        <p:spPr>
          <a:xfrm>
            <a:off x="11268061" y="6315968"/>
            <a:ext cx="731700" cy="52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">
    <p:spTree>
      <p:nvGrpSpPr>
        <p:cNvPr id="1" name="Shape 8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6" name="Google Shape;876;ge5dc3128f6_6_284"/>
          <p:cNvSpPr txBox="1">
            <a:spLocks noGrp="1"/>
          </p:cNvSpPr>
          <p:nvPr>
            <p:ph type="title"/>
          </p:nvPr>
        </p:nvSpPr>
        <p:spPr>
          <a:xfrm>
            <a:off x="989247" y="5814840"/>
            <a:ext cx="10213500" cy="38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395" b="1" i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77" name="Google Shape;877;ge5dc3128f6_6_284"/>
          <p:cNvSpPr txBox="1">
            <a:spLocks noGrp="1"/>
          </p:cNvSpPr>
          <p:nvPr>
            <p:ph type="body" idx="1"/>
          </p:nvPr>
        </p:nvSpPr>
        <p:spPr>
          <a:xfrm>
            <a:off x="609600" y="1577340"/>
            <a:ext cx="53034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marL="914400" lvl="1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marL="1371600" lvl="2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marL="1828800" lvl="3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marL="2286000" lvl="4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marL="2743200" lvl="5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marL="3200400" lvl="6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marL="3657600" lvl="7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marL="4114800" lvl="8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78" name="Google Shape;878;ge5dc3128f6_6_284"/>
          <p:cNvSpPr txBox="1">
            <a:spLocks noGrp="1"/>
          </p:cNvSpPr>
          <p:nvPr>
            <p:ph type="body" idx="2"/>
          </p:nvPr>
        </p:nvSpPr>
        <p:spPr>
          <a:xfrm>
            <a:off x="6278880" y="1577340"/>
            <a:ext cx="53034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marL="914400" lvl="1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marL="1371600" lvl="2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marL="1828800" lvl="3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marL="2286000" lvl="4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marL="2743200" lvl="5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marL="3200400" lvl="6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marL="3657600" lvl="7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marL="4114800" lvl="8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79" name="Google Shape;879;ge5dc3128f6_6_284"/>
          <p:cNvSpPr txBox="1">
            <a:spLocks noGrp="1"/>
          </p:cNvSpPr>
          <p:nvPr>
            <p:ph type="ftr" idx="11"/>
          </p:nvPr>
        </p:nvSpPr>
        <p:spPr>
          <a:xfrm>
            <a:off x="4145280" y="6377940"/>
            <a:ext cx="3901500" cy="16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880" name="Google Shape;880;ge5dc3128f6_6_284"/>
          <p:cNvSpPr txBox="1">
            <a:spLocks noGrp="1"/>
          </p:cNvSpPr>
          <p:nvPr>
            <p:ph type="dt" idx="10"/>
          </p:nvPr>
        </p:nvSpPr>
        <p:spPr>
          <a:xfrm>
            <a:off x="609600" y="6377940"/>
            <a:ext cx="2804100" cy="16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881" name="Google Shape;881;ge5dc3128f6_6_284"/>
          <p:cNvSpPr txBox="1">
            <a:spLocks noGrp="1"/>
          </p:cNvSpPr>
          <p:nvPr>
            <p:ph type="sldNum" idx="12"/>
          </p:nvPr>
        </p:nvSpPr>
        <p:spPr>
          <a:xfrm>
            <a:off x="8778241" y="6377940"/>
            <a:ext cx="2804100" cy="16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092"/>
              <a:buFont typeface="Arial"/>
              <a:buNone/>
              <a:defRPr sz="1092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092"/>
              <a:buFont typeface="Arial"/>
              <a:buNone/>
              <a:defRPr sz="1092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092"/>
              <a:buFont typeface="Arial"/>
              <a:buNone/>
              <a:defRPr sz="1092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092"/>
              <a:buFont typeface="Arial"/>
              <a:buNone/>
              <a:defRPr sz="1092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092"/>
              <a:buFont typeface="Arial"/>
              <a:buNone/>
              <a:defRPr sz="1092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092"/>
              <a:buFont typeface="Arial"/>
              <a:buNone/>
              <a:defRPr sz="1092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092"/>
              <a:buFont typeface="Arial"/>
              <a:buNone/>
              <a:defRPr sz="1092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092"/>
              <a:buFont typeface="Arial"/>
              <a:buNone/>
              <a:defRPr sz="1092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092"/>
              <a:buFont typeface="Arial"/>
              <a:buNone/>
              <a:defRPr sz="1092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6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3.xml"/><Relationship Id="rId13" Type="http://schemas.openxmlformats.org/officeDocument/2006/relationships/slideLayout" Target="../slideLayouts/slideLayout28.xml"/><Relationship Id="rId3" Type="http://schemas.openxmlformats.org/officeDocument/2006/relationships/slideLayout" Target="../slideLayouts/slideLayout18.xml"/><Relationship Id="rId7" Type="http://schemas.openxmlformats.org/officeDocument/2006/relationships/slideLayout" Target="../slideLayouts/slideLayout22.xml"/><Relationship Id="rId12" Type="http://schemas.openxmlformats.org/officeDocument/2006/relationships/slideLayout" Target="../slideLayouts/slideLayout27.xml"/><Relationship Id="rId2" Type="http://schemas.openxmlformats.org/officeDocument/2006/relationships/slideLayout" Target="../slideLayouts/slideLayout17.xml"/><Relationship Id="rId16" Type="http://schemas.openxmlformats.org/officeDocument/2006/relationships/theme" Target="../theme/theme2.xml"/><Relationship Id="rId1" Type="http://schemas.openxmlformats.org/officeDocument/2006/relationships/slideLayout" Target="../slideLayouts/slideLayout16.xml"/><Relationship Id="rId6" Type="http://schemas.openxmlformats.org/officeDocument/2006/relationships/slideLayout" Target="../slideLayouts/slideLayout21.xml"/><Relationship Id="rId11" Type="http://schemas.openxmlformats.org/officeDocument/2006/relationships/slideLayout" Target="../slideLayouts/slideLayout26.xml"/><Relationship Id="rId5" Type="http://schemas.openxmlformats.org/officeDocument/2006/relationships/slideLayout" Target="../slideLayouts/slideLayout20.xml"/><Relationship Id="rId15" Type="http://schemas.openxmlformats.org/officeDocument/2006/relationships/slideLayout" Target="../slideLayouts/slideLayout30.xml"/><Relationship Id="rId10" Type="http://schemas.openxmlformats.org/officeDocument/2006/relationships/slideLayout" Target="../slideLayouts/slideLayout25.xml"/><Relationship Id="rId4" Type="http://schemas.openxmlformats.org/officeDocument/2006/relationships/slideLayout" Target="../slideLayouts/slideLayout19.xml"/><Relationship Id="rId9" Type="http://schemas.openxmlformats.org/officeDocument/2006/relationships/slideLayout" Target="../slideLayouts/slideLayout24.xml"/><Relationship Id="rId14" Type="http://schemas.openxmlformats.org/officeDocument/2006/relationships/slideLayout" Target="../slideLayouts/slideLayout29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8.xml"/><Relationship Id="rId13" Type="http://schemas.openxmlformats.org/officeDocument/2006/relationships/slideLayout" Target="../slideLayouts/slideLayout43.xml"/><Relationship Id="rId3" Type="http://schemas.openxmlformats.org/officeDocument/2006/relationships/slideLayout" Target="../slideLayouts/slideLayout33.xml"/><Relationship Id="rId7" Type="http://schemas.openxmlformats.org/officeDocument/2006/relationships/slideLayout" Target="../slideLayouts/slideLayout37.xml"/><Relationship Id="rId12" Type="http://schemas.openxmlformats.org/officeDocument/2006/relationships/slideLayout" Target="../slideLayouts/slideLayout42.xml"/><Relationship Id="rId2" Type="http://schemas.openxmlformats.org/officeDocument/2006/relationships/slideLayout" Target="../slideLayouts/slideLayout32.xml"/><Relationship Id="rId16" Type="http://schemas.openxmlformats.org/officeDocument/2006/relationships/theme" Target="../theme/theme3.xml"/><Relationship Id="rId1" Type="http://schemas.openxmlformats.org/officeDocument/2006/relationships/slideLayout" Target="../slideLayouts/slideLayout31.xml"/><Relationship Id="rId6" Type="http://schemas.openxmlformats.org/officeDocument/2006/relationships/slideLayout" Target="../slideLayouts/slideLayout36.xml"/><Relationship Id="rId11" Type="http://schemas.openxmlformats.org/officeDocument/2006/relationships/slideLayout" Target="../slideLayouts/slideLayout41.xml"/><Relationship Id="rId5" Type="http://schemas.openxmlformats.org/officeDocument/2006/relationships/slideLayout" Target="../slideLayouts/slideLayout35.xml"/><Relationship Id="rId15" Type="http://schemas.openxmlformats.org/officeDocument/2006/relationships/slideLayout" Target="../slideLayouts/slideLayout45.xml"/><Relationship Id="rId10" Type="http://schemas.openxmlformats.org/officeDocument/2006/relationships/slideLayout" Target="../slideLayouts/slideLayout40.xml"/><Relationship Id="rId4" Type="http://schemas.openxmlformats.org/officeDocument/2006/relationships/slideLayout" Target="../slideLayouts/slideLayout34.xml"/><Relationship Id="rId9" Type="http://schemas.openxmlformats.org/officeDocument/2006/relationships/slideLayout" Target="../slideLayouts/slideLayout39.xml"/><Relationship Id="rId14" Type="http://schemas.openxmlformats.org/officeDocument/2006/relationships/slideLayout" Target="../slideLayouts/slideLayout4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momentum"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ge493a3362c_3_312"/>
          <p:cNvSpPr txBox="1">
            <a:spLocks noGrp="1"/>
          </p:cNvSpPr>
          <p:nvPr>
            <p:ph type="title"/>
          </p:nvPr>
        </p:nvSpPr>
        <p:spPr>
          <a:xfrm>
            <a:off x="415600" y="593367"/>
            <a:ext cx="11360700" cy="76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700"/>
              <a:buFont typeface="Arial"/>
              <a:buNone/>
              <a:defRPr sz="3700" b="1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700"/>
              <a:buFont typeface="Arial"/>
              <a:buNone/>
              <a:defRPr sz="3700" b="1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700"/>
              <a:buFont typeface="Arial"/>
              <a:buNone/>
              <a:defRPr sz="3700" b="1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700"/>
              <a:buFont typeface="Arial"/>
              <a:buNone/>
              <a:defRPr sz="3700" b="1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700"/>
              <a:buFont typeface="Arial"/>
              <a:buNone/>
              <a:defRPr sz="3700" b="1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700"/>
              <a:buFont typeface="Arial"/>
              <a:buNone/>
              <a:defRPr sz="3700" b="1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700"/>
              <a:buFont typeface="Arial"/>
              <a:buNone/>
              <a:defRPr sz="3700" b="1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700"/>
              <a:buFont typeface="Arial"/>
              <a:buNone/>
              <a:defRPr sz="3700" b="1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700"/>
              <a:buFont typeface="Arial"/>
              <a:buNone/>
              <a:defRPr sz="3700" b="1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1" name="Google Shape;11;ge493a3362c_3_312"/>
          <p:cNvSpPr txBox="1">
            <a:spLocks noGrp="1"/>
          </p:cNvSpPr>
          <p:nvPr>
            <p:ph type="body" idx="1"/>
          </p:nvPr>
        </p:nvSpPr>
        <p:spPr>
          <a:xfrm>
            <a:off x="415600" y="1536633"/>
            <a:ext cx="113607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marL="457200" marR="0" lvl="0" indent="-3365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Arial"/>
              <a:buChar char="●"/>
              <a:defRPr sz="17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3238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Arial"/>
              <a:buChar char="○"/>
              <a:defRPr sz="15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3238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Arial"/>
              <a:buChar char="■"/>
              <a:defRPr sz="15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3238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Arial"/>
              <a:buChar char="●"/>
              <a:defRPr sz="15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3238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Arial"/>
              <a:buChar char="○"/>
              <a:defRPr sz="15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3238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Arial"/>
              <a:buChar char="■"/>
              <a:defRPr sz="15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3238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Arial"/>
              <a:buChar char="●"/>
              <a:defRPr sz="15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3238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Arial"/>
              <a:buChar char="○"/>
              <a:defRPr sz="15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3238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Arial"/>
              <a:buChar char="■"/>
              <a:defRPr sz="15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" name="Google Shape;12;ge493a3362c_3_312"/>
          <p:cNvSpPr txBox="1">
            <a:spLocks noGrp="1"/>
          </p:cNvSpPr>
          <p:nvPr>
            <p:ph type="sldNum" idx="12"/>
          </p:nvPr>
        </p:nvSpPr>
        <p:spPr>
          <a:xfrm>
            <a:off x="11268061" y="6315968"/>
            <a:ext cx="731700" cy="52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momentum">
    <p:bg>
      <p:bgPr>
        <a:solidFill>
          <a:schemeClr val="lt1"/>
        </a:solidFill>
        <a:effectLst/>
      </p:bgPr>
    </p:bg>
    <p:spTree>
      <p:nvGrpSpPr>
        <p:cNvPr id="1" name="Shape 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" name="Google Shape;301;ge30974d022_2_0"/>
          <p:cNvSpPr txBox="1">
            <a:spLocks noGrp="1"/>
          </p:cNvSpPr>
          <p:nvPr>
            <p:ph type="title"/>
          </p:nvPr>
        </p:nvSpPr>
        <p:spPr>
          <a:xfrm>
            <a:off x="415600" y="593367"/>
            <a:ext cx="11360700" cy="76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700"/>
              <a:buFont typeface="Arial"/>
              <a:buNone/>
              <a:defRPr sz="3700" b="1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700"/>
              <a:buFont typeface="Arial"/>
              <a:buNone/>
              <a:defRPr sz="3700" b="1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700"/>
              <a:buFont typeface="Arial"/>
              <a:buNone/>
              <a:defRPr sz="3700" b="1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700"/>
              <a:buFont typeface="Arial"/>
              <a:buNone/>
              <a:defRPr sz="3700" b="1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700"/>
              <a:buFont typeface="Arial"/>
              <a:buNone/>
              <a:defRPr sz="3700" b="1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700"/>
              <a:buFont typeface="Arial"/>
              <a:buNone/>
              <a:defRPr sz="3700" b="1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700"/>
              <a:buFont typeface="Arial"/>
              <a:buNone/>
              <a:defRPr sz="3700" b="1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700"/>
              <a:buFont typeface="Arial"/>
              <a:buNone/>
              <a:defRPr sz="3700" b="1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700"/>
              <a:buFont typeface="Arial"/>
              <a:buNone/>
              <a:defRPr sz="3700" b="1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302" name="Google Shape;302;ge30974d022_2_0"/>
          <p:cNvSpPr txBox="1">
            <a:spLocks noGrp="1"/>
          </p:cNvSpPr>
          <p:nvPr>
            <p:ph type="body" idx="1"/>
          </p:nvPr>
        </p:nvSpPr>
        <p:spPr>
          <a:xfrm>
            <a:off x="415600" y="1536633"/>
            <a:ext cx="113607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marL="457200" marR="0" lvl="0" indent="-3365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Arial"/>
              <a:buChar char="●"/>
              <a:defRPr sz="17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3238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Arial"/>
              <a:buChar char="○"/>
              <a:defRPr sz="15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3238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Arial"/>
              <a:buChar char="■"/>
              <a:defRPr sz="15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3238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Arial"/>
              <a:buChar char="●"/>
              <a:defRPr sz="15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3238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Arial"/>
              <a:buChar char="○"/>
              <a:defRPr sz="15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3238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Arial"/>
              <a:buChar char="■"/>
              <a:defRPr sz="15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3238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Arial"/>
              <a:buChar char="●"/>
              <a:defRPr sz="15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3238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Arial"/>
              <a:buChar char="○"/>
              <a:defRPr sz="15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3238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Arial"/>
              <a:buChar char="■"/>
              <a:defRPr sz="15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303" name="Google Shape;303;ge30974d022_2_0"/>
          <p:cNvSpPr txBox="1">
            <a:spLocks noGrp="1"/>
          </p:cNvSpPr>
          <p:nvPr>
            <p:ph type="sldNum" idx="12"/>
          </p:nvPr>
        </p:nvSpPr>
        <p:spPr>
          <a:xfrm>
            <a:off x="11268061" y="6315968"/>
            <a:ext cx="731700" cy="52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65" r:id="rId1"/>
    <p:sldLayoutId id="2147483666" r:id="rId2"/>
    <p:sldLayoutId id="2147483667" r:id="rId3"/>
    <p:sldLayoutId id="2147483668" r:id="rId4"/>
    <p:sldLayoutId id="2147483669" r:id="rId5"/>
    <p:sldLayoutId id="2147483670" r:id="rId6"/>
    <p:sldLayoutId id="2147483671" r:id="rId7"/>
    <p:sldLayoutId id="2147483672" r:id="rId8"/>
    <p:sldLayoutId id="2147483673" r:id="rId9"/>
    <p:sldLayoutId id="2147483674" r:id="rId10"/>
    <p:sldLayoutId id="2147483675" r:id="rId11"/>
    <p:sldLayoutId id="2147483676" r:id="rId12"/>
    <p:sldLayoutId id="2147483677" r:id="rId13"/>
    <p:sldLayoutId id="2147483678" r:id="rId14"/>
    <p:sldLayoutId id="2147483679" r:id="rId15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momentum">
    <p:bg>
      <p:bgPr>
        <a:solidFill>
          <a:schemeClr val="lt1"/>
        </a:solidFill>
        <a:effectLst/>
      </p:bgPr>
    </p:bg>
    <p:spTree>
      <p:nvGrpSpPr>
        <p:cNvPr id="1" name="Shape 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2" name="Google Shape;592;ge5dc3128f6_6_0"/>
          <p:cNvSpPr txBox="1">
            <a:spLocks noGrp="1"/>
          </p:cNvSpPr>
          <p:nvPr>
            <p:ph type="title"/>
          </p:nvPr>
        </p:nvSpPr>
        <p:spPr>
          <a:xfrm>
            <a:off x="415600" y="593367"/>
            <a:ext cx="11360700" cy="76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700"/>
              <a:buFont typeface="Arial"/>
              <a:buNone/>
              <a:defRPr sz="3700" b="1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700"/>
              <a:buFont typeface="Arial"/>
              <a:buNone/>
              <a:defRPr sz="3700" b="1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700"/>
              <a:buFont typeface="Arial"/>
              <a:buNone/>
              <a:defRPr sz="3700" b="1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700"/>
              <a:buFont typeface="Arial"/>
              <a:buNone/>
              <a:defRPr sz="3700" b="1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700"/>
              <a:buFont typeface="Arial"/>
              <a:buNone/>
              <a:defRPr sz="3700" b="1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700"/>
              <a:buFont typeface="Arial"/>
              <a:buNone/>
              <a:defRPr sz="3700" b="1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700"/>
              <a:buFont typeface="Arial"/>
              <a:buNone/>
              <a:defRPr sz="3700" b="1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700"/>
              <a:buFont typeface="Arial"/>
              <a:buNone/>
              <a:defRPr sz="3700" b="1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700"/>
              <a:buFont typeface="Arial"/>
              <a:buNone/>
              <a:defRPr sz="3700" b="1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593" name="Google Shape;593;ge5dc3128f6_6_0"/>
          <p:cNvSpPr txBox="1">
            <a:spLocks noGrp="1"/>
          </p:cNvSpPr>
          <p:nvPr>
            <p:ph type="body" idx="1"/>
          </p:nvPr>
        </p:nvSpPr>
        <p:spPr>
          <a:xfrm>
            <a:off x="415600" y="1536633"/>
            <a:ext cx="113607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marL="457200" marR="0" lvl="0" indent="-3365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Arial"/>
              <a:buChar char="●"/>
              <a:defRPr sz="17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3238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Arial"/>
              <a:buChar char="○"/>
              <a:defRPr sz="15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3238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Arial"/>
              <a:buChar char="■"/>
              <a:defRPr sz="15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3238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Arial"/>
              <a:buChar char="●"/>
              <a:defRPr sz="15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3238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Arial"/>
              <a:buChar char="○"/>
              <a:defRPr sz="15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3238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Arial"/>
              <a:buChar char="■"/>
              <a:defRPr sz="15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3238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Arial"/>
              <a:buChar char="●"/>
              <a:defRPr sz="15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3238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Arial"/>
              <a:buChar char="○"/>
              <a:defRPr sz="15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3238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Arial"/>
              <a:buChar char="■"/>
              <a:defRPr sz="15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594" name="Google Shape;594;ge5dc3128f6_6_0"/>
          <p:cNvSpPr txBox="1">
            <a:spLocks noGrp="1"/>
          </p:cNvSpPr>
          <p:nvPr>
            <p:ph type="sldNum" idx="12"/>
          </p:nvPr>
        </p:nvSpPr>
        <p:spPr>
          <a:xfrm>
            <a:off x="11268061" y="6315968"/>
            <a:ext cx="731700" cy="52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it-IT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‹N›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81" r:id="rId1"/>
    <p:sldLayoutId id="2147483682" r:id="rId2"/>
    <p:sldLayoutId id="2147483683" r:id="rId3"/>
    <p:sldLayoutId id="2147483684" r:id="rId4"/>
    <p:sldLayoutId id="2147483685" r:id="rId5"/>
    <p:sldLayoutId id="2147483686" r:id="rId6"/>
    <p:sldLayoutId id="2147483687" r:id="rId7"/>
    <p:sldLayoutId id="2147483688" r:id="rId8"/>
    <p:sldLayoutId id="2147483689" r:id="rId9"/>
    <p:sldLayoutId id="2147483690" r:id="rId10"/>
    <p:sldLayoutId id="2147483691" r:id="rId11"/>
    <p:sldLayoutId id="2147483692" r:id="rId12"/>
    <p:sldLayoutId id="2147483693" r:id="rId13"/>
    <p:sldLayoutId id="2147483694" r:id="rId14"/>
    <p:sldLayoutId id="2147483695" r:id="rId15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5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6.xml"/><Relationship Id="rId6" Type="http://schemas.openxmlformats.org/officeDocument/2006/relationships/image" Target="../media/image4.jpeg"/><Relationship Id="rId5" Type="http://schemas.openxmlformats.org/officeDocument/2006/relationships/image" Target="../media/image3.png"/><Relationship Id="rId4" Type="http://schemas.openxmlformats.org/officeDocument/2006/relationships/image" Target="../media/image1.pn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4.jpeg"/><Relationship Id="rId3" Type="http://schemas.openxmlformats.org/officeDocument/2006/relationships/image" Target="../media/image2.png"/><Relationship Id="rId7" Type="http://schemas.openxmlformats.org/officeDocument/2006/relationships/image" Target="../media/image8.png"/><Relationship Id="rId12" Type="http://schemas.openxmlformats.org/officeDocument/2006/relationships/image" Target="../media/image13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6.xml"/><Relationship Id="rId6" Type="http://schemas.openxmlformats.org/officeDocument/2006/relationships/image" Target="../media/image7.png"/><Relationship Id="rId11" Type="http://schemas.openxmlformats.org/officeDocument/2006/relationships/image" Target="../media/image12.png"/><Relationship Id="rId5" Type="http://schemas.openxmlformats.org/officeDocument/2006/relationships/image" Target="../media/image6.png"/><Relationship Id="rId10" Type="http://schemas.openxmlformats.org/officeDocument/2006/relationships/image" Target="../media/image11.png"/><Relationship Id="rId4" Type="http://schemas.openxmlformats.org/officeDocument/2006/relationships/image" Target="../media/image1.png"/><Relationship Id="rId9" Type="http://schemas.openxmlformats.org/officeDocument/2006/relationships/image" Target="../media/image10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6.xml"/><Relationship Id="rId5" Type="http://schemas.openxmlformats.org/officeDocument/2006/relationships/image" Target="../media/image1.png"/><Relationship Id="rId4" Type="http://schemas.openxmlformats.org/officeDocument/2006/relationships/image" Target="../media/image2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.png"/><Relationship Id="rId4" Type="http://schemas.openxmlformats.org/officeDocument/2006/relationships/image" Target="../media/image2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6.xml"/><Relationship Id="rId6" Type="http://schemas.openxmlformats.org/officeDocument/2006/relationships/image" Target="../media/image18.jpeg"/><Relationship Id="rId5" Type="http://schemas.openxmlformats.org/officeDocument/2006/relationships/image" Target="../media/image17.jpeg"/><Relationship Id="rId4" Type="http://schemas.openxmlformats.org/officeDocument/2006/relationships/image" Target="../media/image1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2.xml"/><Relationship Id="rId6" Type="http://schemas.openxmlformats.org/officeDocument/2006/relationships/image" Target="../media/image20.jpeg"/><Relationship Id="rId5" Type="http://schemas.openxmlformats.org/officeDocument/2006/relationships/image" Target="../media/image19.png"/><Relationship Id="rId4" Type="http://schemas.openxmlformats.org/officeDocument/2006/relationships/image" Target="../media/image1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toscana-notizie.it/-/rivoluzione-digitale-la-nuova-app-toscana-salute-" TargetMode="External"/><Relationship Id="rId3" Type="http://schemas.openxmlformats.org/officeDocument/2006/relationships/image" Target="../media/image21.png"/><Relationship Id="rId7" Type="http://schemas.openxmlformats.org/officeDocument/2006/relationships/hyperlink" Target="https://www.toscana-notizie.it/-/nuovo-riconoscimento-nazionale-per-il-progetto-isole-dell-asl-toscana-nord-ovest" TargetMode="External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Relationship Id="rId6" Type="http://schemas.openxmlformats.org/officeDocument/2006/relationships/hyperlink" Target="http://www.nbst.it/1021-telemedicina-per-malati-covid-19-in-toscana.html" TargetMode="External"/><Relationship Id="rId5" Type="http://schemas.openxmlformats.org/officeDocument/2006/relationships/hyperlink" Target="https://www.toscana-notizie.it/-/sanit%C3%A0-digitale-la-toscana-tra-i-vincitori-del-premio-w.in.e.-2020" TargetMode="External"/><Relationship Id="rId4" Type="http://schemas.openxmlformats.org/officeDocument/2006/relationships/image" Target="../media/image1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.png"/><Relationship Id="rId4" Type="http://schemas.openxmlformats.org/officeDocument/2006/relationships/image" Target="../media/image22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Relationship Id="rId6" Type="http://schemas.openxmlformats.org/officeDocument/2006/relationships/hyperlink" Target="https://www.agendadigitale.eu/sanita/telemedicina-la-corsa-e-ripartita-ma-servono-patti-fra-regioni/" TargetMode="External"/><Relationship Id="rId5" Type="http://schemas.openxmlformats.org/officeDocument/2006/relationships/hyperlink" Target="https://www.toscana-notizie.it/-/rivoluzione-digitale-la-nuova-app-toscana-salute-" TargetMode="External"/><Relationship Id="rId4" Type="http://schemas.openxmlformats.org/officeDocument/2006/relationships/image" Target="../media/image1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regione.veneto.it/article-detail?articleId=11805048" TargetMode="External"/><Relationship Id="rId3" Type="http://schemas.openxmlformats.org/officeDocument/2006/relationships/image" Target="../media/image2.png"/><Relationship Id="rId7" Type="http://schemas.openxmlformats.org/officeDocument/2006/relationships/hyperlink" Target="https://www.fimmg.org/index.php?action=pages&amp;m=view&amp;p=30584&amp;lang=it&amp;d=100&amp;art=3995" TargetMode="External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Relationship Id="rId6" Type="http://schemas.openxmlformats.org/officeDocument/2006/relationships/hyperlink" Target="https://welforum.it/segnalazioni/regione-veneto-dgr-383-2021-progetto-per-lerogazione-del-servizio-di-telemedicina-ai-pazienti-affetti-da-sclerosi-multipla/" TargetMode="External"/><Relationship Id="rId5" Type="http://schemas.openxmlformats.org/officeDocument/2006/relationships/image" Target="../media/image1.png"/><Relationship Id="rId4" Type="http://schemas.openxmlformats.org/officeDocument/2006/relationships/image" Target="../media/image24.png"/><Relationship Id="rId9" Type="http://schemas.openxmlformats.org/officeDocument/2006/relationships/hyperlink" Target="https://www.ilgazzettino.it/nordest/primopiano/visite_medici_di_base_cosa_cambia_in_veneto_dispositivi_analisi_a_domicilio-5223335.html" TargetMode="Externa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png"/><Relationship Id="rId13" Type="http://schemas.openxmlformats.org/officeDocument/2006/relationships/image" Target="../media/image1.png"/><Relationship Id="rId3" Type="http://schemas.openxmlformats.org/officeDocument/2006/relationships/image" Target="../media/image2.png"/><Relationship Id="rId7" Type="http://schemas.openxmlformats.org/officeDocument/2006/relationships/image" Target="../media/image28.png"/><Relationship Id="rId12" Type="http://schemas.openxmlformats.org/officeDocument/2006/relationships/image" Target="../media/image33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7.png"/><Relationship Id="rId11" Type="http://schemas.openxmlformats.org/officeDocument/2006/relationships/image" Target="../media/image32.png"/><Relationship Id="rId5" Type="http://schemas.openxmlformats.org/officeDocument/2006/relationships/image" Target="../media/image26.png"/><Relationship Id="rId10" Type="http://schemas.openxmlformats.org/officeDocument/2006/relationships/image" Target="../media/image31.png"/><Relationship Id="rId4" Type="http://schemas.openxmlformats.org/officeDocument/2006/relationships/image" Target="../media/image25.png"/><Relationship Id="rId9" Type="http://schemas.openxmlformats.org/officeDocument/2006/relationships/image" Target="../media/image30.png"/><Relationship Id="rId14" Type="http://schemas.openxmlformats.org/officeDocument/2006/relationships/image" Target="../media/image34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8.jpeg"/><Relationship Id="rId5" Type="http://schemas.openxmlformats.org/officeDocument/2006/relationships/image" Target="../media/image37.png"/><Relationship Id="rId4" Type="http://schemas.openxmlformats.org/officeDocument/2006/relationships/image" Target="../media/image36.png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png"/><Relationship Id="rId13" Type="http://schemas.openxmlformats.org/officeDocument/2006/relationships/image" Target="../media/image1.png"/><Relationship Id="rId3" Type="http://schemas.openxmlformats.org/officeDocument/2006/relationships/image" Target="../media/image2.png"/><Relationship Id="rId7" Type="http://schemas.openxmlformats.org/officeDocument/2006/relationships/image" Target="../media/image28.png"/><Relationship Id="rId12" Type="http://schemas.openxmlformats.org/officeDocument/2006/relationships/image" Target="../media/image33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7.png"/><Relationship Id="rId11" Type="http://schemas.openxmlformats.org/officeDocument/2006/relationships/image" Target="../media/image32.png"/><Relationship Id="rId5" Type="http://schemas.openxmlformats.org/officeDocument/2006/relationships/image" Target="../media/image26.png"/><Relationship Id="rId15" Type="http://schemas.openxmlformats.org/officeDocument/2006/relationships/image" Target="../media/image34.png"/><Relationship Id="rId10" Type="http://schemas.openxmlformats.org/officeDocument/2006/relationships/image" Target="../media/image31.png"/><Relationship Id="rId4" Type="http://schemas.openxmlformats.org/officeDocument/2006/relationships/image" Target="../media/image25.png"/><Relationship Id="rId9" Type="http://schemas.openxmlformats.org/officeDocument/2006/relationships/image" Target="../media/image30.png"/><Relationship Id="rId14" Type="http://schemas.openxmlformats.org/officeDocument/2006/relationships/image" Target="../media/image39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png"/><Relationship Id="rId13" Type="http://schemas.openxmlformats.org/officeDocument/2006/relationships/image" Target="../media/image1.png"/><Relationship Id="rId3" Type="http://schemas.openxmlformats.org/officeDocument/2006/relationships/image" Target="../media/image2.png"/><Relationship Id="rId7" Type="http://schemas.openxmlformats.org/officeDocument/2006/relationships/image" Target="../media/image28.png"/><Relationship Id="rId12" Type="http://schemas.openxmlformats.org/officeDocument/2006/relationships/image" Target="../media/image33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.png"/><Relationship Id="rId11" Type="http://schemas.openxmlformats.org/officeDocument/2006/relationships/image" Target="../media/image32.png"/><Relationship Id="rId5" Type="http://schemas.openxmlformats.org/officeDocument/2006/relationships/image" Target="../media/image26.png"/><Relationship Id="rId10" Type="http://schemas.openxmlformats.org/officeDocument/2006/relationships/image" Target="../media/image31.png"/><Relationship Id="rId4" Type="http://schemas.openxmlformats.org/officeDocument/2006/relationships/image" Target="../media/image25.png"/><Relationship Id="rId9" Type="http://schemas.openxmlformats.org/officeDocument/2006/relationships/image" Target="../media/image30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png"/><Relationship Id="rId13" Type="http://schemas.openxmlformats.org/officeDocument/2006/relationships/image" Target="../media/image1.png"/><Relationship Id="rId3" Type="http://schemas.openxmlformats.org/officeDocument/2006/relationships/image" Target="../media/image2.png"/><Relationship Id="rId7" Type="http://schemas.openxmlformats.org/officeDocument/2006/relationships/image" Target="../media/image28.png"/><Relationship Id="rId12" Type="http://schemas.openxmlformats.org/officeDocument/2006/relationships/image" Target="../media/image33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.png"/><Relationship Id="rId11" Type="http://schemas.openxmlformats.org/officeDocument/2006/relationships/image" Target="../media/image32.png"/><Relationship Id="rId5" Type="http://schemas.openxmlformats.org/officeDocument/2006/relationships/image" Target="../media/image26.png"/><Relationship Id="rId10" Type="http://schemas.openxmlformats.org/officeDocument/2006/relationships/image" Target="../media/image31.png"/><Relationship Id="rId4" Type="http://schemas.openxmlformats.org/officeDocument/2006/relationships/image" Target="../media/image25.png"/><Relationship Id="rId9" Type="http://schemas.openxmlformats.org/officeDocument/2006/relationships/image" Target="../media/image30.png"/><Relationship Id="rId14" Type="http://schemas.openxmlformats.org/officeDocument/2006/relationships/image" Target="../media/image40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png"/><Relationship Id="rId13" Type="http://schemas.openxmlformats.org/officeDocument/2006/relationships/image" Target="../media/image1.png"/><Relationship Id="rId3" Type="http://schemas.openxmlformats.org/officeDocument/2006/relationships/image" Target="../media/image2.png"/><Relationship Id="rId7" Type="http://schemas.openxmlformats.org/officeDocument/2006/relationships/image" Target="../media/image28.png"/><Relationship Id="rId12" Type="http://schemas.openxmlformats.org/officeDocument/2006/relationships/image" Target="../media/image33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.png"/><Relationship Id="rId11" Type="http://schemas.openxmlformats.org/officeDocument/2006/relationships/image" Target="../media/image32.png"/><Relationship Id="rId5" Type="http://schemas.openxmlformats.org/officeDocument/2006/relationships/image" Target="../media/image26.png"/><Relationship Id="rId15" Type="http://schemas.openxmlformats.org/officeDocument/2006/relationships/image" Target="../media/image42.jpeg"/><Relationship Id="rId10" Type="http://schemas.openxmlformats.org/officeDocument/2006/relationships/image" Target="../media/image31.png"/><Relationship Id="rId4" Type="http://schemas.openxmlformats.org/officeDocument/2006/relationships/image" Target="../media/image25.png"/><Relationship Id="rId9" Type="http://schemas.openxmlformats.org/officeDocument/2006/relationships/image" Target="../media/image30.png"/><Relationship Id="rId14" Type="http://schemas.openxmlformats.org/officeDocument/2006/relationships/image" Target="../media/image41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png"/><Relationship Id="rId13" Type="http://schemas.openxmlformats.org/officeDocument/2006/relationships/image" Target="../media/image1.png"/><Relationship Id="rId3" Type="http://schemas.openxmlformats.org/officeDocument/2006/relationships/image" Target="../media/image2.png"/><Relationship Id="rId7" Type="http://schemas.openxmlformats.org/officeDocument/2006/relationships/image" Target="../media/image28.png"/><Relationship Id="rId12" Type="http://schemas.openxmlformats.org/officeDocument/2006/relationships/image" Target="../media/image33.png"/><Relationship Id="rId2" Type="http://schemas.openxmlformats.org/officeDocument/2006/relationships/notesSlide" Target="../notesSlides/notesSlide19.xml"/><Relationship Id="rId16" Type="http://schemas.openxmlformats.org/officeDocument/2006/relationships/image" Target="../media/image45.jpe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7.png"/><Relationship Id="rId11" Type="http://schemas.openxmlformats.org/officeDocument/2006/relationships/image" Target="../media/image32.png"/><Relationship Id="rId5" Type="http://schemas.openxmlformats.org/officeDocument/2006/relationships/image" Target="../media/image26.png"/><Relationship Id="rId15" Type="http://schemas.openxmlformats.org/officeDocument/2006/relationships/image" Target="../media/image44.jpeg"/><Relationship Id="rId10" Type="http://schemas.openxmlformats.org/officeDocument/2006/relationships/image" Target="../media/image31.png"/><Relationship Id="rId4" Type="http://schemas.openxmlformats.org/officeDocument/2006/relationships/image" Target="../media/image25.png"/><Relationship Id="rId9" Type="http://schemas.openxmlformats.org/officeDocument/2006/relationships/image" Target="../media/image30.png"/><Relationship Id="rId14" Type="http://schemas.openxmlformats.org/officeDocument/2006/relationships/image" Target="../media/image43.jpe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png"/><Relationship Id="rId13" Type="http://schemas.openxmlformats.org/officeDocument/2006/relationships/image" Target="../media/image1.png"/><Relationship Id="rId3" Type="http://schemas.openxmlformats.org/officeDocument/2006/relationships/image" Target="../media/image2.png"/><Relationship Id="rId7" Type="http://schemas.openxmlformats.org/officeDocument/2006/relationships/image" Target="../media/image28.png"/><Relationship Id="rId12" Type="http://schemas.openxmlformats.org/officeDocument/2006/relationships/image" Target="../media/image33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7.png"/><Relationship Id="rId11" Type="http://schemas.openxmlformats.org/officeDocument/2006/relationships/image" Target="../media/image32.png"/><Relationship Id="rId5" Type="http://schemas.openxmlformats.org/officeDocument/2006/relationships/image" Target="../media/image26.png"/><Relationship Id="rId10" Type="http://schemas.openxmlformats.org/officeDocument/2006/relationships/image" Target="../media/image31.png"/><Relationship Id="rId4" Type="http://schemas.openxmlformats.org/officeDocument/2006/relationships/image" Target="../media/image25.png"/><Relationship Id="rId9" Type="http://schemas.openxmlformats.org/officeDocument/2006/relationships/image" Target="../media/image30.png"/><Relationship Id="rId14" Type="http://schemas.openxmlformats.org/officeDocument/2006/relationships/image" Target="../media/image46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.png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.png"/><Relationship Id="rId13" Type="http://schemas.openxmlformats.org/officeDocument/2006/relationships/image" Target="../media/image33.png"/><Relationship Id="rId3" Type="http://schemas.openxmlformats.org/officeDocument/2006/relationships/image" Target="../media/image47.png"/><Relationship Id="rId7" Type="http://schemas.openxmlformats.org/officeDocument/2006/relationships/image" Target="../media/image27.png"/><Relationship Id="rId12" Type="http://schemas.openxmlformats.org/officeDocument/2006/relationships/image" Target="../media/image32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6.png"/><Relationship Id="rId11" Type="http://schemas.openxmlformats.org/officeDocument/2006/relationships/image" Target="../media/image31.png"/><Relationship Id="rId5" Type="http://schemas.openxmlformats.org/officeDocument/2006/relationships/image" Target="../media/image25.png"/><Relationship Id="rId10" Type="http://schemas.openxmlformats.org/officeDocument/2006/relationships/image" Target="../media/image30.png"/><Relationship Id="rId4" Type="http://schemas.openxmlformats.org/officeDocument/2006/relationships/image" Target="../media/image2.png"/><Relationship Id="rId9" Type="http://schemas.openxmlformats.org/officeDocument/2006/relationships/image" Target="../media/image29.png"/><Relationship Id="rId14" Type="http://schemas.openxmlformats.org/officeDocument/2006/relationships/image" Target="../media/image1.png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png"/><Relationship Id="rId13" Type="http://schemas.openxmlformats.org/officeDocument/2006/relationships/image" Target="../media/image1.png"/><Relationship Id="rId3" Type="http://schemas.openxmlformats.org/officeDocument/2006/relationships/image" Target="../media/image2.png"/><Relationship Id="rId7" Type="http://schemas.openxmlformats.org/officeDocument/2006/relationships/image" Target="../media/image28.png"/><Relationship Id="rId12" Type="http://schemas.openxmlformats.org/officeDocument/2006/relationships/image" Target="../media/image33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7.png"/><Relationship Id="rId11" Type="http://schemas.openxmlformats.org/officeDocument/2006/relationships/image" Target="../media/image32.png"/><Relationship Id="rId5" Type="http://schemas.openxmlformats.org/officeDocument/2006/relationships/image" Target="../media/image26.png"/><Relationship Id="rId10" Type="http://schemas.openxmlformats.org/officeDocument/2006/relationships/image" Target="../media/image31.png"/><Relationship Id="rId4" Type="http://schemas.openxmlformats.org/officeDocument/2006/relationships/image" Target="../media/image25.png"/><Relationship Id="rId9" Type="http://schemas.openxmlformats.org/officeDocument/2006/relationships/image" Target="../media/image30.png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.png"/><Relationship Id="rId13" Type="http://schemas.openxmlformats.org/officeDocument/2006/relationships/hyperlink" Target="https://www.eunews.it/2020/11/03/euro-digitale-la-bce-continua-lavorarci-ne-riparla-primavera/137061" TargetMode="External"/><Relationship Id="rId3" Type="http://schemas.openxmlformats.org/officeDocument/2006/relationships/image" Target="../media/image25.png"/><Relationship Id="rId7" Type="http://schemas.openxmlformats.org/officeDocument/2006/relationships/image" Target="../media/image29.png"/><Relationship Id="rId12" Type="http://schemas.openxmlformats.org/officeDocument/2006/relationships/hyperlink" Target="https://chiaralandi.it/come-costruire-la-tua-prima-app/" TargetMode="External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.png"/><Relationship Id="rId11" Type="http://schemas.openxmlformats.org/officeDocument/2006/relationships/image" Target="../media/image33.png"/><Relationship Id="rId5" Type="http://schemas.openxmlformats.org/officeDocument/2006/relationships/image" Target="../media/image27.png"/><Relationship Id="rId15" Type="http://schemas.openxmlformats.org/officeDocument/2006/relationships/hyperlink" Target="https://es.wikipedia.org/wiki/Archivo:Veneto_in_Italy.svg" TargetMode="External"/><Relationship Id="rId10" Type="http://schemas.openxmlformats.org/officeDocument/2006/relationships/image" Target="../media/image32.png"/><Relationship Id="rId4" Type="http://schemas.openxmlformats.org/officeDocument/2006/relationships/image" Target="../media/image26.png"/><Relationship Id="rId9" Type="http://schemas.openxmlformats.org/officeDocument/2006/relationships/image" Target="../media/image31.png"/><Relationship Id="rId14" Type="http://schemas.openxmlformats.org/officeDocument/2006/relationships/hyperlink" Target="https://www.ieo.it/it/PER-I-PAZIENTI/InPrimoPiano/Televisite/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8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6" name="Google Shape;886;p1"/>
          <p:cNvSpPr/>
          <p:nvPr/>
        </p:nvSpPr>
        <p:spPr>
          <a:xfrm>
            <a:off x="186362" y="1416322"/>
            <a:ext cx="7467755" cy="1597064"/>
          </a:xfrm>
          <a:custGeom>
            <a:avLst/>
            <a:gdLst/>
            <a:ahLst/>
            <a:cxnLst/>
            <a:rect l="l" t="t" r="r" b="b"/>
            <a:pathLst>
              <a:path w="18114010" h="1677035" extrusionOk="0">
                <a:moveTo>
                  <a:pt x="18113835" y="0"/>
                </a:moveTo>
                <a:lnTo>
                  <a:pt x="0" y="0"/>
                </a:lnTo>
                <a:lnTo>
                  <a:pt x="0" y="1676967"/>
                </a:lnTo>
                <a:lnTo>
                  <a:pt x="17491561" y="1676967"/>
                </a:lnTo>
                <a:lnTo>
                  <a:pt x="18113835" y="0"/>
                </a:lnTo>
                <a:close/>
              </a:path>
            </a:pathLst>
          </a:custGeom>
          <a:solidFill>
            <a:srgbClr val="2C3973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7" name="Google Shape;887;p1"/>
          <p:cNvSpPr txBox="1">
            <a:spLocks noGrp="1"/>
          </p:cNvSpPr>
          <p:nvPr>
            <p:ph type="ctrTitle"/>
          </p:nvPr>
        </p:nvSpPr>
        <p:spPr>
          <a:xfrm>
            <a:off x="373161" y="1570680"/>
            <a:ext cx="7094159" cy="12614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r>
              <a:rPr lang="it-IT" sz="2900" dirty="0"/>
              <a:t>La telemedicina nella pratica clinica e nella ricerca: tra efficacia ed umanizzazione delle cure</a:t>
            </a:r>
            <a:endParaRPr sz="4300" dirty="0"/>
          </a:p>
        </p:txBody>
      </p:sp>
      <p:sp>
        <p:nvSpPr>
          <p:cNvPr id="888" name="Google Shape;888;p1"/>
          <p:cNvSpPr txBox="1">
            <a:spLocks noGrp="1"/>
          </p:cNvSpPr>
          <p:nvPr>
            <p:ph type="subTitle" idx="1"/>
          </p:nvPr>
        </p:nvSpPr>
        <p:spPr>
          <a:xfrm>
            <a:off x="1615710" y="3167744"/>
            <a:ext cx="4609057" cy="248461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</a:pPr>
            <a:r>
              <a:rPr lang="it-IT">
                <a:solidFill>
                  <a:srgbClr val="000000"/>
                </a:solidFill>
              </a:rPr>
              <a:t>Iannelli Mariarosaria</a:t>
            </a:r>
            <a:endParaRPr>
              <a:solidFill>
                <a:srgbClr val="000000"/>
              </a:solidFill>
            </a:endParaRPr>
          </a:p>
          <a:p>
            <a:pPr marL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</a:pPr>
            <a:r>
              <a:rPr lang="it-IT">
                <a:solidFill>
                  <a:srgbClr val="000000"/>
                </a:solidFill>
              </a:rPr>
              <a:t>Mainolfi Carmine</a:t>
            </a:r>
            <a:endParaRPr>
              <a:solidFill>
                <a:srgbClr val="000000"/>
              </a:solidFill>
            </a:endParaRPr>
          </a:p>
          <a:p>
            <a:pPr marL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</a:pPr>
            <a:r>
              <a:rPr lang="it-IT">
                <a:solidFill>
                  <a:srgbClr val="000000"/>
                </a:solidFill>
              </a:rPr>
              <a:t>Manneschi Maurizio</a:t>
            </a:r>
            <a:endParaRPr>
              <a:solidFill>
                <a:srgbClr val="000000"/>
              </a:solidFill>
            </a:endParaRPr>
          </a:p>
          <a:p>
            <a:pPr marL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</a:pPr>
            <a:r>
              <a:rPr lang="it-IT">
                <a:solidFill>
                  <a:srgbClr val="000000"/>
                </a:solidFill>
              </a:rPr>
              <a:t>Mizzon Gastone</a:t>
            </a:r>
            <a:endParaRPr>
              <a:solidFill>
                <a:srgbClr val="000000"/>
              </a:solidFill>
            </a:endParaRPr>
          </a:p>
          <a:p>
            <a:pPr marL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</a:pPr>
            <a:r>
              <a:rPr lang="it-IT">
                <a:solidFill>
                  <a:srgbClr val="000000"/>
                </a:solidFill>
              </a:rPr>
              <a:t>Silva Schott Miguela</a:t>
            </a:r>
            <a:endParaRPr>
              <a:solidFill>
                <a:srgbClr val="000000"/>
              </a:solidFill>
            </a:endParaRPr>
          </a:p>
        </p:txBody>
      </p:sp>
      <p:sp>
        <p:nvSpPr>
          <p:cNvPr id="889" name="Google Shape;889;p1"/>
          <p:cNvSpPr/>
          <p:nvPr/>
        </p:nvSpPr>
        <p:spPr>
          <a:xfrm>
            <a:off x="0" y="0"/>
            <a:ext cx="5532876" cy="1290953"/>
          </a:xfrm>
          <a:custGeom>
            <a:avLst/>
            <a:gdLst/>
            <a:ahLst/>
            <a:cxnLst/>
            <a:rect l="l" t="t" r="r" b="b"/>
            <a:pathLst>
              <a:path w="5532876" h="1290953" extrusionOk="0">
                <a:moveTo>
                  <a:pt x="0" y="0"/>
                </a:moveTo>
                <a:lnTo>
                  <a:pt x="5532876" y="0"/>
                </a:lnTo>
                <a:lnTo>
                  <a:pt x="4936972" y="1290953"/>
                </a:lnTo>
                <a:lnTo>
                  <a:pt x="0" y="1290953"/>
                </a:lnTo>
                <a:close/>
              </a:path>
            </a:pathLst>
          </a:custGeom>
          <a:solidFill>
            <a:srgbClr val="073763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0" name="Google Shape;890;p1"/>
          <p:cNvSpPr/>
          <p:nvPr/>
        </p:nvSpPr>
        <p:spPr>
          <a:xfrm>
            <a:off x="5097841" y="-28999"/>
            <a:ext cx="7094159" cy="1290953"/>
          </a:xfrm>
          <a:custGeom>
            <a:avLst/>
            <a:gdLst/>
            <a:ahLst/>
            <a:cxnLst/>
            <a:rect l="l" t="t" r="r" b="b"/>
            <a:pathLst>
              <a:path w="7094159" h="1290953" extrusionOk="0">
                <a:moveTo>
                  <a:pt x="595904" y="0"/>
                </a:moveTo>
                <a:lnTo>
                  <a:pt x="7094159" y="0"/>
                </a:lnTo>
                <a:lnTo>
                  <a:pt x="7094159" y="1290553"/>
                </a:lnTo>
                <a:lnTo>
                  <a:pt x="5920618" y="1290553"/>
                </a:lnTo>
                <a:lnTo>
                  <a:pt x="5920618" y="1290953"/>
                </a:lnTo>
                <a:lnTo>
                  <a:pt x="2729248" y="1290953"/>
                </a:lnTo>
                <a:lnTo>
                  <a:pt x="2574303" y="1290953"/>
                </a:lnTo>
                <a:lnTo>
                  <a:pt x="0" y="1290953"/>
                </a:lnTo>
                <a:close/>
              </a:path>
            </a:pathLst>
          </a:custGeom>
          <a:solidFill>
            <a:srgbClr val="4A8AE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891" name="Google Shape;891;p1" descr="logo istud.png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6622116" y="3615614"/>
            <a:ext cx="5079371" cy="787303"/>
          </a:xfrm>
          <a:prstGeom prst="rect">
            <a:avLst/>
          </a:prstGeom>
          <a:noFill/>
          <a:ln>
            <a:noFill/>
          </a:ln>
        </p:spPr>
      </p:pic>
      <p:sp>
        <p:nvSpPr>
          <p:cNvPr id="892" name="Google Shape;892;p1"/>
          <p:cNvSpPr/>
          <p:nvPr/>
        </p:nvSpPr>
        <p:spPr>
          <a:xfrm>
            <a:off x="6622116" y="5450103"/>
            <a:ext cx="5569884" cy="1407897"/>
          </a:xfrm>
          <a:custGeom>
            <a:avLst/>
            <a:gdLst/>
            <a:ahLst/>
            <a:cxnLst/>
            <a:rect l="l" t="t" r="r" b="b"/>
            <a:pathLst>
              <a:path w="5569884" h="1407897" extrusionOk="0">
                <a:moveTo>
                  <a:pt x="652041" y="0"/>
                </a:moveTo>
                <a:lnTo>
                  <a:pt x="5569884" y="0"/>
                </a:lnTo>
                <a:lnTo>
                  <a:pt x="5569884" y="1407897"/>
                </a:lnTo>
                <a:lnTo>
                  <a:pt x="0" y="1407897"/>
                </a:lnTo>
                <a:close/>
              </a:path>
            </a:pathLst>
          </a:custGeom>
          <a:solidFill>
            <a:srgbClr val="073763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3" name="Google Shape;893;p1"/>
          <p:cNvSpPr/>
          <p:nvPr/>
        </p:nvSpPr>
        <p:spPr>
          <a:xfrm>
            <a:off x="0" y="5450103"/>
            <a:ext cx="7114535" cy="1407897"/>
          </a:xfrm>
          <a:custGeom>
            <a:avLst/>
            <a:gdLst/>
            <a:ahLst/>
            <a:cxnLst/>
            <a:rect l="l" t="t" r="r" b="b"/>
            <a:pathLst>
              <a:path w="7114535" h="1407897" extrusionOk="0">
                <a:moveTo>
                  <a:pt x="0" y="0"/>
                </a:moveTo>
                <a:lnTo>
                  <a:pt x="1189345" y="0"/>
                </a:lnTo>
                <a:lnTo>
                  <a:pt x="7114535" y="0"/>
                </a:lnTo>
                <a:lnTo>
                  <a:pt x="6462495" y="1407897"/>
                </a:lnTo>
                <a:lnTo>
                  <a:pt x="0" y="1407897"/>
                </a:lnTo>
                <a:close/>
              </a:path>
            </a:pathLst>
          </a:custGeom>
          <a:solidFill>
            <a:srgbClr val="4A8AE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8" name="Google Shape;898;ge30974d022_2_291"/>
          <p:cNvSpPr/>
          <p:nvPr/>
        </p:nvSpPr>
        <p:spPr>
          <a:xfrm>
            <a:off x="0" y="0"/>
            <a:ext cx="4985657" cy="6858000"/>
          </a:xfrm>
          <a:prstGeom prst="rect">
            <a:avLst/>
          </a:prstGeom>
          <a:blipFill rotWithShape="1">
            <a:blip r:embed="rId3">
              <a:alphaModFix/>
            </a:blip>
            <a:stretch>
              <a:fillRect/>
            </a:stretch>
          </a:blip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9" name="Google Shape;899;ge30974d022_2_291"/>
          <p:cNvSpPr txBox="1">
            <a:spLocks noGrp="1"/>
          </p:cNvSpPr>
          <p:nvPr>
            <p:ph type="body" idx="1"/>
          </p:nvPr>
        </p:nvSpPr>
        <p:spPr>
          <a:xfrm>
            <a:off x="4985657" y="4775315"/>
            <a:ext cx="6770914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/>
          <a:p>
            <a:pPr marL="457200" lvl="0" indent="-2286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</a:pPr>
            <a:endParaRPr sz="2000"/>
          </a:p>
          <a:p>
            <a:pPr marL="228600" lvl="0" indent="-228600" algn="just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65"/>
              <a:buNone/>
            </a:pPr>
            <a:endParaRPr sz="1800"/>
          </a:p>
          <a:p>
            <a:pPr marL="228600" marR="0" lvl="0" indent="-228600" algn="just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</a:pPr>
            <a:endParaRPr/>
          </a:p>
        </p:txBody>
      </p:sp>
      <p:sp>
        <p:nvSpPr>
          <p:cNvPr id="900" name="Google Shape;900;ge30974d022_2_291"/>
          <p:cNvSpPr/>
          <p:nvPr/>
        </p:nvSpPr>
        <p:spPr>
          <a:xfrm>
            <a:off x="-155" y="1"/>
            <a:ext cx="9459841" cy="1186542"/>
          </a:xfrm>
          <a:custGeom>
            <a:avLst/>
            <a:gdLst/>
            <a:ahLst/>
            <a:cxnLst/>
            <a:rect l="l" t="t" r="r" b="b"/>
            <a:pathLst>
              <a:path w="18114010" h="1677035" extrusionOk="0">
                <a:moveTo>
                  <a:pt x="18113835" y="0"/>
                </a:moveTo>
                <a:lnTo>
                  <a:pt x="0" y="0"/>
                </a:lnTo>
                <a:lnTo>
                  <a:pt x="0" y="1676967"/>
                </a:lnTo>
                <a:lnTo>
                  <a:pt x="17491561" y="1676967"/>
                </a:lnTo>
                <a:lnTo>
                  <a:pt x="18113835" y="0"/>
                </a:lnTo>
                <a:close/>
              </a:path>
            </a:pathLst>
          </a:custGeom>
          <a:solidFill>
            <a:srgbClr val="2C3973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1" name="Google Shape;901;ge30974d022_2_291"/>
          <p:cNvSpPr txBox="1">
            <a:spLocks noGrp="1"/>
          </p:cNvSpPr>
          <p:nvPr>
            <p:ph type="title"/>
          </p:nvPr>
        </p:nvSpPr>
        <p:spPr>
          <a:xfrm>
            <a:off x="139871" y="-69510"/>
            <a:ext cx="88554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</a:pPr>
            <a:r>
              <a:rPr lang="it-IT" sz="2900" dirty="0">
                <a:solidFill>
                  <a:schemeClr val="lt1"/>
                </a:solidFill>
              </a:rPr>
              <a:t>La telemedicina nella pratica clinica e nella ricerca: tra efficacia ed umanizzazione delle cure</a:t>
            </a:r>
            <a:endParaRPr sz="3400" dirty="0"/>
          </a:p>
        </p:txBody>
      </p:sp>
      <p:pic>
        <p:nvPicPr>
          <p:cNvPr id="902" name="Google Shape;902;ge30974d022_2_291" descr="logo istud.png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8859665" y="0"/>
            <a:ext cx="3148584" cy="516030"/>
          </a:xfrm>
          <a:prstGeom prst="rect">
            <a:avLst/>
          </a:prstGeom>
          <a:noFill/>
          <a:ln>
            <a:noFill/>
          </a:ln>
        </p:spPr>
      </p:pic>
      <p:sp>
        <p:nvSpPr>
          <p:cNvPr id="903" name="Google Shape;903;ge30974d022_2_291"/>
          <p:cNvSpPr txBox="1"/>
          <p:nvPr/>
        </p:nvSpPr>
        <p:spPr>
          <a:xfrm>
            <a:off x="1177016" y="1861028"/>
            <a:ext cx="4733700" cy="147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just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it-IT" sz="1800" b="0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Preparazione di draft quantitativi e narrativi di strumenti di indagine per i diversi punti di vista in ambito sanitario</a:t>
            </a:r>
            <a:endParaRPr sz="1800" b="0" i="0" u="none" strike="noStrike" cap="none" dirty="0">
              <a:solidFill>
                <a:schemeClr val="bg2"/>
              </a:solidFill>
              <a:latin typeface="Arial"/>
              <a:ea typeface="Arial"/>
              <a:cs typeface="Arial"/>
              <a:sym typeface="Arial"/>
            </a:endParaRPr>
          </a:p>
          <a:p>
            <a:pPr marL="285750" marR="0" lvl="0" indent="-171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 dirty="0">
              <a:solidFill>
                <a:schemeClr val="dk2"/>
              </a:solidFill>
              <a:latin typeface="Arial"/>
              <a:ea typeface="Arial"/>
              <a:cs typeface="Arial"/>
              <a:sym typeface="Arial"/>
            </a:endParaRPr>
          </a:p>
          <a:p>
            <a:pPr marL="285750" marR="0" lvl="0" indent="-171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 dirty="0">
              <a:solidFill>
                <a:schemeClr val="dk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4" name="Google Shape;904;ge30974d022_2_291"/>
          <p:cNvSpPr txBox="1"/>
          <p:nvPr/>
        </p:nvSpPr>
        <p:spPr>
          <a:xfrm>
            <a:off x="7157264" y="4522498"/>
            <a:ext cx="4767072" cy="9233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it-IT" sz="1800" b="0" i="0" u="none" strike="noStrike" cap="none" dirty="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Ricerca</a:t>
            </a:r>
            <a:r>
              <a:rPr lang="it-IT" sz="1400" b="0" i="0" u="none" strike="noStrike" cap="none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it-IT" sz="1800" b="0" i="0" u="none" strike="noStrike" cap="none" dirty="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Desk sulla Sanità Digitale in epoca pandemica in  Italia : efficacia, efficienza, umanizzazione, rimborsabilità.</a:t>
            </a:r>
            <a:endParaRPr sz="1800" b="0" i="0" u="none" strike="noStrike" cap="none" dirty="0">
              <a:solidFill>
                <a:schemeClr val="dk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905" name="Google Shape;905;ge30974d022_2_291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4516183" y="3835314"/>
            <a:ext cx="2280416" cy="2664140"/>
          </a:xfrm>
          <a:prstGeom prst="rect">
            <a:avLst/>
          </a:prstGeom>
          <a:noFill/>
          <a:ln>
            <a:noFill/>
          </a:ln>
        </p:spPr>
      </p:pic>
      <p:pic>
        <p:nvPicPr>
          <p:cNvPr id="906" name="Google Shape;906;ge30974d022_2_291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1091675" y="4775315"/>
            <a:ext cx="3424508" cy="1712254"/>
          </a:xfrm>
          <a:prstGeom prst="rect">
            <a:avLst/>
          </a:prstGeom>
          <a:noFill/>
          <a:ln>
            <a:noFill/>
          </a:ln>
        </p:spPr>
      </p:pic>
      <p:pic>
        <p:nvPicPr>
          <p:cNvPr id="907" name="Google Shape;907;ge30974d022_2_291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7151952" y="1410868"/>
            <a:ext cx="1992048" cy="223635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" name="Google Shape;912;ge30974d022_2_305"/>
          <p:cNvSpPr/>
          <p:nvPr/>
        </p:nvSpPr>
        <p:spPr>
          <a:xfrm>
            <a:off x="-2210" y="-9643"/>
            <a:ext cx="4985657" cy="6858000"/>
          </a:xfrm>
          <a:prstGeom prst="rect">
            <a:avLst/>
          </a:prstGeom>
          <a:blipFill rotWithShape="1">
            <a:blip r:embed="rId3">
              <a:alphaModFix/>
            </a:blip>
            <a:stretch>
              <a:fillRect/>
            </a:stretch>
          </a:blip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3" name="Google Shape;913;ge30974d022_2_305"/>
          <p:cNvSpPr/>
          <p:nvPr/>
        </p:nvSpPr>
        <p:spPr>
          <a:xfrm>
            <a:off x="-155" y="1"/>
            <a:ext cx="9459841" cy="1186542"/>
          </a:xfrm>
          <a:custGeom>
            <a:avLst/>
            <a:gdLst/>
            <a:ahLst/>
            <a:cxnLst/>
            <a:rect l="l" t="t" r="r" b="b"/>
            <a:pathLst>
              <a:path w="18114010" h="1677035" extrusionOk="0">
                <a:moveTo>
                  <a:pt x="18113835" y="0"/>
                </a:moveTo>
                <a:lnTo>
                  <a:pt x="0" y="0"/>
                </a:lnTo>
                <a:lnTo>
                  <a:pt x="0" y="1676967"/>
                </a:lnTo>
                <a:lnTo>
                  <a:pt x="17491561" y="1676967"/>
                </a:lnTo>
                <a:lnTo>
                  <a:pt x="18113835" y="0"/>
                </a:lnTo>
                <a:close/>
              </a:path>
            </a:pathLst>
          </a:custGeom>
          <a:solidFill>
            <a:srgbClr val="2C3973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4" name="Google Shape;914;ge30974d022_2_305"/>
          <p:cNvSpPr txBox="1">
            <a:spLocks noGrp="1"/>
          </p:cNvSpPr>
          <p:nvPr>
            <p:ph type="title"/>
          </p:nvPr>
        </p:nvSpPr>
        <p:spPr>
          <a:xfrm>
            <a:off x="266700" y="148127"/>
            <a:ext cx="8855529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 fontScale="90000"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ct val="55554"/>
              <a:buNone/>
            </a:pPr>
            <a:r>
              <a:rPr lang="it-IT" sz="3600" dirty="0">
                <a:solidFill>
                  <a:schemeClr val="lt1"/>
                </a:solidFill>
              </a:rPr>
              <a:t>Draft quantitativi e narrativi degli strumenti di indagine</a:t>
            </a:r>
            <a:br>
              <a:rPr lang="it-IT" sz="4400" dirty="0"/>
            </a:br>
            <a:endParaRPr dirty="0"/>
          </a:p>
        </p:txBody>
      </p:sp>
      <p:pic>
        <p:nvPicPr>
          <p:cNvPr id="915" name="Google Shape;915;ge30974d022_2_305" descr="logo istud.png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8859665" y="0"/>
            <a:ext cx="3148584" cy="51603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916" name="Google Shape;916;ge30974d022_2_305"/>
          <p:cNvGrpSpPr/>
          <p:nvPr/>
        </p:nvGrpSpPr>
        <p:grpSpPr>
          <a:xfrm>
            <a:off x="463205" y="1088755"/>
            <a:ext cx="10509595" cy="5680013"/>
            <a:chOff x="463205" y="1088755"/>
            <a:chExt cx="10509595" cy="5680013"/>
          </a:xfrm>
        </p:grpSpPr>
        <p:grpSp>
          <p:nvGrpSpPr>
            <p:cNvPr id="917" name="Google Shape;917;ge30974d022_2_305"/>
            <p:cNvGrpSpPr/>
            <p:nvPr/>
          </p:nvGrpSpPr>
          <p:grpSpPr>
            <a:xfrm>
              <a:off x="463205" y="1088755"/>
              <a:ext cx="10509595" cy="5680013"/>
              <a:chOff x="429142" y="1138946"/>
              <a:chExt cx="10509595" cy="5680013"/>
            </a:xfrm>
          </p:grpSpPr>
          <p:sp>
            <p:nvSpPr>
              <p:cNvPr id="918" name="Google Shape;918;ge30974d022_2_305"/>
              <p:cNvSpPr/>
              <p:nvPr/>
            </p:nvSpPr>
            <p:spPr>
              <a:xfrm>
                <a:off x="3276179" y="2129299"/>
                <a:ext cx="2018503" cy="1876145"/>
              </a:xfrm>
              <a:prstGeom prst="roundRect">
                <a:avLst>
                  <a:gd name="adj" fmla="val 16667"/>
                </a:avLst>
              </a:prstGeom>
              <a:solidFill>
                <a:srgbClr val="1D1D68"/>
              </a:solidFill>
              <a:ln w="25400" cap="flat" cmpd="sng">
                <a:solidFill>
                  <a:srgbClr val="1D1D6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0"/>
                  <a:buFont typeface="Arial"/>
                  <a:buNone/>
                </a:pPr>
                <a:r>
                  <a:rPr lang="it-IT" sz="2000" b="0" i="0" u="none" strike="noStrike" cap="none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rPr>
                  <a:t> Familiari (caregiver)</a:t>
                </a: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9" name="Google Shape;919;ge30974d022_2_305"/>
              <p:cNvSpPr/>
              <p:nvPr/>
            </p:nvSpPr>
            <p:spPr>
              <a:xfrm>
                <a:off x="429142" y="2125380"/>
                <a:ext cx="2146408" cy="1838023"/>
              </a:xfrm>
              <a:prstGeom prst="roundRect">
                <a:avLst>
                  <a:gd name="adj" fmla="val 16667"/>
                </a:avLst>
              </a:prstGeom>
              <a:solidFill>
                <a:srgbClr val="4FB8B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0"/>
                  <a:buFont typeface="Arial"/>
                  <a:buNone/>
                </a:pPr>
                <a:r>
                  <a:rPr lang="it-IT" sz="2000" b="0" i="0" u="none" strike="noStrike" cap="none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rPr>
                  <a:t> Persone con malattie croniche/acute</a:t>
                </a: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0" name="Google Shape;920;ge30974d022_2_305"/>
              <p:cNvSpPr/>
              <p:nvPr/>
            </p:nvSpPr>
            <p:spPr>
              <a:xfrm>
                <a:off x="6084358" y="2129299"/>
                <a:ext cx="2132201" cy="1939208"/>
              </a:xfrm>
              <a:prstGeom prst="roundRect">
                <a:avLst>
                  <a:gd name="adj" fmla="val 16667"/>
                </a:avLst>
              </a:pr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0"/>
                  <a:buFont typeface="Arial"/>
                  <a:buNone/>
                </a:pPr>
                <a:endParaRPr sz="2000" b="0" i="0" u="none" strike="noStrike" cap="none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0"/>
                  <a:buFont typeface="Arial"/>
                  <a:buNone/>
                </a:pPr>
                <a:r>
                  <a:rPr lang="it-IT" sz="2000" b="0" i="0" u="none" strike="noStrike" cap="none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rPr>
                  <a:t>Professionisti sanitari</a:t>
                </a: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1" name="Google Shape;921;ge30974d022_2_305"/>
              <p:cNvSpPr/>
              <p:nvPr/>
            </p:nvSpPr>
            <p:spPr>
              <a:xfrm>
                <a:off x="3668292" y="1261117"/>
                <a:ext cx="1356823" cy="1450793"/>
              </a:xfrm>
              <a:prstGeom prst="ellipse">
                <a:avLst/>
              </a:pr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2" name="Google Shape;922;ge30974d022_2_305"/>
              <p:cNvSpPr/>
              <p:nvPr/>
            </p:nvSpPr>
            <p:spPr>
              <a:xfrm>
                <a:off x="6468533" y="1283911"/>
                <a:ext cx="1445472" cy="1428000"/>
              </a:xfrm>
              <a:prstGeom prst="ellipse">
                <a:avLst/>
              </a:pr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3" name="Google Shape;923;ge30974d022_2_305"/>
              <p:cNvSpPr/>
              <p:nvPr/>
            </p:nvSpPr>
            <p:spPr>
              <a:xfrm>
                <a:off x="932380" y="1283911"/>
                <a:ext cx="1415363" cy="1428000"/>
              </a:xfrm>
              <a:prstGeom prst="ellipse">
                <a:avLst/>
              </a:pr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pic>
            <p:nvPicPr>
              <p:cNvPr id="924" name="Google Shape;924;ge30974d022_2_305" descr="Casa1 con riempimento a tinta unita"/>
              <p:cNvPicPr preferRelativeResize="0"/>
              <p:nvPr/>
            </p:nvPicPr>
            <p:blipFill rotWithShape="1">
              <a:blip r:embed="rId5">
                <a:alphaModFix/>
              </a:blip>
              <a:srcRect/>
              <a:stretch/>
            </p:blipFill>
            <p:spPr>
              <a:xfrm>
                <a:off x="3864682" y="1433963"/>
                <a:ext cx="1033380" cy="103338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925" name="Google Shape;925;ge30974d022_2_305" descr="Gruppo di uomini contorno"/>
              <p:cNvPicPr preferRelativeResize="0"/>
              <p:nvPr/>
            </p:nvPicPr>
            <p:blipFill rotWithShape="1">
              <a:blip r:embed="rId6">
                <a:alphaModFix/>
              </a:blip>
              <a:srcRect/>
              <a:stretch/>
            </p:blipFill>
            <p:spPr>
              <a:xfrm>
                <a:off x="1083099" y="1644848"/>
                <a:ext cx="910573" cy="910573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926" name="Google Shape;926;ge30974d022_2_305" descr="Gruppo di uomini con riempimento a tinta unita"/>
              <p:cNvPicPr preferRelativeResize="0"/>
              <p:nvPr/>
            </p:nvPicPr>
            <p:blipFill rotWithShape="1">
              <a:blip r:embed="rId7">
                <a:alphaModFix/>
              </a:blip>
              <a:srcRect/>
              <a:stretch/>
            </p:blipFill>
            <p:spPr>
              <a:xfrm>
                <a:off x="1212414" y="1802402"/>
                <a:ext cx="910573" cy="910573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927" name="Google Shape;927;ge30974d022_2_305" descr="Medico (femminile) con riempimento a tinta unita"/>
              <p:cNvPicPr preferRelativeResize="0"/>
              <p:nvPr/>
            </p:nvPicPr>
            <p:blipFill rotWithShape="1">
              <a:blip r:embed="rId8">
                <a:alphaModFix/>
              </a:blip>
              <a:srcRect/>
              <a:stretch/>
            </p:blipFill>
            <p:spPr>
              <a:xfrm>
                <a:off x="6468533" y="1566428"/>
                <a:ext cx="914400" cy="91440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928" name="Google Shape;928;ge30974d022_2_305" descr="Medico (maschile) con riempimento a tinta unita"/>
              <p:cNvPicPr preferRelativeResize="0"/>
              <p:nvPr/>
            </p:nvPicPr>
            <p:blipFill rotWithShape="1">
              <a:blip r:embed="rId9">
                <a:alphaModFix/>
              </a:blip>
              <a:srcRect/>
              <a:stretch/>
            </p:blipFill>
            <p:spPr>
              <a:xfrm>
                <a:off x="7075733" y="1574752"/>
                <a:ext cx="914400" cy="914400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929" name="Google Shape;929;ge30974d022_2_305"/>
              <p:cNvSpPr/>
              <p:nvPr/>
            </p:nvSpPr>
            <p:spPr>
              <a:xfrm>
                <a:off x="3350883" y="4867320"/>
                <a:ext cx="2164538" cy="1951639"/>
              </a:xfrm>
              <a:prstGeom prst="roundRect">
                <a:avLst>
                  <a:gd name="adj" fmla="val 16667"/>
                </a:avLst>
              </a:prstGeom>
              <a:solidFill>
                <a:srgbClr val="426C6C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0"/>
                  <a:buFont typeface="Arial"/>
                  <a:buNone/>
                </a:pPr>
                <a:endParaRPr sz="2000" b="0" i="0" u="none" strike="noStrike" cap="none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0"/>
                  <a:buFont typeface="Arial"/>
                  <a:buNone/>
                </a:pPr>
                <a:r>
                  <a:rPr lang="it-IT" sz="2000" b="0" i="0" u="none" strike="noStrike" cap="none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rPr>
                  <a:t>Aziende </a:t>
                </a:r>
                <a:endParaRPr sz="2000" b="0" i="0" u="none" strike="noStrike" cap="none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0"/>
                  <a:buFont typeface="Arial"/>
                  <a:buNone/>
                </a:pPr>
                <a:r>
                  <a:rPr lang="it-IT" sz="2000" b="0" i="0" u="none" strike="noStrike" cap="none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rPr>
                  <a:t>del Life Science</a:t>
                </a:r>
                <a:endParaRPr sz="2000" b="0" i="0" u="none" strike="noStrike" cap="none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0" name="Google Shape;930;ge30974d022_2_305"/>
              <p:cNvSpPr/>
              <p:nvPr/>
            </p:nvSpPr>
            <p:spPr>
              <a:xfrm>
                <a:off x="3744952" y="4056315"/>
                <a:ext cx="1427318" cy="1356909"/>
              </a:xfrm>
              <a:prstGeom prst="ellipse">
                <a:avLst/>
              </a:pr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pic>
            <p:nvPicPr>
              <p:cNvPr id="931" name="Google Shape;931;ge30974d022_2_305" descr="Edificio con riempimento a tinta unita"/>
              <p:cNvPicPr preferRelativeResize="0"/>
              <p:nvPr/>
            </p:nvPicPr>
            <p:blipFill rotWithShape="1">
              <a:blip r:embed="rId10">
                <a:alphaModFix/>
              </a:blip>
              <a:srcRect/>
              <a:stretch/>
            </p:blipFill>
            <p:spPr>
              <a:xfrm>
                <a:off x="3997476" y="4315060"/>
                <a:ext cx="991565" cy="991565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932" name="Google Shape;932;ge30974d022_2_305"/>
              <p:cNvSpPr/>
              <p:nvPr/>
            </p:nvSpPr>
            <p:spPr>
              <a:xfrm>
                <a:off x="8747631" y="2040734"/>
                <a:ext cx="2191106" cy="1975220"/>
              </a:xfrm>
              <a:prstGeom prst="roundRect">
                <a:avLst>
                  <a:gd name="adj" fmla="val 16667"/>
                </a:avLst>
              </a:prstGeom>
              <a:solidFill>
                <a:srgbClr val="B5D15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0"/>
                  <a:buFont typeface="Arial"/>
                  <a:buNone/>
                </a:pPr>
                <a:endParaRPr sz="2000" b="0" i="0" u="none" strike="noStrike" cap="none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0"/>
                  <a:buFont typeface="Arial"/>
                  <a:buNone/>
                </a:pPr>
                <a:r>
                  <a:rPr lang="it-IT" sz="2000" b="0" i="0" u="none" strike="noStrike" cap="none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rPr>
                  <a:t>Ricercatori</a:t>
                </a:r>
                <a:endParaRPr sz="2000" b="0" i="0" u="none" strike="noStrike" cap="none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3" name="Google Shape;933;ge30974d022_2_305"/>
              <p:cNvSpPr/>
              <p:nvPr/>
            </p:nvSpPr>
            <p:spPr>
              <a:xfrm>
                <a:off x="9161687" y="1138946"/>
                <a:ext cx="1444837" cy="1373304"/>
              </a:xfrm>
              <a:prstGeom prst="ellipse">
                <a:avLst/>
              </a:pr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pic>
            <p:nvPicPr>
              <p:cNvPr id="934" name="Google Shape;934;ge30974d022_2_305" descr="DNA con riempimento a tinta unita"/>
              <p:cNvPicPr preferRelativeResize="0"/>
              <p:nvPr/>
            </p:nvPicPr>
            <p:blipFill rotWithShape="1">
              <a:blip r:embed="rId11">
                <a:alphaModFix/>
              </a:blip>
              <a:srcRect/>
              <a:stretch/>
            </p:blipFill>
            <p:spPr>
              <a:xfrm>
                <a:off x="9478325" y="1545330"/>
                <a:ext cx="886290" cy="886290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sp>
          <p:nvSpPr>
            <p:cNvPr id="935" name="Google Shape;935;ge30974d022_2_305"/>
            <p:cNvSpPr/>
            <p:nvPr/>
          </p:nvSpPr>
          <p:spPr>
            <a:xfrm>
              <a:off x="6695127" y="4833708"/>
              <a:ext cx="2164538" cy="1935060"/>
            </a:xfrm>
            <a:prstGeom prst="roundRect">
              <a:avLst>
                <a:gd name="adj" fmla="val 16667"/>
              </a:avLst>
            </a:prstGeom>
            <a:solidFill>
              <a:srgbClr val="E9B06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0"/>
                <a:buFont typeface="Arial"/>
                <a:buNone/>
              </a:pPr>
              <a:endParaRPr sz="20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0"/>
                <a:buFont typeface="Arial"/>
                <a:buNone/>
              </a:pPr>
              <a:r>
                <a:rPr lang="it-IT" sz="2000" b="0" i="0" u="none" strike="noStrike" cap="none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rPr>
                <a:t>Politica sanitaria</a:t>
              </a:r>
              <a:endParaRPr sz="20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" name="Google Shape;936;ge30974d022_2_305"/>
            <p:cNvSpPr/>
            <p:nvPr/>
          </p:nvSpPr>
          <p:spPr>
            <a:xfrm>
              <a:off x="7090404" y="4012644"/>
              <a:ext cx="1456032" cy="1423541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pic>
          <p:nvPicPr>
            <p:cNvPr id="937" name="Google Shape;937;ge30974d022_2_305"/>
            <p:cNvPicPr preferRelativeResize="0"/>
            <p:nvPr/>
          </p:nvPicPr>
          <p:blipFill rotWithShape="1">
            <a:blip r:embed="rId12">
              <a:alphaModFix/>
            </a:blip>
            <a:srcRect/>
            <a:stretch/>
          </p:blipFill>
          <p:spPr>
            <a:xfrm>
              <a:off x="7325047" y="4128678"/>
              <a:ext cx="1027750" cy="1019019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938" name="Google Shape;938;ge30974d022_2_305"/>
          <p:cNvSpPr/>
          <p:nvPr/>
        </p:nvSpPr>
        <p:spPr>
          <a:xfrm>
            <a:off x="62281" y="2489298"/>
            <a:ext cx="7889748" cy="25545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rPr lang="it-IT" sz="2000" b="0" i="0" u="none" strike="noStrike" cap="none" dirty="0">
                <a:solidFill>
                  <a:schemeClr val="dk2"/>
                </a:solidFill>
                <a:latin typeface="+mj-lt"/>
                <a:ea typeface="Times New Roman"/>
                <a:cs typeface="Times New Roman"/>
                <a:sym typeface="Times New Roman"/>
              </a:rPr>
              <a:t>OBIETTIVI:</a:t>
            </a:r>
            <a:endParaRPr sz="1400" b="0" i="0" u="none" strike="noStrike" cap="none" dirty="0">
              <a:solidFill>
                <a:srgbClr val="000000"/>
              </a:solidFill>
              <a:latin typeface="+mj-lt"/>
              <a:sym typeface="Arial"/>
            </a:endParaRPr>
          </a:p>
          <a:p>
            <a:pPr marL="285750" marR="0" lvl="0" indent="-2857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lang="it-IT" sz="2000" b="0" i="0" u="none" strike="noStrike" cap="none" dirty="0">
                <a:solidFill>
                  <a:schemeClr val="dk2"/>
                </a:solidFill>
                <a:latin typeface="+mj-lt"/>
                <a:ea typeface="Times New Roman"/>
                <a:cs typeface="Times New Roman"/>
                <a:sym typeface="Times New Roman"/>
              </a:rPr>
              <a:t>conoscenza più approfondita del </a:t>
            </a:r>
            <a:r>
              <a:rPr lang="it-IT" sz="2000" b="0" i="0" u="none" strike="noStrike" cap="none" dirty="0" err="1">
                <a:solidFill>
                  <a:schemeClr val="dk2"/>
                </a:solidFill>
                <a:latin typeface="+mj-lt"/>
                <a:ea typeface="Times New Roman"/>
                <a:cs typeface="Times New Roman"/>
                <a:sym typeface="Times New Roman"/>
              </a:rPr>
              <a:t>patient’s</a:t>
            </a:r>
            <a:r>
              <a:rPr lang="it-IT" sz="2000" b="0" i="0" u="none" strike="noStrike" cap="none" dirty="0">
                <a:solidFill>
                  <a:schemeClr val="dk2"/>
                </a:solidFill>
                <a:latin typeface="+mj-lt"/>
                <a:ea typeface="Times New Roman"/>
                <a:cs typeface="Times New Roman"/>
                <a:sym typeface="Times New Roman"/>
              </a:rPr>
              <a:t> </a:t>
            </a:r>
            <a:r>
              <a:rPr lang="it-IT" sz="2000" b="0" i="0" u="none" strike="noStrike" cap="none" dirty="0" err="1">
                <a:solidFill>
                  <a:schemeClr val="dk2"/>
                </a:solidFill>
                <a:latin typeface="+mj-lt"/>
                <a:ea typeface="Times New Roman"/>
                <a:cs typeface="Times New Roman"/>
                <a:sym typeface="Times New Roman"/>
              </a:rPr>
              <a:t>journey</a:t>
            </a:r>
            <a:r>
              <a:rPr lang="it-IT" sz="2000" b="0" i="0" u="none" strike="noStrike" cap="none" dirty="0">
                <a:solidFill>
                  <a:schemeClr val="dk2"/>
                </a:solidFill>
                <a:latin typeface="+mj-lt"/>
                <a:ea typeface="Times New Roman"/>
                <a:cs typeface="Times New Roman"/>
                <a:sym typeface="Times New Roman"/>
              </a:rPr>
              <a:t>. </a:t>
            </a:r>
            <a:endParaRPr sz="2000" b="0" i="0" u="none" strike="noStrike" cap="none" dirty="0">
              <a:solidFill>
                <a:schemeClr val="dk2"/>
              </a:solidFill>
              <a:latin typeface="+mj-lt"/>
              <a:ea typeface="Times New Roman"/>
              <a:cs typeface="Times New Roman"/>
              <a:sym typeface="Times New Roman"/>
            </a:endParaRPr>
          </a:p>
          <a:p>
            <a:pPr marL="285750" marR="0" lvl="0" indent="-2857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lang="it-IT" sz="2000" b="0" i="0" u="none" strike="noStrike" cap="none" dirty="0">
                <a:solidFill>
                  <a:schemeClr val="dk2"/>
                </a:solidFill>
                <a:latin typeface="+mj-lt"/>
                <a:ea typeface="Times New Roman"/>
                <a:cs typeface="Times New Roman"/>
                <a:sym typeface="Times New Roman"/>
              </a:rPr>
              <a:t>programmare </a:t>
            </a:r>
            <a:r>
              <a:rPr lang="it-IT" sz="2000" b="0" i="0" u="none" strike="noStrike" cap="none" dirty="0" err="1">
                <a:solidFill>
                  <a:schemeClr val="dk2"/>
                </a:solidFill>
                <a:latin typeface="+mj-lt"/>
                <a:ea typeface="Times New Roman"/>
                <a:cs typeface="Times New Roman"/>
                <a:sym typeface="Times New Roman"/>
              </a:rPr>
              <a:t>outcome</a:t>
            </a:r>
            <a:r>
              <a:rPr lang="it-IT" sz="2000" b="0" i="0" u="none" strike="noStrike" cap="none" dirty="0">
                <a:solidFill>
                  <a:schemeClr val="dk2"/>
                </a:solidFill>
                <a:latin typeface="+mj-lt"/>
                <a:ea typeface="Times New Roman"/>
                <a:cs typeface="Times New Roman"/>
                <a:sym typeface="Times New Roman"/>
              </a:rPr>
              <a:t> di efficacia ed efficienza nell’applicazione della telemedicina </a:t>
            </a:r>
            <a:endParaRPr sz="1400" b="0" i="0" u="none" strike="noStrike" cap="none" dirty="0">
              <a:solidFill>
                <a:srgbClr val="000000"/>
              </a:solidFill>
              <a:latin typeface="+mj-lt"/>
              <a:sym typeface="Arial"/>
            </a:endParaRPr>
          </a:p>
          <a:p>
            <a:pPr marL="285750" marR="0" lvl="0" indent="-2857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•"/>
            </a:pPr>
            <a:r>
              <a:rPr lang="it-IT" sz="2000" b="0" i="0" u="none" strike="noStrike" cap="none" dirty="0">
                <a:solidFill>
                  <a:schemeClr val="dk2"/>
                </a:solidFill>
                <a:latin typeface="+mj-lt"/>
                <a:ea typeface="Times New Roman"/>
                <a:cs typeface="Times New Roman"/>
                <a:sym typeface="Times New Roman"/>
              </a:rPr>
              <a:t>ideare nuove soluzioni a supporto del paziente attraverso l’utilizzo della tecnologia</a:t>
            </a:r>
            <a:r>
              <a:rPr lang="it-IT" sz="2000" b="0" i="0" u="none" strike="noStrike" cap="none" dirty="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.</a:t>
            </a:r>
            <a:br>
              <a:rPr lang="it-IT" sz="2000" b="0" i="0" u="none" strike="noStrike" cap="none" dirty="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rPr>
            </a:br>
            <a:endParaRPr sz="2000" b="0" i="0" u="none" strike="noStrike" cap="none" dirty="0">
              <a:solidFill>
                <a:schemeClr val="dk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939" name="Google Shape;939;ge30974d022_2_305"/>
          <p:cNvPicPr preferRelativeResize="0"/>
          <p:nvPr/>
        </p:nvPicPr>
        <p:blipFill rotWithShape="1">
          <a:blip r:embed="rId13">
            <a:alphaModFix/>
          </a:blip>
          <a:srcRect/>
          <a:stretch/>
        </p:blipFill>
        <p:spPr>
          <a:xfrm>
            <a:off x="8343811" y="2412054"/>
            <a:ext cx="3086100" cy="26289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xit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" dur="500"/>
                                        <p:tgtEl>
                                          <p:spTgt spid="9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44" name="Google Shape;944;ge30974d022_2_336" descr="ttps://lh6.googleusercontent.com/KydoRNvmzcIOWDoFcIp9EXOpm3cGArrfULPyh4QuuE-LLvmC9MEaL1fBdZ0P1DzWIpuR2G0"/>
          <p:cNvPicPr preferRelativeResize="0"/>
          <p:nvPr/>
        </p:nvPicPr>
        <p:blipFill rotWithShape="1">
          <a:blip r:embed="rId3">
            <a:alphaModFix/>
          </a:blip>
          <a:srcRect l="-77" t="9677" r="-75"/>
          <a:stretch/>
        </p:blipFill>
        <p:spPr>
          <a:xfrm>
            <a:off x="4581035" y="2672727"/>
            <a:ext cx="7571641" cy="4014838"/>
          </a:xfrm>
          <a:prstGeom prst="rect">
            <a:avLst/>
          </a:prstGeom>
          <a:noFill/>
          <a:ln>
            <a:noFill/>
          </a:ln>
        </p:spPr>
      </p:pic>
      <p:sp>
        <p:nvSpPr>
          <p:cNvPr id="945" name="Google Shape;945;ge30974d022_2_336"/>
          <p:cNvSpPr/>
          <p:nvPr/>
        </p:nvSpPr>
        <p:spPr>
          <a:xfrm>
            <a:off x="0" y="0"/>
            <a:ext cx="4985657" cy="6858000"/>
          </a:xfrm>
          <a:prstGeom prst="rect">
            <a:avLst/>
          </a:prstGeom>
          <a:blipFill rotWithShape="1">
            <a:blip r:embed="rId4">
              <a:alphaModFix/>
            </a:blip>
            <a:stretch>
              <a:fillRect/>
            </a:stretch>
          </a:blip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6" name="Google Shape;946;ge30974d022_2_336"/>
          <p:cNvSpPr/>
          <p:nvPr/>
        </p:nvSpPr>
        <p:spPr>
          <a:xfrm>
            <a:off x="-155" y="1"/>
            <a:ext cx="9459841" cy="1186542"/>
          </a:xfrm>
          <a:custGeom>
            <a:avLst/>
            <a:gdLst/>
            <a:ahLst/>
            <a:cxnLst/>
            <a:rect l="l" t="t" r="r" b="b"/>
            <a:pathLst>
              <a:path w="18114010" h="1677035" extrusionOk="0">
                <a:moveTo>
                  <a:pt x="18113835" y="0"/>
                </a:moveTo>
                <a:lnTo>
                  <a:pt x="0" y="0"/>
                </a:lnTo>
                <a:lnTo>
                  <a:pt x="0" y="1676967"/>
                </a:lnTo>
                <a:lnTo>
                  <a:pt x="17491561" y="1676967"/>
                </a:lnTo>
                <a:lnTo>
                  <a:pt x="18113835" y="0"/>
                </a:lnTo>
                <a:close/>
              </a:path>
            </a:pathLst>
          </a:custGeom>
          <a:solidFill>
            <a:srgbClr val="2C3973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7" name="Google Shape;947;ge30974d022_2_336"/>
          <p:cNvSpPr txBox="1">
            <a:spLocks noGrp="1"/>
          </p:cNvSpPr>
          <p:nvPr>
            <p:ph type="title"/>
          </p:nvPr>
        </p:nvSpPr>
        <p:spPr>
          <a:xfrm>
            <a:off x="153271" y="-69510"/>
            <a:ext cx="8855529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</a:pPr>
            <a:r>
              <a:rPr lang="it-IT" sz="3200" dirty="0">
                <a:solidFill>
                  <a:schemeClr val="lt1"/>
                </a:solidFill>
              </a:rPr>
              <a:t>La telemedicina</a:t>
            </a:r>
            <a:endParaRPr sz="3200" dirty="0">
              <a:solidFill>
                <a:schemeClr val="lt1"/>
              </a:solidFill>
            </a:endParaRPr>
          </a:p>
        </p:txBody>
      </p:sp>
      <p:pic>
        <p:nvPicPr>
          <p:cNvPr id="948" name="Google Shape;948;ge30974d022_2_336" descr="logo istud.png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8859665" y="0"/>
            <a:ext cx="3148584" cy="516030"/>
          </a:xfrm>
          <a:prstGeom prst="rect">
            <a:avLst/>
          </a:prstGeom>
          <a:noFill/>
          <a:ln>
            <a:noFill/>
          </a:ln>
        </p:spPr>
      </p:pic>
      <p:sp>
        <p:nvSpPr>
          <p:cNvPr id="949" name="Google Shape;949;ge30974d022_2_336"/>
          <p:cNvSpPr txBox="1"/>
          <p:nvPr/>
        </p:nvSpPr>
        <p:spPr>
          <a:xfrm>
            <a:off x="628376" y="1500892"/>
            <a:ext cx="7040392" cy="17543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it-IT" sz="1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Una modalità di erogazione di servizi di assistenza sanitaria, tramite il ricorso a tecnologie innovative, in particolare alle Information and Communication Technologies (ICT)</a:t>
            </a:r>
            <a:br>
              <a:rPr lang="it-IT" sz="1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</a:br>
            <a:br>
              <a:rPr lang="it-IT" sz="1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</a:br>
            <a:endParaRPr sz="1800" b="0" i="0" u="none" strike="noStrike" cap="none">
              <a:solidFill>
                <a:schemeClr val="dk2"/>
              </a:solidFill>
              <a:latin typeface="Arial"/>
              <a:ea typeface="Arial"/>
              <a:cs typeface="Arial"/>
              <a:sym typeface="Arial"/>
            </a:endParaRPr>
          </a:p>
          <a:p>
            <a:pPr marL="285750" marR="0" lvl="0" indent="-171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0" name="Google Shape;950;ge30974d022_2_336"/>
          <p:cNvSpPr txBox="1"/>
          <p:nvPr/>
        </p:nvSpPr>
        <p:spPr>
          <a:xfrm>
            <a:off x="628376" y="2671014"/>
            <a:ext cx="4767072" cy="23083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it-IT" sz="1800" b="0" i="0" u="none" strike="noStrike" cap="none" dirty="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Finalità:</a:t>
            </a:r>
            <a:endParaRPr sz="1400" b="0" i="0" u="none" strike="noStrike" cap="none" dirty="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marL="285750" marR="0" lvl="0" indent="-2857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Char char="•"/>
            </a:pPr>
            <a:r>
              <a:rPr lang="it-IT" sz="1800" b="0" i="0" u="none" strike="noStrike" cap="none" dirty="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prevenzione secondaria</a:t>
            </a:r>
            <a:endParaRPr sz="1400" b="0" i="0" u="none" strike="noStrike" cap="none" dirty="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marL="285750" marR="0" lvl="0" indent="-2857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Char char="•"/>
            </a:pPr>
            <a:r>
              <a:rPr lang="it-IT" sz="1800" b="0" i="0" u="none" strike="noStrike" cap="none" dirty="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cura </a:t>
            </a:r>
            <a:endParaRPr sz="1400" b="0" i="0" u="none" strike="noStrike" cap="none" dirty="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marL="285750" marR="0" lvl="0" indent="-2857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Char char="•"/>
            </a:pPr>
            <a:r>
              <a:rPr lang="it-IT" sz="1800" b="0" i="0" u="none" strike="noStrike" cap="none" dirty="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diagnosi</a:t>
            </a:r>
            <a:endParaRPr sz="1400" b="0" i="0" u="none" strike="noStrike" cap="none" dirty="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marL="285750" marR="0" lvl="0" indent="-2857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Char char="•"/>
            </a:pPr>
            <a:r>
              <a:rPr lang="it-IT" sz="1800" b="0" i="0" u="none" strike="noStrike" cap="none" dirty="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riabilitazione</a:t>
            </a:r>
            <a:endParaRPr sz="1400" b="0" i="0" u="none" strike="noStrike" cap="none" dirty="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marL="285750" marR="0" lvl="0" indent="-2857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Char char="•"/>
            </a:pPr>
            <a:r>
              <a:rPr lang="it-IT" sz="1800" b="0" i="0" u="none" strike="noStrike" cap="none" dirty="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monitoraggio</a:t>
            </a:r>
            <a:endParaRPr sz="1400" b="0" i="0" u="none" strike="noStrike" cap="none" dirty="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br>
              <a:rPr lang="it-IT" sz="1800" b="0" i="0" u="none" strike="noStrike" cap="none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</a:br>
            <a:endParaRPr sz="1800" b="0" i="0" u="none" strike="noStrike" cap="none" dirty="0">
              <a:solidFill>
                <a:schemeClr val="dk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1" name="Google Shape;951;ge30974d022_2_336"/>
          <p:cNvSpPr/>
          <p:nvPr/>
        </p:nvSpPr>
        <p:spPr>
          <a:xfrm>
            <a:off x="4782646" y="3833231"/>
            <a:ext cx="1219200" cy="768000"/>
          </a:xfrm>
          <a:prstGeom prst="rect">
            <a:avLst/>
          </a:prstGeom>
          <a:noFill/>
          <a:ln w="25400" cap="flat" cmpd="sng">
            <a:solidFill>
              <a:srgbClr val="084854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2" name="Google Shape;952;ge30974d022_2_336"/>
          <p:cNvSpPr/>
          <p:nvPr/>
        </p:nvSpPr>
        <p:spPr>
          <a:xfrm>
            <a:off x="4838396" y="5179237"/>
            <a:ext cx="1219200" cy="250913"/>
          </a:xfrm>
          <a:prstGeom prst="rect">
            <a:avLst/>
          </a:prstGeom>
          <a:noFill/>
          <a:ln w="25400" cap="flat" cmpd="sng">
            <a:solidFill>
              <a:srgbClr val="084854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3" name="Google Shape;953;ge30974d022_2_336"/>
          <p:cNvSpPr/>
          <p:nvPr/>
        </p:nvSpPr>
        <p:spPr>
          <a:xfrm>
            <a:off x="4838396" y="5572563"/>
            <a:ext cx="1233655" cy="431561"/>
          </a:xfrm>
          <a:prstGeom prst="rect">
            <a:avLst/>
          </a:prstGeom>
          <a:noFill/>
          <a:ln w="25400" cap="flat" cmpd="sng">
            <a:solidFill>
              <a:srgbClr val="084854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4" name="Google Shape;954;ge30974d022_2_336"/>
          <p:cNvSpPr/>
          <p:nvPr/>
        </p:nvSpPr>
        <p:spPr>
          <a:xfrm>
            <a:off x="6248466" y="3500065"/>
            <a:ext cx="731400" cy="387300"/>
          </a:xfrm>
          <a:prstGeom prst="rect">
            <a:avLst/>
          </a:prstGeom>
          <a:noFill/>
          <a:ln w="25400" cap="flat" cmpd="sng">
            <a:solidFill>
              <a:srgbClr val="084854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5" name="Google Shape;955;ge30974d022_2_336"/>
          <p:cNvSpPr/>
          <p:nvPr/>
        </p:nvSpPr>
        <p:spPr>
          <a:xfrm>
            <a:off x="6187440" y="3952142"/>
            <a:ext cx="853440" cy="417100"/>
          </a:xfrm>
          <a:prstGeom prst="rect">
            <a:avLst/>
          </a:prstGeom>
          <a:noFill/>
          <a:ln w="25400" cap="flat" cmpd="sng">
            <a:solidFill>
              <a:srgbClr val="084854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6" name="Google Shape;956;ge30974d022_2_336"/>
          <p:cNvSpPr/>
          <p:nvPr/>
        </p:nvSpPr>
        <p:spPr>
          <a:xfrm>
            <a:off x="6141111" y="4478177"/>
            <a:ext cx="963168" cy="478843"/>
          </a:xfrm>
          <a:prstGeom prst="rect">
            <a:avLst/>
          </a:prstGeom>
          <a:noFill/>
          <a:ln w="25400" cap="flat" cmpd="sng">
            <a:solidFill>
              <a:srgbClr val="084854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1"/>
                                          </p:stCondLst>
                                        </p:cTn>
                                        <p:tgtEl>
                                          <p:spTgt spid="9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1"/>
                                          </p:stCondLst>
                                        </p:cTn>
                                        <p:tgtEl>
                                          <p:spTgt spid="9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61" name="Google Shape;961;p2" descr="televisite ieo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7532914" y="1450067"/>
            <a:ext cx="4457700" cy="5407932"/>
          </a:xfrm>
          <a:prstGeom prst="rect">
            <a:avLst/>
          </a:prstGeom>
          <a:noFill/>
          <a:ln>
            <a:noFill/>
          </a:ln>
        </p:spPr>
      </p:pic>
      <p:sp>
        <p:nvSpPr>
          <p:cNvPr id="962" name="Google Shape;962;p2"/>
          <p:cNvSpPr/>
          <p:nvPr/>
        </p:nvSpPr>
        <p:spPr>
          <a:xfrm>
            <a:off x="0" y="0"/>
            <a:ext cx="4985657" cy="6858000"/>
          </a:xfrm>
          <a:prstGeom prst="rect">
            <a:avLst/>
          </a:prstGeom>
          <a:blipFill rotWithShape="1">
            <a:blip r:embed="rId4">
              <a:alphaModFix/>
            </a:blip>
            <a:stretch>
              <a:fillRect/>
            </a:stretch>
          </a:blip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3" name="Google Shape;963;p2"/>
          <p:cNvSpPr txBox="1">
            <a:spLocks noGrp="1"/>
          </p:cNvSpPr>
          <p:nvPr>
            <p:ph type="body" idx="1"/>
          </p:nvPr>
        </p:nvSpPr>
        <p:spPr>
          <a:xfrm>
            <a:off x="435431" y="1705882"/>
            <a:ext cx="6770914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 lnSpcReduction="10000"/>
          </a:bodyPr>
          <a:lstStyle/>
          <a:p>
            <a:pPr marL="228600" lvl="0" indent="-210238" algn="just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300"/>
              <a:buChar char="●"/>
            </a:pPr>
            <a:r>
              <a:rPr lang="it-IT" sz="2300" dirty="0"/>
              <a:t>La </a:t>
            </a:r>
            <a:r>
              <a:rPr lang="it-IT" sz="2300" dirty="0" err="1"/>
              <a:t>televisita</a:t>
            </a:r>
            <a:r>
              <a:rPr lang="it-IT" sz="2300" dirty="0"/>
              <a:t> non sarà sostitutiva della prima visita in presenza;</a:t>
            </a:r>
            <a:endParaRPr sz="2300" dirty="0"/>
          </a:p>
          <a:p>
            <a:pPr marL="228600" lvl="0" indent="-210238" algn="just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300"/>
              <a:buChar char="●"/>
            </a:pPr>
            <a:r>
              <a:rPr lang="it-IT" sz="2300" dirty="0"/>
              <a:t>La relazione medico-paziente non potrà essere condotta esclusivamente a distanza. </a:t>
            </a:r>
            <a:endParaRPr sz="2300" dirty="0"/>
          </a:p>
          <a:p>
            <a:pPr marL="228600" lvl="0" indent="-210184" algn="just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300"/>
              <a:buChar char="●"/>
            </a:pPr>
            <a:r>
              <a:rPr lang="it-IT" sz="2300" dirty="0"/>
              <a:t>Le </a:t>
            </a:r>
            <a:r>
              <a:rPr lang="it-IT" sz="2300" dirty="0" err="1"/>
              <a:t>televisite</a:t>
            </a:r>
            <a:r>
              <a:rPr lang="it-IT" sz="2300" dirty="0"/>
              <a:t> dovranno essere limitate alle attività di controllo di pazienti che abbiano già avuto una diagnosi in presenza. </a:t>
            </a:r>
            <a:endParaRPr sz="2300" dirty="0"/>
          </a:p>
          <a:p>
            <a:pPr marL="228600" lvl="0" indent="-210184" algn="just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300"/>
              <a:buChar char="●"/>
            </a:pPr>
            <a:r>
              <a:rPr lang="it-IT" sz="2300" dirty="0"/>
              <a:t>Possibilità di un teleconsulto medico dove gli specialisti potranno confrontarsi tra di loro.</a:t>
            </a:r>
            <a:endParaRPr sz="2300" dirty="0"/>
          </a:p>
          <a:p>
            <a:pPr marL="228600" lvl="0" indent="-210238" algn="just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300"/>
              <a:buChar char="●"/>
            </a:pPr>
            <a:r>
              <a:rPr lang="it-IT" sz="2300" dirty="0"/>
              <a:t>Teleassistenza da parte di professioni sanitarie. </a:t>
            </a:r>
            <a:endParaRPr sz="2300" dirty="0"/>
          </a:p>
          <a:p>
            <a:pPr marL="228600" lvl="0" indent="-210238" algn="just" rtl="0">
              <a:lnSpc>
                <a:spcPct val="90000"/>
              </a:lnSpc>
              <a:spcBef>
                <a:spcPts val="1000"/>
              </a:spcBef>
              <a:spcAft>
                <a:spcPts val="1600"/>
              </a:spcAft>
              <a:buClr>
                <a:schemeClr val="dk1"/>
              </a:buClr>
              <a:buSzPts val="2300"/>
              <a:buChar char="●"/>
            </a:pPr>
            <a:r>
              <a:rPr lang="it-IT" sz="2300" dirty="0" err="1"/>
              <a:t>Telerefertazione</a:t>
            </a:r>
            <a:r>
              <a:rPr lang="it-IT" sz="2300" dirty="0"/>
              <a:t>.</a:t>
            </a:r>
            <a:endParaRPr sz="2300" dirty="0"/>
          </a:p>
        </p:txBody>
      </p:sp>
      <p:sp>
        <p:nvSpPr>
          <p:cNvPr id="964" name="Google Shape;964;p2"/>
          <p:cNvSpPr/>
          <p:nvPr/>
        </p:nvSpPr>
        <p:spPr>
          <a:xfrm>
            <a:off x="-155" y="1"/>
            <a:ext cx="9459841" cy="1186542"/>
          </a:xfrm>
          <a:custGeom>
            <a:avLst/>
            <a:gdLst/>
            <a:ahLst/>
            <a:cxnLst/>
            <a:rect l="l" t="t" r="r" b="b"/>
            <a:pathLst>
              <a:path w="18114010" h="1677035" extrusionOk="0">
                <a:moveTo>
                  <a:pt x="18113835" y="0"/>
                </a:moveTo>
                <a:lnTo>
                  <a:pt x="0" y="0"/>
                </a:lnTo>
                <a:lnTo>
                  <a:pt x="0" y="1676967"/>
                </a:lnTo>
                <a:lnTo>
                  <a:pt x="17491561" y="1676967"/>
                </a:lnTo>
                <a:lnTo>
                  <a:pt x="18113835" y="0"/>
                </a:lnTo>
                <a:close/>
              </a:path>
            </a:pathLst>
          </a:custGeom>
          <a:solidFill>
            <a:srgbClr val="2C3973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5" name="Google Shape;965;p2"/>
          <p:cNvSpPr txBox="1">
            <a:spLocks noGrp="1"/>
          </p:cNvSpPr>
          <p:nvPr>
            <p:ph type="title"/>
          </p:nvPr>
        </p:nvSpPr>
        <p:spPr>
          <a:xfrm>
            <a:off x="266700" y="-22792"/>
            <a:ext cx="8855529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400"/>
              <a:buFont typeface="Arial"/>
              <a:buNone/>
            </a:pPr>
            <a:r>
              <a:rPr lang="it-IT" dirty="0">
                <a:solidFill>
                  <a:schemeClr val="lt1"/>
                </a:solidFill>
              </a:rPr>
              <a:t>Indicazioni nazionali per l’erogazione di prestazioni in telemedicina</a:t>
            </a:r>
            <a:endParaRPr dirty="0"/>
          </a:p>
        </p:txBody>
      </p:sp>
      <p:pic>
        <p:nvPicPr>
          <p:cNvPr id="966" name="Google Shape;966;p2" descr="logo istud.png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8859665" y="0"/>
            <a:ext cx="3148584" cy="516030"/>
          </a:xfrm>
          <a:prstGeom prst="rect">
            <a:avLst/>
          </a:prstGeom>
          <a:noFill/>
          <a:ln>
            <a:noFill/>
          </a:ln>
        </p:spPr>
      </p:pic>
      <p:sp>
        <p:nvSpPr>
          <p:cNvPr id="967" name="Google Shape;967;p2"/>
          <p:cNvSpPr txBox="1"/>
          <p:nvPr/>
        </p:nvSpPr>
        <p:spPr>
          <a:xfrm>
            <a:off x="266700" y="6375794"/>
            <a:ext cx="11070900" cy="44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457200" marR="0" lvl="0" indent="-457200" algn="l" rtl="0">
              <a:lnSpc>
                <a:spcPct val="107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it-IT" sz="11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Panetto, M. (2021, 02 15). </a:t>
            </a:r>
            <a:r>
              <a:rPr lang="it-IT" sz="1100" b="0" i="1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Telemedicina: la spinta dovuta alla pandemia</a:t>
            </a:r>
            <a:r>
              <a:rPr lang="it-IT" sz="11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. Tratto da Il Bolive università di padova: https://ilbolive.unipd.it/it/news/telemedicina-spinta-dovuta-pandemia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" name="Google Shape;972;ge30974d022_2_362"/>
          <p:cNvSpPr/>
          <p:nvPr/>
        </p:nvSpPr>
        <p:spPr>
          <a:xfrm>
            <a:off x="0" y="0"/>
            <a:ext cx="4985657" cy="6858000"/>
          </a:xfrm>
          <a:prstGeom prst="rect">
            <a:avLst/>
          </a:prstGeom>
          <a:blipFill rotWithShape="1">
            <a:blip r:embed="rId3">
              <a:alphaModFix/>
            </a:blip>
            <a:stretch>
              <a:fillRect/>
            </a:stretch>
          </a:blip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3" name="Google Shape;973;ge30974d022_2_362"/>
          <p:cNvSpPr/>
          <p:nvPr/>
        </p:nvSpPr>
        <p:spPr>
          <a:xfrm>
            <a:off x="29651" y="15077"/>
            <a:ext cx="4985657" cy="6858000"/>
          </a:xfrm>
          <a:prstGeom prst="rect">
            <a:avLst/>
          </a:prstGeom>
          <a:blipFill rotWithShape="1">
            <a:blip r:embed="rId3">
              <a:alphaModFix/>
            </a:blip>
            <a:stretch>
              <a:fillRect/>
            </a:stretch>
          </a:blip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4" name="Google Shape;974;ge30974d022_2_362"/>
          <p:cNvSpPr/>
          <p:nvPr/>
        </p:nvSpPr>
        <p:spPr>
          <a:xfrm>
            <a:off x="-155" y="1"/>
            <a:ext cx="9459841" cy="1186542"/>
          </a:xfrm>
          <a:custGeom>
            <a:avLst/>
            <a:gdLst/>
            <a:ahLst/>
            <a:cxnLst/>
            <a:rect l="l" t="t" r="r" b="b"/>
            <a:pathLst>
              <a:path w="18114010" h="1677035" extrusionOk="0">
                <a:moveTo>
                  <a:pt x="18113835" y="0"/>
                </a:moveTo>
                <a:lnTo>
                  <a:pt x="0" y="0"/>
                </a:lnTo>
                <a:lnTo>
                  <a:pt x="0" y="1676967"/>
                </a:lnTo>
                <a:lnTo>
                  <a:pt x="17491561" y="1676967"/>
                </a:lnTo>
                <a:lnTo>
                  <a:pt x="18113835" y="0"/>
                </a:lnTo>
                <a:close/>
              </a:path>
            </a:pathLst>
          </a:custGeom>
          <a:solidFill>
            <a:srgbClr val="2C3973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5" name="Google Shape;975;ge30974d022_2_362"/>
          <p:cNvSpPr txBox="1">
            <a:spLocks noGrp="1"/>
          </p:cNvSpPr>
          <p:nvPr>
            <p:ph type="title"/>
          </p:nvPr>
        </p:nvSpPr>
        <p:spPr>
          <a:xfrm>
            <a:off x="153271" y="-69510"/>
            <a:ext cx="8855529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</a:pPr>
            <a:r>
              <a:rPr lang="it-IT" dirty="0">
                <a:solidFill>
                  <a:schemeClr val="lt1"/>
                </a:solidFill>
              </a:rPr>
              <a:t>Campania</a:t>
            </a:r>
            <a:endParaRPr dirty="0">
              <a:solidFill>
                <a:schemeClr val="lt1"/>
              </a:solidFill>
            </a:endParaRPr>
          </a:p>
        </p:txBody>
      </p:sp>
      <p:pic>
        <p:nvPicPr>
          <p:cNvPr id="976" name="Google Shape;976;ge30974d022_2_362" descr="logo istud.png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8859665" y="0"/>
            <a:ext cx="3148584" cy="516030"/>
          </a:xfrm>
          <a:prstGeom prst="rect">
            <a:avLst/>
          </a:prstGeom>
          <a:noFill/>
          <a:ln>
            <a:noFill/>
          </a:ln>
        </p:spPr>
      </p:pic>
      <p:sp>
        <p:nvSpPr>
          <p:cNvPr id="977" name="Google Shape;977;ge30974d022_2_362"/>
          <p:cNvSpPr txBox="1"/>
          <p:nvPr/>
        </p:nvSpPr>
        <p:spPr>
          <a:xfrm>
            <a:off x="197415" y="1674640"/>
            <a:ext cx="6457800" cy="160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285750" marR="0" lvl="0" indent="-2857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•"/>
            </a:pPr>
            <a:r>
              <a:rPr lang="it-IT" sz="1400" b="1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Sinfonia</a:t>
            </a:r>
            <a:r>
              <a:rPr lang="it-IT" sz="14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:  nata come progetto di teleconsulto per le Isole minori e zone con particolare difficoltà di accesso, è la piattaforma  che supporta l’erogazione della televisita/videochiamata.</a:t>
            </a:r>
            <a:endParaRPr sz="1400" b="0" i="0" u="none" strike="noStrike" cap="none">
              <a:solidFill>
                <a:schemeClr val="dk2"/>
              </a:solidFill>
              <a:latin typeface="Arial"/>
              <a:ea typeface="Arial"/>
              <a:cs typeface="Arial"/>
              <a:sym typeface="Arial"/>
            </a:endParaRPr>
          </a:p>
          <a:p>
            <a:pPr marL="285750" marR="0" lvl="0" indent="-2857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•"/>
            </a:pPr>
            <a:r>
              <a:rPr lang="it-IT" sz="1400" b="1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e-Covid SINFONIA</a:t>
            </a:r>
            <a:r>
              <a:rPr lang="it-IT" sz="14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 : App realizzata per la Regione Campania per visualizzare l'esito del tampone molecolare, test sierologico e test rapido.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chemeClr val="dk2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chemeClr val="dk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8" name="Google Shape;978;ge30974d022_2_362"/>
          <p:cNvSpPr/>
          <p:nvPr/>
        </p:nvSpPr>
        <p:spPr>
          <a:xfrm>
            <a:off x="6617861" y="3963167"/>
            <a:ext cx="609600" cy="1587911"/>
          </a:xfrm>
          <a:prstGeom prst="rect">
            <a:avLst/>
          </a:prstGeom>
          <a:solidFill>
            <a:schemeClr val="lt1"/>
          </a:solidFill>
          <a:ln w="254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9" name="Google Shape;979;ge30974d022_2_362"/>
          <p:cNvSpPr txBox="1"/>
          <p:nvPr/>
        </p:nvSpPr>
        <p:spPr>
          <a:xfrm>
            <a:off x="292608" y="3317496"/>
            <a:ext cx="5852100" cy="116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285750" marR="0" lvl="0" indent="-2857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•"/>
            </a:pPr>
            <a:r>
              <a:rPr lang="it-IT" sz="1400" b="1" i="0" u="none" strike="noStrike" cap="none" dirty="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Progetto di telemedicina pediatrica </a:t>
            </a:r>
            <a:r>
              <a:rPr lang="it-IT" sz="1400" b="0" i="0" u="none" strike="noStrike" cap="none" dirty="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 (Neuropsichiatria, endocrinologia, gastroenterologia, allergologia e </a:t>
            </a:r>
            <a:r>
              <a:rPr lang="it-IT" sz="1400" b="0" i="0" u="none" strike="noStrike" cap="none" dirty="0" err="1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immunonutrizione</a:t>
            </a:r>
            <a:r>
              <a:rPr lang="it-IT" sz="1400" b="0" i="0" u="none" strike="noStrike" cap="none" dirty="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r>
              <a:rPr lang="it-IT" sz="1400" b="0" i="0" u="none" strike="noStrike" cap="none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it-IT" sz="1400" b="0" i="0" u="none" strike="noStrike" cap="none" dirty="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:</a:t>
            </a:r>
            <a:endParaRPr sz="1400" b="0" i="0" u="none" strike="noStrike" cap="none" dirty="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marL="285750" marR="0" lvl="0" indent="-2857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•"/>
            </a:pPr>
            <a:r>
              <a:rPr lang="it-IT" sz="1400" b="0" i="0" u="none" strike="noStrike" cap="none" dirty="0" err="1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S</a:t>
            </a:r>
            <a:r>
              <a:rPr lang="it-IT" sz="1400" b="1" i="0" u="none" strike="noStrike" cap="none" dirty="0" err="1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corad</a:t>
            </a:r>
            <a:r>
              <a:rPr lang="it-IT" sz="1400" b="1" i="0" u="none" strike="noStrike" cap="none" dirty="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 (</a:t>
            </a:r>
            <a:r>
              <a:rPr lang="it-IT" sz="1400" b="1" i="0" u="none" strike="noStrike" cap="none" dirty="0" err="1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ScoringAtopic</a:t>
            </a:r>
            <a:r>
              <a:rPr lang="it-IT" sz="1400" b="1" i="0" u="none" strike="noStrike" cap="none" dirty="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it-IT" sz="1400" b="1" i="0" u="none" strike="noStrike" cap="none" dirty="0" err="1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Dermatitis</a:t>
            </a:r>
            <a:r>
              <a:rPr lang="it-IT" sz="1400" b="1" i="0" u="none" strike="noStrike" cap="none" dirty="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r>
              <a:rPr lang="it-IT" sz="1400" b="0" i="0" u="none" strike="noStrike" cap="none" dirty="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, un test per poter monitorare a distanza  l’andamento della dermatite atopica.</a:t>
            </a:r>
            <a:endParaRPr sz="1400" b="0" i="0" u="none" strike="noStrike" cap="none" dirty="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0" name="Google Shape;980;ge30974d022_2_362"/>
          <p:cNvSpPr/>
          <p:nvPr/>
        </p:nvSpPr>
        <p:spPr>
          <a:xfrm>
            <a:off x="153275" y="4757125"/>
            <a:ext cx="6126600" cy="95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285750" marR="0" lvl="0" indent="-2857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•"/>
            </a:pPr>
            <a:r>
              <a:rPr lang="it-IT" sz="1400" b="1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 ”Interventi di sanità digitale rivolto ai cittadini della regione Campania”</a:t>
            </a:r>
            <a:r>
              <a:rPr lang="it-IT"/>
              <a:t> </a:t>
            </a:r>
            <a:r>
              <a:rPr lang="it-IT" sz="14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riguardano le aree di attività come il  sistema Anagrafi Centrali  Sanitarie; App per scelta e revoca del Medico di MMG PLS, per prenotazione on line; un Portale Snità e  il Fascicolo Sanitario Elettronico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981" name="Google Shape;981;ge30974d022_2_362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8672161" y="1256053"/>
            <a:ext cx="2463800" cy="3289300"/>
          </a:xfrm>
          <a:prstGeom prst="rect">
            <a:avLst/>
          </a:prstGeom>
          <a:noFill/>
          <a:ln>
            <a:noFill/>
          </a:ln>
        </p:spPr>
      </p:pic>
      <p:pic>
        <p:nvPicPr>
          <p:cNvPr id="982" name="Google Shape;982;ge30974d022_2_362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6483428" y="3794549"/>
            <a:ext cx="1905000" cy="19050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7" name="Google Shape;987;ge5dc3128f6_6_291"/>
          <p:cNvSpPr/>
          <p:nvPr/>
        </p:nvSpPr>
        <p:spPr>
          <a:xfrm>
            <a:off x="0" y="0"/>
            <a:ext cx="4985657" cy="6858000"/>
          </a:xfrm>
          <a:prstGeom prst="rect">
            <a:avLst/>
          </a:prstGeom>
          <a:blipFill rotWithShape="1">
            <a:blip r:embed="rId3">
              <a:alphaModFix/>
            </a:blip>
            <a:stretch>
              <a:fillRect/>
            </a:stretch>
          </a:blip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8" name="Google Shape;988;ge5dc3128f6_6_291"/>
          <p:cNvSpPr/>
          <p:nvPr/>
        </p:nvSpPr>
        <p:spPr>
          <a:xfrm>
            <a:off x="29651" y="15077"/>
            <a:ext cx="4985657" cy="6858000"/>
          </a:xfrm>
          <a:prstGeom prst="rect">
            <a:avLst/>
          </a:prstGeom>
          <a:blipFill rotWithShape="1">
            <a:blip r:embed="rId3">
              <a:alphaModFix/>
            </a:blip>
            <a:stretch>
              <a:fillRect/>
            </a:stretch>
          </a:blip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9" name="Google Shape;989;ge5dc3128f6_6_291"/>
          <p:cNvSpPr/>
          <p:nvPr/>
        </p:nvSpPr>
        <p:spPr>
          <a:xfrm>
            <a:off x="-155" y="1"/>
            <a:ext cx="9459841" cy="1186542"/>
          </a:xfrm>
          <a:custGeom>
            <a:avLst/>
            <a:gdLst/>
            <a:ahLst/>
            <a:cxnLst/>
            <a:rect l="l" t="t" r="r" b="b"/>
            <a:pathLst>
              <a:path w="18114010" h="1677035" extrusionOk="0">
                <a:moveTo>
                  <a:pt x="18113835" y="0"/>
                </a:moveTo>
                <a:lnTo>
                  <a:pt x="0" y="0"/>
                </a:lnTo>
                <a:lnTo>
                  <a:pt x="0" y="1676967"/>
                </a:lnTo>
                <a:lnTo>
                  <a:pt x="17491561" y="1676967"/>
                </a:lnTo>
                <a:lnTo>
                  <a:pt x="18113835" y="0"/>
                </a:lnTo>
                <a:close/>
              </a:path>
            </a:pathLst>
          </a:custGeom>
          <a:solidFill>
            <a:srgbClr val="2C3973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0" name="Google Shape;990;ge5dc3128f6_6_291"/>
          <p:cNvSpPr txBox="1">
            <a:spLocks noGrp="1"/>
          </p:cNvSpPr>
          <p:nvPr>
            <p:ph type="title"/>
          </p:nvPr>
        </p:nvSpPr>
        <p:spPr>
          <a:xfrm>
            <a:off x="153271" y="-69510"/>
            <a:ext cx="8855529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</a:pPr>
            <a:r>
              <a:rPr lang="it-IT" dirty="0">
                <a:solidFill>
                  <a:schemeClr val="lt1"/>
                </a:solidFill>
              </a:rPr>
              <a:t>Lazio</a:t>
            </a:r>
            <a:endParaRPr dirty="0"/>
          </a:p>
        </p:txBody>
      </p:sp>
      <p:pic>
        <p:nvPicPr>
          <p:cNvPr id="991" name="Google Shape;991;ge5dc3128f6_6_291" descr="logo istud.png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8859665" y="0"/>
            <a:ext cx="3148584" cy="516030"/>
          </a:xfrm>
          <a:prstGeom prst="rect">
            <a:avLst/>
          </a:prstGeom>
          <a:noFill/>
          <a:ln>
            <a:noFill/>
          </a:ln>
        </p:spPr>
      </p:pic>
      <p:sp>
        <p:nvSpPr>
          <p:cNvPr id="992" name="Google Shape;992;ge5dc3128f6_6_291"/>
          <p:cNvSpPr txBox="1"/>
          <p:nvPr/>
        </p:nvSpPr>
        <p:spPr>
          <a:xfrm>
            <a:off x="197414" y="1674640"/>
            <a:ext cx="7314465" cy="11695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285750" marR="0" lvl="0" indent="-2857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•"/>
            </a:pPr>
            <a:r>
              <a:rPr lang="it-IT" sz="1400" b="1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Teleadvice</a:t>
            </a:r>
            <a:r>
              <a:rPr lang="it-IT" sz="14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 :il progetto di teleconsulto, che permette di effettuare una teleconsulenza relativa ai pazienti in trattamento, tra i medici di PS/DEA e gli specialisti degli ospedali  specialisti degli ospedali sulla base dei risultati della televisita, delle analisi di laboratorio e di diagnostica per immagini. Aree: neurologia, cardiologia e cardiochirurgia, emergenza adulti e               pediatrica</a:t>
            </a:r>
            <a:r>
              <a:rPr lang="it-IT"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, </a:t>
            </a:r>
            <a:r>
              <a:rPr lang="it-IT" sz="14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malattie infettive  </a:t>
            </a:r>
            <a:endParaRPr/>
          </a:p>
        </p:txBody>
      </p:sp>
      <p:sp>
        <p:nvSpPr>
          <p:cNvPr id="993" name="Google Shape;993;ge5dc3128f6_6_291"/>
          <p:cNvSpPr/>
          <p:nvPr/>
        </p:nvSpPr>
        <p:spPr>
          <a:xfrm>
            <a:off x="6617861" y="3963167"/>
            <a:ext cx="609600" cy="1587911"/>
          </a:xfrm>
          <a:prstGeom prst="rect">
            <a:avLst/>
          </a:prstGeom>
          <a:solidFill>
            <a:schemeClr val="lt1"/>
          </a:solidFill>
          <a:ln w="254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4" name="Google Shape;994;ge5dc3128f6_6_291"/>
          <p:cNvSpPr txBox="1"/>
          <p:nvPr/>
        </p:nvSpPr>
        <p:spPr>
          <a:xfrm>
            <a:off x="292607" y="3317496"/>
            <a:ext cx="6934853" cy="9541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285750" marR="0" lvl="0" indent="-2857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•"/>
            </a:pPr>
            <a:r>
              <a:rPr lang="it-IT" sz="1400" b="1" i="0" u="none" strike="noStrike" cap="none" dirty="0" err="1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Lazioadvice</a:t>
            </a:r>
            <a:r>
              <a:rPr lang="it-IT" sz="1400" b="1" i="0" u="none" strike="noStrike" cap="none" dirty="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it-IT" sz="1400" b="0" i="0" u="none" strike="noStrike" cap="none" dirty="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e la app </a:t>
            </a:r>
            <a:r>
              <a:rPr lang="it-IT" sz="1400" b="1" i="0" u="none" strike="noStrike" cap="none" dirty="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Lazio Doctor </a:t>
            </a:r>
            <a:r>
              <a:rPr lang="it-IT" sz="1400" b="0" i="0" u="none" strike="noStrike" cap="none" dirty="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per COVID, offerente servizi di telesorveglianza e </a:t>
            </a:r>
            <a:r>
              <a:rPr lang="it-IT" sz="1400" b="0" i="0" u="none" strike="noStrike" cap="none" dirty="0" err="1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telemonitoraggio</a:t>
            </a:r>
            <a:r>
              <a:rPr lang="it-IT" sz="1400" b="0" i="0" u="none" strike="noStrike" cap="none" dirty="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 domiciliare usati sia </a:t>
            </a:r>
            <a:r>
              <a:rPr lang="it-IT" sz="1400" b="0" i="0" u="none" strike="noStrike" cap="none" dirty="0" err="1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scome</a:t>
            </a:r>
            <a:r>
              <a:rPr lang="it-IT" sz="1400" b="0" i="0" u="none" strike="noStrike" cap="none" dirty="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 strumento di consultazione/informazione per la popolazione generale, che come strumento di telesorveglianza e </a:t>
            </a:r>
            <a:r>
              <a:rPr lang="it-IT" sz="1400" b="0" i="0" u="none" strike="noStrike" cap="none" dirty="0" err="1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telemonitoraggio</a:t>
            </a:r>
            <a:r>
              <a:rPr lang="it-IT" sz="1400" b="0" i="0" u="none" strike="noStrike" cap="none" dirty="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 per i casi a rischio di contagio.  </a:t>
            </a:r>
            <a:endParaRPr dirty="0"/>
          </a:p>
        </p:txBody>
      </p:sp>
      <p:grpSp>
        <p:nvGrpSpPr>
          <p:cNvPr id="995" name="Google Shape;995;ge5dc3128f6_6_291"/>
          <p:cNvGrpSpPr/>
          <p:nvPr/>
        </p:nvGrpSpPr>
        <p:grpSpPr>
          <a:xfrm>
            <a:off x="7189578" y="2204864"/>
            <a:ext cx="4525413" cy="3232620"/>
            <a:chOff x="7251625" y="2538161"/>
            <a:chExt cx="4525413" cy="3232620"/>
          </a:xfrm>
        </p:grpSpPr>
        <p:pic>
          <p:nvPicPr>
            <p:cNvPr id="996" name="Google Shape;996;ge5dc3128f6_6_291"/>
            <p:cNvPicPr preferRelativeResize="0"/>
            <p:nvPr/>
          </p:nvPicPr>
          <p:blipFill rotWithShape="1">
            <a:blip r:embed="rId5">
              <a:alphaModFix/>
            </a:blip>
            <a:srcRect b="29279"/>
            <a:stretch/>
          </p:blipFill>
          <p:spPr>
            <a:xfrm>
              <a:off x="8087961" y="2538161"/>
              <a:ext cx="3689077" cy="161534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97" name="Google Shape;997;ge5dc3128f6_6_291"/>
            <p:cNvPicPr preferRelativeResize="0"/>
            <p:nvPr/>
          </p:nvPicPr>
          <p:blipFill rotWithShape="1">
            <a:blip r:embed="rId6">
              <a:alphaModFix/>
            </a:blip>
            <a:srcRect/>
            <a:stretch/>
          </p:blipFill>
          <p:spPr>
            <a:xfrm>
              <a:off x="7251625" y="4141508"/>
              <a:ext cx="4026412" cy="1629273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2" name="Google Shape;1002;p3"/>
          <p:cNvSpPr/>
          <p:nvPr/>
        </p:nvSpPr>
        <p:spPr>
          <a:xfrm>
            <a:off x="-155" y="1"/>
            <a:ext cx="9601355" cy="1199355"/>
          </a:xfrm>
          <a:custGeom>
            <a:avLst/>
            <a:gdLst/>
            <a:ahLst/>
            <a:cxnLst/>
            <a:rect l="l" t="t" r="r" b="b"/>
            <a:pathLst>
              <a:path w="18114010" h="1677035" extrusionOk="0">
                <a:moveTo>
                  <a:pt x="18113835" y="0"/>
                </a:moveTo>
                <a:lnTo>
                  <a:pt x="0" y="0"/>
                </a:lnTo>
                <a:lnTo>
                  <a:pt x="0" y="1676967"/>
                </a:lnTo>
                <a:lnTo>
                  <a:pt x="17491561" y="1676967"/>
                </a:lnTo>
                <a:lnTo>
                  <a:pt x="18113835" y="0"/>
                </a:lnTo>
                <a:close/>
              </a:path>
            </a:pathLst>
          </a:custGeom>
          <a:solidFill>
            <a:srgbClr val="2C3973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1003" name="Google Shape;1003;p3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7798350" y="141514"/>
            <a:ext cx="4011910" cy="6629399"/>
          </a:xfrm>
          <a:prstGeom prst="ellipse">
            <a:avLst/>
          </a:prstGeom>
          <a:noFill/>
          <a:ln>
            <a:noFill/>
          </a:ln>
        </p:spPr>
      </p:pic>
      <p:sp>
        <p:nvSpPr>
          <p:cNvPr id="1004" name="Google Shape;1004;p3"/>
          <p:cNvSpPr txBox="1">
            <a:spLocks noGrp="1"/>
          </p:cNvSpPr>
          <p:nvPr>
            <p:ph type="title"/>
          </p:nvPr>
        </p:nvSpPr>
        <p:spPr>
          <a:xfrm>
            <a:off x="522514" y="38100"/>
            <a:ext cx="8479972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400"/>
              <a:buFont typeface="Arial"/>
              <a:buNone/>
            </a:pPr>
            <a:r>
              <a:rPr lang="it-IT" dirty="0">
                <a:solidFill>
                  <a:schemeClr val="lt1"/>
                </a:solidFill>
              </a:rPr>
              <a:t>TOSCANA- Progetti Telemedicina</a:t>
            </a:r>
            <a:endParaRPr dirty="0"/>
          </a:p>
        </p:txBody>
      </p:sp>
      <p:sp>
        <p:nvSpPr>
          <p:cNvPr id="1005" name="Google Shape;1005;p3"/>
          <p:cNvSpPr txBox="1">
            <a:spLocks noGrp="1"/>
          </p:cNvSpPr>
          <p:nvPr>
            <p:ph type="body" idx="1"/>
          </p:nvPr>
        </p:nvSpPr>
        <p:spPr>
          <a:xfrm>
            <a:off x="249950" y="1199350"/>
            <a:ext cx="7614600" cy="526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 fontScale="92500" lnSpcReduction="10000"/>
          </a:bodyPr>
          <a:lstStyle/>
          <a:p>
            <a:pPr marL="685800" lvl="1" indent="-208914" algn="just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280"/>
              <a:buChar char="○"/>
            </a:pPr>
            <a:r>
              <a:rPr lang="it-IT" sz="2280" u="sng"/>
              <a:t>Tel.Te.Covid19- </a:t>
            </a:r>
            <a:r>
              <a:rPr lang="it-IT" sz="2280"/>
              <a:t>Per monitorare a distanza i pazienti covid.</a:t>
            </a:r>
            <a:endParaRPr sz="1175"/>
          </a:p>
          <a:p>
            <a:pPr marL="685800" lvl="1" indent="-208914" algn="just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280"/>
              <a:buChar char="○"/>
            </a:pPr>
            <a:r>
              <a:rPr lang="it-IT" sz="2280" u="sng"/>
              <a:t>Progetto “AMILivorno – Progetto Isole” (estate 2019)- </a:t>
            </a:r>
            <a:r>
              <a:rPr lang="it-IT" sz="2280"/>
              <a:t>Permetteva al personale sanitario presenti sulle isole Capraia ed Elba, di confrontarsi in tempo reale con i colleghi dell’ospedale di Livorno, sia nella gestione ambulatoriale che in emergenza.</a:t>
            </a:r>
            <a:endParaRPr sz="1175"/>
          </a:p>
          <a:p>
            <a:pPr marL="685800" lvl="1" indent="-208914" algn="just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280"/>
              <a:buChar char="○"/>
            </a:pPr>
            <a:r>
              <a:rPr lang="it-IT" sz="2280" u="sng"/>
              <a:t>App Toscana salute (2 luglio 2021)- </a:t>
            </a:r>
            <a:r>
              <a:rPr lang="it-IT" sz="2280"/>
              <a:t>Per consultare referti, libretto di vaccinazione, scaricare ricette, scegliere il medico di famiglia, pagare ticket, ecc.</a:t>
            </a:r>
            <a:endParaRPr sz="1175"/>
          </a:p>
          <a:p>
            <a:pPr marL="685800" lvl="1" indent="-208914" algn="just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280"/>
              <a:buChar char="○"/>
            </a:pPr>
            <a:r>
              <a:rPr lang="it-IT" sz="2280" u="sng"/>
              <a:t>Piattaforma «Zerocode»- </a:t>
            </a:r>
            <a:r>
              <a:rPr lang="it-IT" sz="2280"/>
              <a:t>Per la prenotazione di prelievi ematici senza attesa.</a:t>
            </a:r>
            <a:endParaRPr sz="1175"/>
          </a:p>
          <a:p>
            <a:pPr marL="685800" lvl="1" indent="-208914" algn="just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280"/>
              <a:buChar char="○"/>
            </a:pPr>
            <a:r>
              <a:rPr lang="it-IT" sz="2280" u="sng"/>
              <a:t>Piattaforma «Rientroascuola»-</a:t>
            </a:r>
            <a:r>
              <a:rPr lang="it-IT" sz="2280"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lang="it-IT" sz="2280"/>
              <a:t>per la prenotazione di test sierologici al personale scolastico.</a:t>
            </a:r>
            <a:endParaRPr sz="1175"/>
          </a:p>
          <a:p>
            <a:pPr marL="685800" lvl="1" indent="-208914" algn="just" rtl="0">
              <a:lnSpc>
                <a:spcPct val="100000"/>
              </a:lnSpc>
              <a:spcBef>
                <a:spcPts val="500"/>
              </a:spcBef>
              <a:spcAft>
                <a:spcPts val="1600"/>
              </a:spcAft>
              <a:buClr>
                <a:schemeClr val="dk1"/>
              </a:buClr>
              <a:buSzPts val="2280"/>
              <a:buChar char="○"/>
            </a:pPr>
            <a:r>
              <a:rPr lang="it-IT" sz="2280" u="sng"/>
              <a:t>Piattaforma «Viaggiasicuro»- </a:t>
            </a:r>
            <a:r>
              <a:rPr lang="it-IT" sz="2280"/>
              <a:t>per la prenotazione di tamponi nei porti e nelle stazioni ferroviarie. </a:t>
            </a:r>
            <a:endParaRPr sz="1175"/>
          </a:p>
        </p:txBody>
      </p:sp>
      <p:sp>
        <p:nvSpPr>
          <p:cNvPr id="1006" name="Google Shape;1006;p3"/>
          <p:cNvSpPr txBox="1"/>
          <p:nvPr/>
        </p:nvSpPr>
        <p:spPr>
          <a:xfrm>
            <a:off x="3047260" y="3246553"/>
            <a:ext cx="6094520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it-IT"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 </a:t>
            </a: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7" name="Google Shape;1007;p3"/>
          <p:cNvSpPr txBox="1"/>
          <p:nvPr/>
        </p:nvSpPr>
        <p:spPr>
          <a:xfrm>
            <a:off x="3047260" y="3246553"/>
            <a:ext cx="6094520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it-IT"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 </a:t>
            </a: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1008" name="Google Shape;1008;p3" descr="logo istud.png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9002486" y="21771"/>
            <a:ext cx="3148584" cy="516030"/>
          </a:xfrm>
          <a:prstGeom prst="rect">
            <a:avLst/>
          </a:prstGeom>
          <a:noFill/>
          <a:ln>
            <a:noFill/>
          </a:ln>
        </p:spPr>
      </p:pic>
      <p:sp>
        <p:nvSpPr>
          <p:cNvPr id="1009" name="Google Shape;1009;p3"/>
          <p:cNvSpPr txBox="1"/>
          <p:nvPr/>
        </p:nvSpPr>
        <p:spPr>
          <a:xfrm>
            <a:off x="0" y="5981775"/>
            <a:ext cx="12151200" cy="89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457200" marR="0" lvl="0" indent="-457200" algn="just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rPr lang="it-IT" sz="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Cruciata, M. A. (2020, 10 14). </a:t>
            </a:r>
            <a:r>
              <a:rPr lang="it-IT" sz="800" b="0" i="1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Sanità digitale, la Toscana tra i vincitori del premio W.In.e. 2020</a:t>
            </a:r>
            <a:r>
              <a:rPr lang="it-IT" sz="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. Tratto da Toscana Notizie: </a:t>
            </a:r>
            <a:r>
              <a:rPr lang="it-IT" sz="800" b="0" i="0" u="sng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https://www.toscana-notizie.it/-/sanit%C3%A0-digitale-la-toscana-tra-i-vincitori-del-premio-w.in.e.-2020</a:t>
            </a:r>
            <a:endParaRPr sz="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457200" marR="0" lvl="0" indent="-457200" algn="just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rPr lang="it-IT" sz="800" b="0" i="1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Telemedicina per i malati Covid-19 in Toscana</a:t>
            </a:r>
            <a:r>
              <a:rPr lang="it-IT" sz="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. (2021, 05 05). Tratto da Network Biblotecario Sanitario Toscano: </a:t>
            </a:r>
            <a:r>
              <a:rPr lang="it-IT" sz="800" b="0" i="0" u="sng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http://www.nbst.it/1021-telemedicina-per-malati-covid-19-in-toscana.html</a:t>
            </a:r>
            <a:endParaRPr sz="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457200" marR="0" lvl="0" indent="-457200" algn="just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rPr lang="it-IT" sz="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Nordovest, A. (2021, 06 04). </a:t>
            </a:r>
            <a:r>
              <a:rPr lang="it-IT" sz="800" b="0" i="1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Nuovo riconoscimento nazionale per il progetto Isole dell’Asl Toscana nord ovest</a:t>
            </a:r>
            <a:r>
              <a:rPr lang="it-IT" sz="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. Tratto da Toscana Notizie: </a:t>
            </a:r>
            <a:r>
              <a:rPr lang="it-IT" sz="800" b="0" i="0" u="sng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  <a:hlinkClick r:id="rId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https://www.toscana-notizie.it/-/nuovo-riconoscimento-nazionale-per-il-progetto-isole-dell-asl-toscana-nord-ovest</a:t>
            </a:r>
            <a:endParaRPr sz="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457200" marR="0" lvl="0" indent="-457200" algn="just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rPr lang="it-IT" sz="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Cruciata, M. A. (2021, 07 2). </a:t>
            </a:r>
            <a:r>
              <a:rPr lang="it-IT" sz="800" b="0" i="1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Rivoluzione digitale, la nuova app ‘Toscana Salute’</a:t>
            </a:r>
            <a:r>
              <a:rPr lang="it-IT" sz="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. Tratto da Toscana Notizie: </a:t>
            </a:r>
            <a:r>
              <a:rPr lang="it-IT" sz="800" b="0" i="0" u="sng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  <a:hlinkClick r:id="rId8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https://www.toscana-notizie.it/-/rivoluzione-digitale-la-nuova-app-toscana-salute-</a:t>
            </a:r>
            <a:endParaRPr sz="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4" name="Google Shape;1014;p4"/>
          <p:cNvSpPr/>
          <p:nvPr/>
        </p:nvSpPr>
        <p:spPr>
          <a:xfrm>
            <a:off x="-206984" y="1"/>
            <a:ext cx="5410236" cy="6858000"/>
          </a:xfrm>
          <a:prstGeom prst="rect">
            <a:avLst/>
          </a:prstGeom>
          <a:blipFill rotWithShape="1">
            <a:blip r:embed="rId3">
              <a:alphaModFix/>
            </a:blip>
            <a:stretch>
              <a:fillRect/>
            </a:stretch>
          </a:blip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1015" name="Google Shape;1015;p4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709057" y="2062944"/>
            <a:ext cx="9057699" cy="3978532"/>
          </a:xfrm>
          <a:prstGeom prst="rect">
            <a:avLst/>
          </a:prstGeom>
          <a:noFill/>
          <a:ln>
            <a:noFill/>
          </a:ln>
          <a:effectLst>
            <a:outerShdw blurRad="292100" dist="139700" dir="2700000" algn="tl" rotWithShape="0">
              <a:srgbClr val="333333">
                <a:alpha val="64313"/>
              </a:srgbClr>
            </a:outerShdw>
          </a:effectLst>
        </p:spPr>
      </p:pic>
      <p:sp>
        <p:nvSpPr>
          <p:cNvPr id="1016" name="Google Shape;1016;p4"/>
          <p:cNvSpPr/>
          <p:nvPr/>
        </p:nvSpPr>
        <p:spPr>
          <a:xfrm>
            <a:off x="-206984" y="0"/>
            <a:ext cx="9731984" cy="1246419"/>
          </a:xfrm>
          <a:custGeom>
            <a:avLst/>
            <a:gdLst/>
            <a:ahLst/>
            <a:cxnLst/>
            <a:rect l="l" t="t" r="r" b="b"/>
            <a:pathLst>
              <a:path w="18114010" h="1677035" extrusionOk="0">
                <a:moveTo>
                  <a:pt x="18113835" y="0"/>
                </a:moveTo>
                <a:lnTo>
                  <a:pt x="0" y="0"/>
                </a:lnTo>
                <a:lnTo>
                  <a:pt x="0" y="1676967"/>
                </a:lnTo>
                <a:lnTo>
                  <a:pt x="17491561" y="1676967"/>
                </a:lnTo>
                <a:lnTo>
                  <a:pt x="18113835" y="0"/>
                </a:lnTo>
                <a:close/>
              </a:path>
            </a:pathLst>
          </a:custGeom>
          <a:solidFill>
            <a:srgbClr val="2C3973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17" name="Google Shape;1017;p4"/>
          <p:cNvSpPr txBox="1">
            <a:spLocks noGrp="1"/>
          </p:cNvSpPr>
          <p:nvPr>
            <p:ph type="title"/>
          </p:nvPr>
        </p:nvSpPr>
        <p:spPr>
          <a:xfrm>
            <a:off x="266625" y="-22800"/>
            <a:ext cx="89889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 fontScale="90000"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ct val="100000"/>
              <a:buFont typeface="Arial"/>
              <a:buNone/>
            </a:pPr>
            <a:r>
              <a:rPr lang="it-IT" sz="3200" dirty="0">
                <a:solidFill>
                  <a:schemeClr val="lt1"/>
                </a:solidFill>
              </a:rPr>
              <a:t>TOSCANA- Malati cronici con relativa </a:t>
            </a:r>
            <a:r>
              <a:rPr lang="it-IT" sz="3200" dirty="0" err="1">
                <a:solidFill>
                  <a:schemeClr val="lt1"/>
                </a:solidFill>
              </a:rPr>
              <a:t>televisita</a:t>
            </a:r>
            <a:r>
              <a:rPr lang="it-IT" sz="3200" dirty="0">
                <a:solidFill>
                  <a:schemeClr val="lt1"/>
                </a:solidFill>
              </a:rPr>
              <a:t> di controllo nel periodo marzo-settembre 2020</a:t>
            </a:r>
            <a:endParaRPr dirty="0"/>
          </a:p>
        </p:txBody>
      </p:sp>
      <p:pic>
        <p:nvPicPr>
          <p:cNvPr id="1018" name="Google Shape;1018;p4" descr="logo istud.png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9525001" y="0"/>
            <a:ext cx="2666999" cy="516025"/>
          </a:xfrm>
          <a:prstGeom prst="rect">
            <a:avLst/>
          </a:prstGeom>
          <a:noFill/>
          <a:ln>
            <a:noFill/>
          </a:ln>
        </p:spPr>
      </p:pic>
      <p:sp>
        <p:nvSpPr>
          <p:cNvPr id="1019" name="Google Shape;1019;p4"/>
          <p:cNvSpPr txBox="1"/>
          <p:nvPr/>
        </p:nvSpPr>
        <p:spPr>
          <a:xfrm>
            <a:off x="-206984" y="6321868"/>
            <a:ext cx="12399000" cy="44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457200" marR="0" lvl="0" indent="-457200" algn="just" rtl="0">
              <a:lnSpc>
                <a:spcPct val="107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it-IT" sz="11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P. Francesconi, B. B. (2020, 12 14). </a:t>
            </a:r>
            <a:r>
              <a:rPr lang="it-IT" sz="1100" b="0" i="1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Le televisite in Toscana</a:t>
            </a:r>
            <a:r>
              <a:rPr lang="it-IT" sz="11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. Tratto da ARS Toscana Agenzia Regionale di Sanità: https://www.ars.toscana.it/2-articoli/4466-televisite-in-toscana-durante-epidemia-coronavirus.html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" name="Google Shape;1024;p5"/>
          <p:cNvSpPr/>
          <p:nvPr/>
        </p:nvSpPr>
        <p:spPr>
          <a:xfrm>
            <a:off x="1" y="-1"/>
            <a:ext cx="9459686" cy="1302772"/>
          </a:xfrm>
          <a:custGeom>
            <a:avLst/>
            <a:gdLst/>
            <a:ahLst/>
            <a:cxnLst/>
            <a:rect l="l" t="t" r="r" b="b"/>
            <a:pathLst>
              <a:path w="18114010" h="1677035" extrusionOk="0">
                <a:moveTo>
                  <a:pt x="18113835" y="0"/>
                </a:moveTo>
                <a:lnTo>
                  <a:pt x="0" y="0"/>
                </a:lnTo>
                <a:lnTo>
                  <a:pt x="0" y="1676967"/>
                </a:lnTo>
                <a:lnTo>
                  <a:pt x="17491561" y="1676967"/>
                </a:lnTo>
                <a:lnTo>
                  <a:pt x="18113835" y="0"/>
                </a:lnTo>
                <a:close/>
              </a:path>
            </a:pathLst>
          </a:custGeom>
          <a:solidFill>
            <a:srgbClr val="2C3973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1025" name="Google Shape;1025;p5" descr="Euro digitale, la BCE continua a lavorarci. Se ne riparla in primavera"/>
          <p:cNvPicPr preferRelativeResize="0"/>
          <p:nvPr/>
        </p:nvPicPr>
        <p:blipFill rotWithShape="1">
          <a:blip r:embed="rId3">
            <a:alphaModFix amt="85000"/>
          </a:blip>
          <a:srcRect/>
          <a:stretch/>
        </p:blipFill>
        <p:spPr>
          <a:xfrm>
            <a:off x="0" y="1302771"/>
            <a:ext cx="5105400" cy="5555230"/>
          </a:xfrm>
          <a:prstGeom prst="rect">
            <a:avLst/>
          </a:prstGeom>
          <a:noFill/>
          <a:ln>
            <a:noFill/>
          </a:ln>
          <a:effectLst>
            <a:outerShdw blurRad="292100" dist="139700" dir="2700000" algn="tl" rotWithShape="0">
              <a:srgbClr val="333333">
                <a:alpha val="64313"/>
              </a:srgbClr>
            </a:outerShdw>
          </a:effectLst>
        </p:spPr>
      </p:pic>
      <p:sp>
        <p:nvSpPr>
          <p:cNvPr id="1026" name="Google Shape;1026;p5"/>
          <p:cNvSpPr txBox="1">
            <a:spLocks noGrp="1"/>
          </p:cNvSpPr>
          <p:nvPr>
            <p:ph type="title"/>
          </p:nvPr>
        </p:nvSpPr>
        <p:spPr>
          <a:xfrm>
            <a:off x="1088571" y="365092"/>
            <a:ext cx="8153400" cy="93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400"/>
              <a:buFont typeface="Arial"/>
              <a:buNone/>
            </a:pPr>
            <a:r>
              <a:rPr lang="it-IT" dirty="0">
                <a:solidFill>
                  <a:schemeClr val="lt1"/>
                </a:solidFill>
              </a:rPr>
              <a:t>TOSCANA-Rimborsabilità</a:t>
            </a:r>
            <a:endParaRPr dirty="0"/>
          </a:p>
        </p:txBody>
      </p:sp>
      <p:sp>
        <p:nvSpPr>
          <p:cNvPr id="1027" name="Google Shape;1027;p5"/>
          <p:cNvSpPr txBox="1">
            <a:spLocks noGrp="1"/>
          </p:cNvSpPr>
          <p:nvPr>
            <p:ph type="body" idx="1"/>
          </p:nvPr>
        </p:nvSpPr>
        <p:spPr>
          <a:xfrm>
            <a:off x="5194999" y="1392362"/>
            <a:ext cx="6662100" cy="47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 fontScale="92500"/>
          </a:bodyPr>
          <a:lstStyle/>
          <a:p>
            <a:pPr marL="228600" lvl="0" indent="-228600" algn="just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Char char="●"/>
            </a:pPr>
            <a:r>
              <a:rPr lang="it-IT" sz="2400" dirty="0"/>
              <a:t>DGR n.464 del 6 aprile 2020….» “che le prestazioni di </a:t>
            </a:r>
            <a:r>
              <a:rPr lang="it-IT" sz="2400" dirty="0" err="1"/>
              <a:t>televisita</a:t>
            </a:r>
            <a:r>
              <a:rPr lang="it-IT" sz="2400" dirty="0"/>
              <a:t> non siano soggette a compartecipazione alla spesa per tutta la durata dell’emergenza COVID-19 e… a tal fine è attivato il codice di esenzione TLV01 da utilizzare per l’erogazione delle </a:t>
            </a:r>
            <a:r>
              <a:rPr lang="it-IT" sz="2400" dirty="0" err="1"/>
              <a:t>Televisite</a:t>
            </a:r>
            <a:r>
              <a:rPr lang="it-IT" sz="2400" dirty="0"/>
              <a:t> a titolo gratuito per i pazienti che non godono di altro titolo di esenzione dalla compartecipazione alla spesa”.</a:t>
            </a:r>
            <a:endParaRPr dirty="0"/>
          </a:p>
          <a:p>
            <a:pPr marL="228600" lvl="0" indent="-228600" algn="just" rtl="0">
              <a:lnSpc>
                <a:spcPct val="90000"/>
              </a:lnSpc>
              <a:spcBef>
                <a:spcPts val="1000"/>
              </a:spcBef>
              <a:spcAft>
                <a:spcPts val="1600"/>
              </a:spcAft>
              <a:buClr>
                <a:schemeClr val="dk1"/>
              </a:buClr>
              <a:buSzPts val="2400"/>
              <a:buChar char="●"/>
            </a:pPr>
            <a:r>
              <a:rPr lang="it-IT" sz="2400" dirty="0"/>
              <a:t>Nel piano nazionale di ripresa e resilienza, per il settore della salute si prevedono 15,63 miliardi di euro e di questi 8,63 miliardi sono riservati per la digitalizzazione dell’assistenza medica ai cittadini, per la diffusione del fascicolo sanitario elettronico e la telemedicina.</a:t>
            </a:r>
            <a:endParaRPr dirty="0"/>
          </a:p>
        </p:txBody>
      </p:sp>
      <p:pic>
        <p:nvPicPr>
          <p:cNvPr id="1028" name="Google Shape;1028;p5" descr="logo istud.png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8882743" y="0"/>
            <a:ext cx="3148584" cy="516030"/>
          </a:xfrm>
          <a:prstGeom prst="rect">
            <a:avLst/>
          </a:prstGeom>
          <a:noFill/>
          <a:ln>
            <a:noFill/>
          </a:ln>
        </p:spPr>
      </p:pic>
      <p:sp>
        <p:nvSpPr>
          <p:cNvPr id="1029" name="Google Shape;1029;p5"/>
          <p:cNvSpPr txBox="1"/>
          <p:nvPr/>
        </p:nvSpPr>
        <p:spPr>
          <a:xfrm>
            <a:off x="0" y="6254650"/>
            <a:ext cx="11743800" cy="130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457200" marR="0" lvl="0" indent="-457200" algn="just" rtl="0">
              <a:lnSpc>
                <a:spcPct val="107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</a:pPr>
            <a:r>
              <a:rPr lang="it-IT" sz="1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Cruciata, M. A. (2021, 07 2). </a:t>
            </a:r>
            <a:r>
              <a:rPr lang="it-IT" sz="1000" b="0" i="1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Rivoluzione digitale, la nuova app ‘Toscana Salute’</a:t>
            </a:r>
            <a:r>
              <a:rPr lang="it-IT" sz="1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. Tratto da Toscana Notizie: </a:t>
            </a:r>
            <a:r>
              <a:rPr lang="it-IT" sz="1000" b="0" i="0" u="sng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https://www.toscana-notizie.it/-/rivoluzione-digitale-la-nuova-app-toscana-salute-</a:t>
            </a:r>
            <a:endParaRPr sz="10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457200" marR="0" lvl="0" indent="-457200" algn="just" rtl="0">
              <a:lnSpc>
                <a:spcPct val="107000"/>
              </a:lnSpc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</a:pPr>
            <a:r>
              <a:rPr lang="it-IT" sz="1000" b="0" i="1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Telemedicina, la corsa è (ri)partita: ma servono patti fra Regioni</a:t>
            </a:r>
            <a:r>
              <a:rPr lang="it-IT" sz="1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. (s.d.). Tratto da Agenda digitale: </a:t>
            </a:r>
            <a:r>
              <a:rPr lang="it-IT" sz="1000" b="0" i="0" u="sng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https://www.agendadigitale.eu/sanita/telemedicina-la-corsa-e-ripartita-ma-servono-patti-fra-regioni/</a:t>
            </a:r>
            <a:endParaRPr sz="10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457200" marR="0" lvl="0" indent="-457200" algn="l" rtl="0">
              <a:lnSpc>
                <a:spcPct val="107000"/>
              </a:lnSpc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457200" marR="0" lvl="0" indent="-457200" algn="l" rtl="0">
              <a:lnSpc>
                <a:spcPct val="107000"/>
              </a:lnSpc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" name="Google Shape;1034;p6"/>
          <p:cNvSpPr/>
          <p:nvPr/>
        </p:nvSpPr>
        <p:spPr>
          <a:xfrm>
            <a:off x="0" y="0"/>
            <a:ext cx="4985657" cy="6858000"/>
          </a:xfrm>
          <a:prstGeom prst="rect">
            <a:avLst/>
          </a:prstGeom>
          <a:blipFill rotWithShape="1">
            <a:blip r:embed="rId3">
              <a:alphaModFix/>
            </a:blip>
            <a:stretch>
              <a:fillRect/>
            </a:stretch>
          </a:blip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5" name="Google Shape;1035;p6"/>
          <p:cNvSpPr txBox="1">
            <a:spLocks noGrp="1"/>
          </p:cNvSpPr>
          <p:nvPr>
            <p:ph type="body" idx="1"/>
          </p:nvPr>
        </p:nvSpPr>
        <p:spPr>
          <a:xfrm>
            <a:off x="772885" y="1505970"/>
            <a:ext cx="6966857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/>
          <a:p>
            <a:pPr marL="228600" lvl="0" indent="-266700" algn="just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Char char="●"/>
            </a:pPr>
            <a:r>
              <a:rPr lang="it-IT" sz="2300" dirty="0"/>
              <a:t>Telemedicina per i pazienti affetti da Sclerosi multipla-finanziamento per l’anno 2021 è di 150.000.</a:t>
            </a:r>
            <a:endParaRPr sz="2300" dirty="0"/>
          </a:p>
          <a:p>
            <a:pPr marL="228600" lvl="0" indent="-266700" algn="just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3400"/>
              <a:buChar char="●"/>
            </a:pPr>
            <a:r>
              <a:rPr lang="it-IT" sz="2300" dirty="0"/>
              <a:t>Progetto sperimentale </a:t>
            </a:r>
            <a:r>
              <a:rPr lang="it-IT" sz="2300" dirty="0" err="1"/>
              <a:t>Fimmg</a:t>
            </a:r>
            <a:r>
              <a:rPr lang="it-IT" sz="2300" dirty="0"/>
              <a:t> (2020)- </a:t>
            </a:r>
            <a:r>
              <a:rPr lang="it-IT" sz="2300" dirty="0" err="1"/>
              <a:t>videoconsulti</a:t>
            </a:r>
            <a:r>
              <a:rPr lang="it-IT" sz="2300" dirty="0"/>
              <a:t> di I e II livello. Il costo complessivo del progetto per un anno sarà di 40.000 euro.</a:t>
            </a:r>
            <a:endParaRPr sz="2300" dirty="0"/>
          </a:p>
          <a:p>
            <a:pPr marL="228600" lvl="0" indent="-266700" algn="just" rtl="0">
              <a:lnSpc>
                <a:spcPct val="90000"/>
              </a:lnSpc>
              <a:spcBef>
                <a:spcPts val="1000"/>
              </a:spcBef>
              <a:spcAft>
                <a:spcPts val="1600"/>
              </a:spcAft>
              <a:buClr>
                <a:schemeClr val="dk1"/>
              </a:buClr>
              <a:buSzPts val="3400"/>
              <a:buChar char="●"/>
            </a:pPr>
            <a:r>
              <a:rPr lang="it-IT" sz="2300" dirty="0" err="1"/>
              <a:t>Teleriabilitazione</a:t>
            </a:r>
            <a:r>
              <a:rPr lang="it-IT" sz="2300" dirty="0"/>
              <a:t> dei pazienti dopo la fase acuta del Covid.</a:t>
            </a:r>
            <a:endParaRPr sz="2300" dirty="0"/>
          </a:p>
        </p:txBody>
      </p:sp>
      <p:pic>
        <p:nvPicPr>
          <p:cNvPr id="1036" name="Google Shape;1036;p6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7946572" y="1491002"/>
            <a:ext cx="3559628" cy="3712028"/>
          </a:xfrm>
          <a:prstGeom prst="rect">
            <a:avLst/>
          </a:prstGeom>
          <a:noFill/>
          <a:ln>
            <a:noFill/>
          </a:ln>
        </p:spPr>
      </p:pic>
      <p:sp>
        <p:nvSpPr>
          <p:cNvPr id="1037" name="Google Shape;1037;p6"/>
          <p:cNvSpPr/>
          <p:nvPr/>
        </p:nvSpPr>
        <p:spPr>
          <a:xfrm>
            <a:off x="0" y="0"/>
            <a:ext cx="9633857" cy="1240971"/>
          </a:xfrm>
          <a:custGeom>
            <a:avLst/>
            <a:gdLst/>
            <a:ahLst/>
            <a:cxnLst/>
            <a:rect l="l" t="t" r="r" b="b"/>
            <a:pathLst>
              <a:path w="18114010" h="1677035" extrusionOk="0">
                <a:moveTo>
                  <a:pt x="18113835" y="0"/>
                </a:moveTo>
                <a:lnTo>
                  <a:pt x="0" y="0"/>
                </a:lnTo>
                <a:lnTo>
                  <a:pt x="0" y="1676967"/>
                </a:lnTo>
                <a:lnTo>
                  <a:pt x="17491561" y="1676967"/>
                </a:lnTo>
                <a:lnTo>
                  <a:pt x="18113835" y="0"/>
                </a:lnTo>
                <a:close/>
              </a:path>
            </a:pathLst>
          </a:custGeom>
          <a:solidFill>
            <a:srgbClr val="2C3973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8" name="Google Shape;1038;p6"/>
          <p:cNvSpPr txBox="1">
            <a:spLocks noGrp="1"/>
          </p:cNvSpPr>
          <p:nvPr>
            <p:ph type="title"/>
          </p:nvPr>
        </p:nvSpPr>
        <p:spPr>
          <a:xfrm>
            <a:off x="740228" y="0"/>
            <a:ext cx="73914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400"/>
              <a:buFont typeface="Arial"/>
              <a:buNone/>
            </a:pPr>
            <a:r>
              <a:rPr lang="it-IT" dirty="0">
                <a:solidFill>
                  <a:schemeClr val="lt1"/>
                </a:solidFill>
              </a:rPr>
              <a:t>VENETO- Progetti Telemedicina</a:t>
            </a:r>
            <a:endParaRPr dirty="0"/>
          </a:p>
        </p:txBody>
      </p:sp>
      <p:pic>
        <p:nvPicPr>
          <p:cNvPr id="1039" name="Google Shape;1039;p6" descr="logo istud.png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8957870" y="0"/>
            <a:ext cx="3148584" cy="516030"/>
          </a:xfrm>
          <a:prstGeom prst="rect">
            <a:avLst/>
          </a:prstGeom>
          <a:noFill/>
          <a:ln>
            <a:noFill/>
          </a:ln>
        </p:spPr>
      </p:pic>
      <p:sp>
        <p:nvSpPr>
          <p:cNvPr id="1040" name="Google Shape;1040;p6"/>
          <p:cNvSpPr txBox="1"/>
          <p:nvPr/>
        </p:nvSpPr>
        <p:spPr>
          <a:xfrm>
            <a:off x="141514" y="5537653"/>
            <a:ext cx="11778344" cy="25057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457200" marR="0" lvl="0" indent="-457200" algn="just" rtl="0">
              <a:lnSpc>
                <a:spcPct val="107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rPr lang="it-IT" sz="800" b="0" i="1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Regione Veneto: DGR 383/2021, Progetto per l’erogazione del servizio di telemedicina ai pazienti affetti da sclerosi multipla</a:t>
            </a:r>
            <a:r>
              <a:rPr lang="it-IT" sz="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. (2021, 05 27). Tratto da Welforum.it: </a:t>
            </a:r>
            <a:r>
              <a:rPr lang="it-IT" sz="800" b="0" i="0" u="sng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https://welforum.it/segnalazioni/regione-veneto-dgr-383-2021-progetto-per-lerogazione-del-servizio-di-telemedicina-ai-pazienti-affetti-da-sclerosi-multipla/</a:t>
            </a:r>
            <a:endParaRPr sz="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457200" marR="0" lvl="0" indent="-457200" algn="just" rtl="0">
              <a:lnSpc>
                <a:spcPct val="107000"/>
              </a:lnSpc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rPr lang="it-IT" sz="800" b="0" i="1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SPECIALE CORONAVIRUS - NEWS</a:t>
            </a:r>
            <a:r>
              <a:rPr lang="it-IT" sz="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. (2020, 05 13). Tratto da Fimmg: </a:t>
            </a:r>
            <a:r>
              <a:rPr lang="it-IT" sz="800" b="0" i="0" u="sng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  <a:hlinkClick r:id="rId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https://www.fimmg.org/index.php?action=pages&amp;m=view&amp;p=30584&amp;lang=it&amp;d=100&amp;art=3995</a:t>
            </a:r>
            <a:endParaRPr sz="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457200" marR="0" lvl="0" indent="-457200" algn="just" rtl="0">
              <a:lnSpc>
                <a:spcPct val="107000"/>
              </a:lnSpc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rPr lang="it-IT" sz="800" b="0" i="1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COVID. IN VENETO MAXI PROGETTO PER LA RIABILITAZIONE DOPO LA FASE ACUTA. NASCE UN CENTRO REGIONALE SPECIFICO. IN CAMPO ANCHE LA TELERIABILITAZIONE</a:t>
            </a:r>
            <a:r>
              <a:rPr lang="it-IT" sz="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. (2021, 04 28). Tratto da Il portale della Regione del Veneto: </a:t>
            </a:r>
            <a:r>
              <a:rPr lang="it-IT" sz="800" b="0" i="0" u="sng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  <a:hlinkClick r:id="rId8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https://www.regione.veneto.it/article-detail?articleId=11805048</a:t>
            </a:r>
            <a:endParaRPr sz="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457200" marR="0" lvl="0" indent="-457200" algn="just" rtl="0">
              <a:lnSpc>
                <a:spcPct val="107000"/>
              </a:lnSpc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rPr lang="it-IT" sz="800" b="0" i="1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Visite dei medici di base: rivoluzione in Veneto. Pressione, elettrocardiogramma, Holter Icg fatti a casa direttamente dai pazienti</a:t>
            </a:r>
            <a:r>
              <a:rPr lang="it-IT" sz="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. (2020, 05 12). Tratto da Il gazzettino: </a:t>
            </a:r>
            <a:r>
              <a:rPr lang="it-IT" sz="800" b="0" i="0" u="sng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  <a:hlinkClick r:id="rId9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https://www.ilgazzettino.it/nordest/primopiano/visite_medici_di_base_cosa_cambia_in_veneto_dispositivi_analisi_a_domicilio-5223335.html</a:t>
            </a:r>
            <a:endParaRPr sz="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457200" marR="0" lvl="0" indent="-457200" algn="l" rtl="0">
              <a:lnSpc>
                <a:spcPct val="107000"/>
              </a:lnSpc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457200" marR="0" lvl="0" indent="-457200" algn="l" rtl="0">
              <a:lnSpc>
                <a:spcPct val="107000"/>
              </a:lnSpc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457200" marR="0" lvl="0" indent="-457200" algn="l" rtl="0">
              <a:lnSpc>
                <a:spcPct val="107000"/>
              </a:lnSpc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5" name="Google Shape;1045;p7"/>
          <p:cNvSpPr/>
          <p:nvPr/>
        </p:nvSpPr>
        <p:spPr>
          <a:xfrm>
            <a:off x="0" y="0"/>
            <a:ext cx="4985657" cy="6858000"/>
          </a:xfrm>
          <a:prstGeom prst="rect">
            <a:avLst/>
          </a:prstGeom>
          <a:blipFill rotWithShape="1">
            <a:blip r:embed="rId3">
              <a:alphaModFix/>
            </a:blip>
            <a:stretch>
              <a:fillRect/>
            </a:stretch>
          </a:blip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46" name="Google Shape;1046;p7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/>
          <a:p>
            <a:pPr marL="228600" lvl="0" indent="-266700" algn="just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Char char="●"/>
            </a:pPr>
            <a:r>
              <a:rPr lang="it-IT" sz="2300" dirty="0"/>
              <a:t>Delibera 5 maggio 2020- la Giunta regionale ha dato indicazione alle Ulss di utilizzare da subito (ovunque possibile) la telemedicina nell’erogazione dei servizi sanitari.</a:t>
            </a:r>
            <a:endParaRPr sz="2300" dirty="0"/>
          </a:p>
          <a:p>
            <a:pPr marL="228600" lvl="0" indent="-266700" algn="just" rtl="0">
              <a:lnSpc>
                <a:spcPct val="90000"/>
              </a:lnSpc>
              <a:spcBef>
                <a:spcPts val="1000"/>
              </a:spcBef>
              <a:spcAft>
                <a:spcPts val="1600"/>
              </a:spcAft>
              <a:buClr>
                <a:schemeClr val="dk1"/>
              </a:buClr>
              <a:buSzPts val="3400"/>
              <a:buChar char="●"/>
            </a:pPr>
            <a:r>
              <a:rPr lang="it-IT" sz="2300" dirty="0"/>
              <a:t>La Giunta regionale ha disposto che le tariffe delle prestazioni erogate a distanza sulla base del Nomenclatore Tariffario Regionale rimangano invariate rispetto alla tradizionale visita e che siano identificate aggiungendo alla descrizione delle prestazioni “eseguibile in Telemedicina”.</a:t>
            </a:r>
            <a:endParaRPr sz="2300" dirty="0"/>
          </a:p>
        </p:txBody>
      </p:sp>
      <p:sp>
        <p:nvSpPr>
          <p:cNvPr id="1047" name="Google Shape;1047;p7"/>
          <p:cNvSpPr/>
          <p:nvPr/>
        </p:nvSpPr>
        <p:spPr>
          <a:xfrm>
            <a:off x="0" y="-7483"/>
            <a:ext cx="9590314" cy="1325563"/>
          </a:xfrm>
          <a:custGeom>
            <a:avLst/>
            <a:gdLst/>
            <a:ahLst/>
            <a:cxnLst/>
            <a:rect l="l" t="t" r="r" b="b"/>
            <a:pathLst>
              <a:path w="18114010" h="1677035" extrusionOk="0">
                <a:moveTo>
                  <a:pt x="18113835" y="0"/>
                </a:moveTo>
                <a:lnTo>
                  <a:pt x="0" y="0"/>
                </a:lnTo>
                <a:lnTo>
                  <a:pt x="0" y="1676967"/>
                </a:lnTo>
                <a:lnTo>
                  <a:pt x="17491561" y="1676967"/>
                </a:lnTo>
                <a:lnTo>
                  <a:pt x="18113835" y="0"/>
                </a:lnTo>
                <a:close/>
              </a:path>
            </a:pathLst>
          </a:custGeom>
          <a:solidFill>
            <a:srgbClr val="2C3973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48" name="Google Shape;1048;p7"/>
          <p:cNvSpPr txBox="1">
            <a:spLocks noGrp="1"/>
          </p:cNvSpPr>
          <p:nvPr>
            <p:ph type="title"/>
          </p:nvPr>
        </p:nvSpPr>
        <p:spPr>
          <a:xfrm>
            <a:off x="838200" y="18255"/>
            <a:ext cx="69342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400"/>
              <a:buFont typeface="Arial"/>
              <a:buNone/>
            </a:pPr>
            <a:r>
              <a:rPr lang="it-IT" dirty="0">
                <a:solidFill>
                  <a:schemeClr val="lt1"/>
                </a:solidFill>
              </a:rPr>
              <a:t>VENETO- Rimborsabilità</a:t>
            </a:r>
            <a:endParaRPr dirty="0"/>
          </a:p>
        </p:txBody>
      </p:sp>
      <p:pic>
        <p:nvPicPr>
          <p:cNvPr id="1049" name="Google Shape;1049;p7" descr="logo istud.png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8925213" y="18255"/>
            <a:ext cx="3148584" cy="516030"/>
          </a:xfrm>
          <a:prstGeom prst="rect">
            <a:avLst/>
          </a:prstGeom>
          <a:noFill/>
          <a:ln>
            <a:noFill/>
          </a:ln>
        </p:spPr>
      </p:pic>
      <p:sp>
        <p:nvSpPr>
          <p:cNvPr id="1050" name="Google Shape;1050;p7"/>
          <p:cNvSpPr txBox="1"/>
          <p:nvPr/>
        </p:nvSpPr>
        <p:spPr>
          <a:xfrm>
            <a:off x="261257" y="6310309"/>
            <a:ext cx="11495314" cy="4143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457200" marR="0" lvl="0" indent="-457200" algn="just" rtl="0">
              <a:lnSpc>
                <a:spcPct val="107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</a:pPr>
            <a:r>
              <a:rPr lang="it-IT" sz="1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Poli, G. F. (2020, 05 05). </a:t>
            </a:r>
            <a:r>
              <a:rPr lang="it-IT" sz="1000" b="0" i="1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L'esempio padovano fa scuola: la Regione Veneto potenzia e diffonde l'uso della telemedicina</a:t>
            </a:r>
            <a:r>
              <a:rPr lang="it-IT" sz="1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. Tratto da PadovaOggi: https://www.padovaoggi.it/salute/coronavirus-telemedicina-regione-veneto-padova-05-maggio-2020.html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5" name="Google Shape;1055;p8"/>
          <p:cNvGrpSpPr/>
          <p:nvPr/>
        </p:nvGrpSpPr>
        <p:grpSpPr>
          <a:xfrm>
            <a:off x="762" y="242"/>
            <a:ext cx="12190382" cy="6857130"/>
            <a:chOff x="0" y="0"/>
            <a:chExt cx="20104255" cy="11308708"/>
          </a:xfrm>
        </p:grpSpPr>
        <p:sp>
          <p:nvSpPr>
            <p:cNvPr id="1056" name="Google Shape;1056;p8"/>
            <p:cNvSpPr/>
            <p:nvPr/>
          </p:nvSpPr>
          <p:spPr>
            <a:xfrm>
              <a:off x="0" y="10470"/>
              <a:ext cx="10514580" cy="11298085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8"/>
            <p:cNvSpPr/>
            <p:nvPr/>
          </p:nvSpPr>
          <p:spPr>
            <a:xfrm>
              <a:off x="7350260" y="13754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8"/>
            <p:cNvSpPr/>
            <p:nvPr/>
          </p:nvSpPr>
          <p:spPr>
            <a:xfrm>
              <a:off x="7502968" y="13754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8"/>
            <p:cNvSpPr/>
            <p:nvPr/>
          </p:nvSpPr>
          <p:spPr>
            <a:xfrm>
              <a:off x="7655676" y="13754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8"/>
            <p:cNvSpPr/>
            <p:nvPr/>
          </p:nvSpPr>
          <p:spPr>
            <a:xfrm>
              <a:off x="7808385" y="13754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8"/>
            <p:cNvSpPr/>
            <p:nvPr/>
          </p:nvSpPr>
          <p:spPr>
            <a:xfrm>
              <a:off x="7961093" y="13754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8"/>
            <p:cNvSpPr/>
            <p:nvPr/>
          </p:nvSpPr>
          <p:spPr>
            <a:xfrm>
              <a:off x="8113800" y="13754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8"/>
            <p:cNvSpPr/>
            <p:nvPr/>
          </p:nvSpPr>
          <p:spPr>
            <a:xfrm>
              <a:off x="5823184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8"/>
            <p:cNvSpPr/>
            <p:nvPr/>
          </p:nvSpPr>
          <p:spPr>
            <a:xfrm>
              <a:off x="5975892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8"/>
            <p:cNvSpPr/>
            <p:nvPr/>
          </p:nvSpPr>
          <p:spPr>
            <a:xfrm>
              <a:off x="7655676" y="290263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8"/>
            <p:cNvSpPr/>
            <p:nvPr/>
          </p:nvSpPr>
          <p:spPr>
            <a:xfrm>
              <a:off x="7808385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8"/>
            <p:cNvSpPr/>
            <p:nvPr/>
          </p:nvSpPr>
          <p:spPr>
            <a:xfrm>
              <a:off x="7961093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8"/>
            <p:cNvSpPr/>
            <p:nvPr/>
          </p:nvSpPr>
          <p:spPr>
            <a:xfrm>
              <a:off x="8113800" y="290263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8"/>
            <p:cNvSpPr/>
            <p:nvPr/>
          </p:nvSpPr>
          <p:spPr>
            <a:xfrm>
              <a:off x="8266509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8"/>
            <p:cNvSpPr/>
            <p:nvPr/>
          </p:nvSpPr>
          <p:spPr>
            <a:xfrm>
              <a:off x="8419217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8"/>
            <p:cNvSpPr/>
            <p:nvPr/>
          </p:nvSpPr>
          <p:spPr>
            <a:xfrm>
              <a:off x="5823184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8"/>
            <p:cNvSpPr/>
            <p:nvPr/>
          </p:nvSpPr>
          <p:spPr>
            <a:xfrm>
              <a:off x="5975892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8"/>
            <p:cNvSpPr/>
            <p:nvPr/>
          </p:nvSpPr>
          <p:spPr>
            <a:xfrm>
              <a:off x="6128600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8"/>
            <p:cNvSpPr/>
            <p:nvPr/>
          </p:nvSpPr>
          <p:spPr>
            <a:xfrm>
              <a:off x="6281308" y="44296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8"/>
            <p:cNvSpPr/>
            <p:nvPr/>
          </p:nvSpPr>
          <p:spPr>
            <a:xfrm>
              <a:off x="6434016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8"/>
            <p:cNvSpPr/>
            <p:nvPr/>
          </p:nvSpPr>
          <p:spPr>
            <a:xfrm>
              <a:off x="7808385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8"/>
            <p:cNvSpPr/>
            <p:nvPr/>
          </p:nvSpPr>
          <p:spPr>
            <a:xfrm>
              <a:off x="7961093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8"/>
            <p:cNvSpPr/>
            <p:nvPr/>
          </p:nvSpPr>
          <p:spPr>
            <a:xfrm>
              <a:off x="8113800" y="44296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8"/>
            <p:cNvSpPr/>
            <p:nvPr/>
          </p:nvSpPr>
          <p:spPr>
            <a:xfrm>
              <a:off x="8266509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8"/>
            <p:cNvSpPr/>
            <p:nvPr/>
          </p:nvSpPr>
          <p:spPr>
            <a:xfrm>
              <a:off x="8419217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8"/>
            <p:cNvSpPr/>
            <p:nvPr/>
          </p:nvSpPr>
          <p:spPr>
            <a:xfrm>
              <a:off x="8571926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8"/>
            <p:cNvSpPr/>
            <p:nvPr/>
          </p:nvSpPr>
          <p:spPr>
            <a:xfrm>
              <a:off x="5823184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8"/>
            <p:cNvSpPr/>
            <p:nvPr/>
          </p:nvSpPr>
          <p:spPr>
            <a:xfrm>
              <a:off x="5975892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8"/>
            <p:cNvSpPr/>
            <p:nvPr/>
          </p:nvSpPr>
          <p:spPr>
            <a:xfrm>
              <a:off x="6128600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8"/>
            <p:cNvSpPr/>
            <p:nvPr/>
          </p:nvSpPr>
          <p:spPr>
            <a:xfrm>
              <a:off x="6281308" y="595678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8"/>
            <p:cNvSpPr/>
            <p:nvPr/>
          </p:nvSpPr>
          <p:spPr>
            <a:xfrm>
              <a:off x="6434016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8"/>
            <p:cNvSpPr/>
            <p:nvPr/>
          </p:nvSpPr>
          <p:spPr>
            <a:xfrm>
              <a:off x="6586725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8"/>
            <p:cNvSpPr/>
            <p:nvPr/>
          </p:nvSpPr>
          <p:spPr>
            <a:xfrm>
              <a:off x="6739433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8"/>
            <p:cNvSpPr/>
            <p:nvPr/>
          </p:nvSpPr>
          <p:spPr>
            <a:xfrm>
              <a:off x="8113800" y="595678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8"/>
            <p:cNvSpPr/>
            <p:nvPr/>
          </p:nvSpPr>
          <p:spPr>
            <a:xfrm>
              <a:off x="8266509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8"/>
            <p:cNvSpPr/>
            <p:nvPr/>
          </p:nvSpPr>
          <p:spPr>
            <a:xfrm>
              <a:off x="8419217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8"/>
            <p:cNvSpPr/>
            <p:nvPr/>
          </p:nvSpPr>
          <p:spPr>
            <a:xfrm>
              <a:off x="8571926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8"/>
            <p:cNvSpPr/>
            <p:nvPr/>
          </p:nvSpPr>
          <p:spPr>
            <a:xfrm>
              <a:off x="8724628" y="595678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" name="Google Shape;1094;p8"/>
            <p:cNvSpPr/>
            <p:nvPr/>
          </p:nvSpPr>
          <p:spPr>
            <a:xfrm>
              <a:off x="5975892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" name="Google Shape;1095;p8"/>
            <p:cNvSpPr/>
            <p:nvPr/>
          </p:nvSpPr>
          <p:spPr>
            <a:xfrm>
              <a:off x="6128600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" name="Google Shape;1096;p8"/>
            <p:cNvSpPr/>
            <p:nvPr/>
          </p:nvSpPr>
          <p:spPr>
            <a:xfrm>
              <a:off x="6281308" y="74837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" name="Google Shape;1097;p8"/>
            <p:cNvSpPr/>
            <p:nvPr/>
          </p:nvSpPr>
          <p:spPr>
            <a:xfrm>
              <a:off x="6434016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" name="Google Shape;1098;p8"/>
            <p:cNvSpPr/>
            <p:nvPr/>
          </p:nvSpPr>
          <p:spPr>
            <a:xfrm>
              <a:off x="6586725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" name="Google Shape;1099;p8"/>
            <p:cNvSpPr/>
            <p:nvPr/>
          </p:nvSpPr>
          <p:spPr>
            <a:xfrm>
              <a:off x="6739433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" name="Google Shape;1100;p8"/>
            <p:cNvSpPr/>
            <p:nvPr/>
          </p:nvSpPr>
          <p:spPr>
            <a:xfrm>
              <a:off x="6892140" y="74837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" name="Google Shape;1101;p8"/>
            <p:cNvSpPr/>
            <p:nvPr/>
          </p:nvSpPr>
          <p:spPr>
            <a:xfrm>
              <a:off x="7044849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" name="Google Shape;1102;p8"/>
            <p:cNvSpPr/>
            <p:nvPr/>
          </p:nvSpPr>
          <p:spPr>
            <a:xfrm>
              <a:off x="8266509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" name="Google Shape;1103;p8"/>
            <p:cNvSpPr/>
            <p:nvPr/>
          </p:nvSpPr>
          <p:spPr>
            <a:xfrm>
              <a:off x="8419217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" name="Google Shape;1104;p8"/>
            <p:cNvSpPr/>
            <p:nvPr/>
          </p:nvSpPr>
          <p:spPr>
            <a:xfrm>
              <a:off x="8571926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" name="Google Shape;1105;p8"/>
            <p:cNvSpPr/>
            <p:nvPr/>
          </p:nvSpPr>
          <p:spPr>
            <a:xfrm>
              <a:off x="8724628" y="74837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" name="Google Shape;1106;p8"/>
            <p:cNvSpPr/>
            <p:nvPr/>
          </p:nvSpPr>
          <p:spPr>
            <a:xfrm>
              <a:off x="8877337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" name="Google Shape;1107;p8"/>
            <p:cNvSpPr/>
            <p:nvPr/>
          </p:nvSpPr>
          <p:spPr>
            <a:xfrm>
              <a:off x="3074447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" name="Google Shape;1108;p8"/>
            <p:cNvSpPr/>
            <p:nvPr/>
          </p:nvSpPr>
          <p:spPr>
            <a:xfrm>
              <a:off x="3227155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" name="Google Shape;1109;p8"/>
            <p:cNvSpPr/>
            <p:nvPr/>
          </p:nvSpPr>
          <p:spPr>
            <a:xfrm>
              <a:off x="3379863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" name="Google Shape;1110;p8"/>
            <p:cNvSpPr/>
            <p:nvPr/>
          </p:nvSpPr>
          <p:spPr>
            <a:xfrm>
              <a:off x="3532571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" name="Google Shape;1111;p8"/>
            <p:cNvSpPr/>
            <p:nvPr/>
          </p:nvSpPr>
          <p:spPr>
            <a:xfrm>
              <a:off x="3685280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" name="Google Shape;1112;p8"/>
            <p:cNvSpPr/>
            <p:nvPr/>
          </p:nvSpPr>
          <p:spPr>
            <a:xfrm>
              <a:off x="3837987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" name="Google Shape;1113;p8"/>
            <p:cNvSpPr/>
            <p:nvPr/>
          </p:nvSpPr>
          <p:spPr>
            <a:xfrm>
              <a:off x="3990696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" name="Google Shape;1114;p8"/>
            <p:cNvSpPr/>
            <p:nvPr/>
          </p:nvSpPr>
          <p:spPr>
            <a:xfrm>
              <a:off x="4143404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" name="Google Shape;1115;p8"/>
            <p:cNvSpPr/>
            <p:nvPr/>
          </p:nvSpPr>
          <p:spPr>
            <a:xfrm>
              <a:off x="4296113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" name="Google Shape;1116;p8"/>
            <p:cNvSpPr/>
            <p:nvPr/>
          </p:nvSpPr>
          <p:spPr>
            <a:xfrm>
              <a:off x="6281308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8"/>
            <p:cNvSpPr/>
            <p:nvPr/>
          </p:nvSpPr>
          <p:spPr>
            <a:xfrm>
              <a:off x="6434016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" name="Google Shape;1118;p8"/>
            <p:cNvSpPr/>
            <p:nvPr/>
          </p:nvSpPr>
          <p:spPr>
            <a:xfrm>
              <a:off x="6586725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" name="Google Shape;1119;p8"/>
            <p:cNvSpPr/>
            <p:nvPr/>
          </p:nvSpPr>
          <p:spPr>
            <a:xfrm>
              <a:off x="6739433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8"/>
            <p:cNvSpPr/>
            <p:nvPr/>
          </p:nvSpPr>
          <p:spPr>
            <a:xfrm>
              <a:off x="6892140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" name="Google Shape;1121;p8"/>
            <p:cNvSpPr/>
            <p:nvPr/>
          </p:nvSpPr>
          <p:spPr>
            <a:xfrm>
              <a:off x="7044849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" name="Google Shape;1122;p8"/>
            <p:cNvSpPr/>
            <p:nvPr/>
          </p:nvSpPr>
          <p:spPr>
            <a:xfrm>
              <a:off x="7197557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8"/>
            <p:cNvSpPr/>
            <p:nvPr/>
          </p:nvSpPr>
          <p:spPr>
            <a:xfrm>
              <a:off x="8419217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8"/>
            <p:cNvSpPr/>
            <p:nvPr/>
          </p:nvSpPr>
          <p:spPr>
            <a:xfrm>
              <a:off x="8571926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8"/>
            <p:cNvSpPr/>
            <p:nvPr/>
          </p:nvSpPr>
          <p:spPr>
            <a:xfrm>
              <a:off x="8724628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8"/>
            <p:cNvSpPr/>
            <p:nvPr/>
          </p:nvSpPr>
          <p:spPr>
            <a:xfrm>
              <a:off x="8877337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8"/>
            <p:cNvSpPr/>
            <p:nvPr/>
          </p:nvSpPr>
          <p:spPr>
            <a:xfrm>
              <a:off x="9030050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8"/>
            <p:cNvSpPr/>
            <p:nvPr/>
          </p:nvSpPr>
          <p:spPr>
            <a:xfrm>
              <a:off x="2463620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8"/>
            <p:cNvSpPr/>
            <p:nvPr/>
          </p:nvSpPr>
          <p:spPr>
            <a:xfrm>
              <a:off x="2616327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8"/>
            <p:cNvSpPr/>
            <p:nvPr/>
          </p:nvSpPr>
          <p:spPr>
            <a:xfrm>
              <a:off x="2769036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8"/>
            <p:cNvSpPr/>
            <p:nvPr/>
          </p:nvSpPr>
          <p:spPr>
            <a:xfrm>
              <a:off x="2921744" y="105379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" name="Google Shape;1132;p8"/>
            <p:cNvSpPr/>
            <p:nvPr/>
          </p:nvSpPr>
          <p:spPr>
            <a:xfrm>
              <a:off x="3074447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" name="Google Shape;1133;p8"/>
            <p:cNvSpPr/>
            <p:nvPr/>
          </p:nvSpPr>
          <p:spPr>
            <a:xfrm>
              <a:off x="3227155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8"/>
            <p:cNvSpPr/>
            <p:nvPr/>
          </p:nvSpPr>
          <p:spPr>
            <a:xfrm>
              <a:off x="3379863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" name="Google Shape;1135;p8"/>
            <p:cNvSpPr/>
            <p:nvPr/>
          </p:nvSpPr>
          <p:spPr>
            <a:xfrm>
              <a:off x="3532571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" name="Google Shape;1136;p8"/>
            <p:cNvSpPr/>
            <p:nvPr/>
          </p:nvSpPr>
          <p:spPr>
            <a:xfrm>
              <a:off x="3685280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" name="Google Shape;1137;p8"/>
            <p:cNvSpPr/>
            <p:nvPr/>
          </p:nvSpPr>
          <p:spPr>
            <a:xfrm>
              <a:off x="3837987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" name="Google Shape;1138;p8"/>
            <p:cNvSpPr/>
            <p:nvPr/>
          </p:nvSpPr>
          <p:spPr>
            <a:xfrm>
              <a:off x="3990696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8"/>
            <p:cNvSpPr/>
            <p:nvPr/>
          </p:nvSpPr>
          <p:spPr>
            <a:xfrm>
              <a:off x="4143404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" name="Google Shape;1140;p8"/>
            <p:cNvSpPr/>
            <p:nvPr/>
          </p:nvSpPr>
          <p:spPr>
            <a:xfrm>
              <a:off x="4296113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" name="Google Shape;1141;p8"/>
            <p:cNvSpPr/>
            <p:nvPr/>
          </p:nvSpPr>
          <p:spPr>
            <a:xfrm>
              <a:off x="4448815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" name="Google Shape;1142;p8"/>
            <p:cNvSpPr/>
            <p:nvPr/>
          </p:nvSpPr>
          <p:spPr>
            <a:xfrm>
              <a:off x="6586725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" name="Google Shape;1143;p8"/>
            <p:cNvSpPr/>
            <p:nvPr/>
          </p:nvSpPr>
          <p:spPr>
            <a:xfrm>
              <a:off x="6739433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" name="Google Shape;1144;p8"/>
            <p:cNvSpPr/>
            <p:nvPr/>
          </p:nvSpPr>
          <p:spPr>
            <a:xfrm>
              <a:off x="6892140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" name="Google Shape;1145;p8"/>
            <p:cNvSpPr/>
            <p:nvPr/>
          </p:nvSpPr>
          <p:spPr>
            <a:xfrm>
              <a:off x="7044849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" name="Google Shape;1146;p8"/>
            <p:cNvSpPr/>
            <p:nvPr/>
          </p:nvSpPr>
          <p:spPr>
            <a:xfrm>
              <a:off x="7197557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" name="Google Shape;1147;p8"/>
            <p:cNvSpPr/>
            <p:nvPr/>
          </p:nvSpPr>
          <p:spPr>
            <a:xfrm>
              <a:off x="7350260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" name="Google Shape;1148;p8"/>
            <p:cNvSpPr/>
            <p:nvPr/>
          </p:nvSpPr>
          <p:spPr>
            <a:xfrm>
              <a:off x="7502968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" name="Google Shape;1149;p8"/>
            <p:cNvSpPr/>
            <p:nvPr/>
          </p:nvSpPr>
          <p:spPr>
            <a:xfrm>
              <a:off x="8571926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" name="Google Shape;1150;p8"/>
            <p:cNvSpPr/>
            <p:nvPr/>
          </p:nvSpPr>
          <p:spPr>
            <a:xfrm>
              <a:off x="8724628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" name="Google Shape;1151;p8"/>
            <p:cNvSpPr/>
            <p:nvPr/>
          </p:nvSpPr>
          <p:spPr>
            <a:xfrm>
              <a:off x="8877337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" name="Google Shape;1152;p8"/>
            <p:cNvSpPr/>
            <p:nvPr/>
          </p:nvSpPr>
          <p:spPr>
            <a:xfrm>
              <a:off x="9030050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" name="Google Shape;1153;p8"/>
            <p:cNvSpPr/>
            <p:nvPr/>
          </p:nvSpPr>
          <p:spPr>
            <a:xfrm>
              <a:off x="9182752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" name="Google Shape;1154;p8"/>
            <p:cNvSpPr/>
            <p:nvPr/>
          </p:nvSpPr>
          <p:spPr>
            <a:xfrm>
              <a:off x="2158203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" name="Google Shape;1155;p8"/>
            <p:cNvSpPr/>
            <p:nvPr/>
          </p:nvSpPr>
          <p:spPr>
            <a:xfrm>
              <a:off x="2310911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" name="Google Shape;1156;p8"/>
            <p:cNvSpPr/>
            <p:nvPr/>
          </p:nvSpPr>
          <p:spPr>
            <a:xfrm>
              <a:off x="2463620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" name="Google Shape;1157;p8"/>
            <p:cNvSpPr/>
            <p:nvPr/>
          </p:nvSpPr>
          <p:spPr>
            <a:xfrm>
              <a:off x="2616327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" name="Google Shape;1158;p8"/>
            <p:cNvSpPr/>
            <p:nvPr/>
          </p:nvSpPr>
          <p:spPr>
            <a:xfrm>
              <a:off x="2769036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" name="Google Shape;1159;p8"/>
            <p:cNvSpPr/>
            <p:nvPr/>
          </p:nvSpPr>
          <p:spPr>
            <a:xfrm>
              <a:off x="2921744" y="120649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" name="Google Shape;1160;p8"/>
            <p:cNvSpPr/>
            <p:nvPr/>
          </p:nvSpPr>
          <p:spPr>
            <a:xfrm>
              <a:off x="3074447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" name="Google Shape;1161;p8"/>
            <p:cNvSpPr/>
            <p:nvPr/>
          </p:nvSpPr>
          <p:spPr>
            <a:xfrm>
              <a:off x="3227155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" name="Google Shape;1162;p8"/>
            <p:cNvSpPr/>
            <p:nvPr/>
          </p:nvSpPr>
          <p:spPr>
            <a:xfrm>
              <a:off x="3379863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" name="Google Shape;1163;p8"/>
            <p:cNvSpPr/>
            <p:nvPr/>
          </p:nvSpPr>
          <p:spPr>
            <a:xfrm>
              <a:off x="3532571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" name="Google Shape;1164;p8"/>
            <p:cNvSpPr/>
            <p:nvPr/>
          </p:nvSpPr>
          <p:spPr>
            <a:xfrm>
              <a:off x="3685280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" name="Google Shape;1165;p8"/>
            <p:cNvSpPr/>
            <p:nvPr/>
          </p:nvSpPr>
          <p:spPr>
            <a:xfrm>
              <a:off x="3837987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" name="Google Shape;1166;p8"/>
            <p:cNvSpPr/>
            <p:nvPr/>
          </p:nvSpPr>
          <p:spPr>
            <a:xfrm>
              <a:off x="3990696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" name="Google Shape;1167;p8"/>
            <p:cNvSpPr/>
            <p:nvPr/>
          </p:nvSpPr>
          <p:spPr>
            <a:xfrm>
              <a:off x="4143404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" name="Google Shape;1168;p8"/>
            <p:cNvSpPr/>
            <p:nvPr/>
          </p:nvSpPr>
          <p:spPr>
            <a:xfrm>
              <a:off x="4296113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" name="Google Shape;1169;p8"/>
            <p:cNvSpPr/>
            <p:nvPr/>
          </p:nvSpPr>
          <p:spPr>
            <a:xfrm>
              <a:off x="4448815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" name="Google Shape;1170;p8"/>
            <p:cNvSpPr/>
            <p:nvPr/>
          </p:nvSpPr>
          <p:spPr>
            <a:xfrm>
              <a:off x="6892140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1" name="Google Shape;1171;p8"/>
            <p:cNvSpPr/>
            <p:nvPr/>
          </p:nvSpPr>
          <p:spPr>
            <a:xfrm>
              <a:off x="7044849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" name="Google Shape;1172;p8"/>
            <p:cNvSpPr/>
            <p:nvPr/>
          </p:nvSpPr>
          <p:spPr>
            <a:xfrm>
              <a:off x="7197557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" name="Google Shape;1173;p8"/>
            <p:cNvSpPr/>
            <p:nvPr/>
          </p:nvSpPr>
          <p:spPr>
            <a:xfrm>
              <a:off x="7350260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" name="Google Shape;1174;p8"/>
            <p:cNvSpPr/>
            <p:nvPr/>
          </p:nvSpPr>
          <p:spPr>
            <a:xfrm>
              <a:off x="7502968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" name="Google Shape;1175;p8"/>
            <p:cNvSpPr/>
            <p:nvPr/>
          </p:nvSpPr>
          <p:spPr>
            <a:xfrm>
              <a:off x="8724628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" name="Google Shape;1176;p8"/>
            <p:cNvSpPr/>
            <p:nvPr/>
          </p:nvSpPr>
          <p:spPr>
            <a:xfrm>
              <a:off x="7655676" y="120649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" name="Google Shape;1177;p8"/>
            <p:cNvSpPr/>
            <p:nvPr/>
          </p:nvSpPr>
          <p:spPr>
            <a:xfrm>
              <a:off x="8877337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" name="Google Shape;1178;p8"/>
            <p:cNvSpPr/>
            <p:nvPr/>
          </p:nvSpPr>
          <p:spPr>
            <a:xfrm>
              <a:off x="9182752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9" name="Google Shape;1179;p8"/>
            <p:cNvSpPr/>
            <p:nvPr/>
          </p:nvSpPr>
          <p:spPr>
            <a:xfrm>
              <a:off x="9030050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0" name="Google Shape;1180;p8"/>
            <p:cNvSpPr/>
            <p:nvPr/>
          </p:nvSpPr>
          <p:spPr>
            <a:xfrm>
              <a:off x="9335466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" name="Google Shape;1181;p8"/>
            <p:cNvSpPr/>
            <p:nvPr/>
          </p:nvSpPr>
          <p:spPr>
            <a:xfrm>
              <a:off x="1852787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" name="Google Shape;1182;p8"/>
            <p:cNvSpPr/>
            <p:nvPr/>
          </p:nvSpPr>
          <p:spPr>
            <a:xfrm>
              <a:off x="1700079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" name="Google Shape;1183;p8"/>
            <p:cNvSpPr/>
            <p:nvPr/>
          </p:nvSpPr>
          <p:spPr>
            <a:xfrm>
              <a:off x="2005495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4" name="Google Shape;1184;p8"/>
            <p:cNvSpPr/>
            <p:nvPr/>
          </p:nvSpPr>
          <p:spPr>
            <a:xfrm>
              <a:off x="2158203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" name="Google Shape;1185;p8"/>
            <p:cNvSpPr/>
            <p:nvPr/>
          </p:nvSpPr>
          <p:spPr>
            <a:xfrm>
              <a:off x="2310911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6" name="Google Shape;1186;p8"/>
            <p:cNvSpPr/>
            <p:nvPr/>
          </p:nvSpPr>
          <p:spPr>
            <a:xfrm>
              <a:off x="2463620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7" name="Google Shape;1187;p8"/>
            <p:cNvSpPr/>
            <p:nvPr/>
          </p:nvSpPr>
          <p:spPr>
            <a:xfrm>
              <a:off x="2616327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" name="Google Shape;1188;p8"/>
            <p:cNvSpPr/>
            <p:nvPr/>
          </p:nvSpPr>
          <p:spPr>
            <a:xfrm>
              <a:off x="2769036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9" name="Google Shape;1189;p8"/>
            <p:cNvSpPr/>
            <p:nvPr/>
          </p:nvSpPr>
          <p:spPr>
            <a:xfrm>
              <a:off x="2921744" y="135921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0" name="Google Shape;1190;p8"/>
            <p:cNvSpPr/>
            <p:nvPr/>
          </p:nvSpPr>
          <p:spPr>
            <a:xfrm>
              <a:off x="3074447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1" name="Google Shape;1191;p8"/>
            <p:cNvSpPr/>
            <p:nvPr/>
          </p:nvSpPr>
          <p:spPr>
            <a:xfrm>
              <a:off x="3227155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2" name="Google Shape;1192;p8"/>
            <p:cNvSpPr/>
            <p:nvPr/>
          </p:nvSpPr>
          <p:spPr>
            <a:xfrm>
              <a:off x="3379863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8"/>
            <p:cNvSpPr/>
            <p:nvPr/>
          </p:nvSpPr>
          <p:spPr>
            <a:xfrm>
              <a:off x="3532571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8"/>
            <p:cNvSpPr/>
            <p:nvPr/>
          </p:nvSpPr>
          <p:spPr>
            <a:xfrm>
              <a:off x="3685280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8"/>
            <p:cNvSpPr/>
            <p:nvPr/>
          </p:nvSpPr>
          <p:spPr>
            <a:xfrm>
              <a:off x="3837987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8"/>
            <p:cNvSpPr/>
            <p:nvPr/>
          </p:nvSpPr>
          <p:spPr>
            <a:xfrm>
              <a:off x="3990696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8"/>
            <p:cNvSpPr/>
            <p:nvPr/>
          </p:nvSpPr>
          <p:spPr>
            <a:xfrm>
              <a:off x="4143404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8"/>
            <p:cNvSpPr/>
            <p:nvPr/>
          </p:nvSpPr>
          <p:spPr>
            <a:xfrm>
              <a:off x="4296113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8"/>
            <p:cNvSpPr/>
            <p:nvPr/>
          </p:nvSpPr>
          <p:spPr>
            <a:xfrm>
              <a:off x="4448815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8"/>
            <p:cNvSpPr/>
            <p:nvPr/>
          </p:nvSpPr>
          <p:spPr>
            <a:xfrm>
              <a:off x="5517773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8"/>
            <p:cNvSpPr/>
            <p:nvPr/>
          </p:nvSpPr>
          <p:spPr>
            <a:xfrm>
              <a:off x="5670480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8"/>
            <p:cNvSpPr/>
            <p:nvPr/>
          </p:nvSpPr>
          <p:spPr>
            <a:xfrm>
              <a:off x="7197557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8"/>
            <p:cNvSpPr/>
            <p:nvPr/>
          </p:nvSpPr>
          <p:spPr>
            <a:xfrm>
              <a:off x="7350260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8"/>
            <p:cNvSpPr/>
            <p:nvPr/>
          </p:nvSpPr>
          <p:spPr>
            <a:xfrm>
              <a:off x="7502968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8"/>
            <p:cNvSpPr/>
            <p:nvPr/>
          </p:nvSpPr>
          <p:spPr>
            <a:xfrm>
              <a:off x="7655676" y="135921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8"/>
            <p:cNvSpPr/>
            <p:nvPr/>
          </p:nvSpPr>
          <p:spPr>
            <a:xfrm>
              <a:off x="7808385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8"/>
            <p:cNvSpPr/>
            <p:nvPr/>
          </p:nvSpPr>
          <p:spPr>
            <a:xfrm>
              <a:off x="7961093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8"/>
            <p:cNvSpPr/>
            <p:nvPr/>
          </p:nvSpPr>
          <p:spPr>
            <a:xfrm>
              <a:off x="8877337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8"/>
            <p:cNvSpPr/>
            <p:nvPr/>
          </p:nvSpPr>
          <p:spPr>
            <a:xfrm>
              <a:off x="9030050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8"/>
            <p:cNvSpPr/>
            <p:nvPr/>
          </p:nvSpPr>
          <p:spPr>
            <a:xfrm>
              <a:off x="9182752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8"/>
            <p:cNvSpPr/>
            <p:nvPr/>
          </p:nvSpPr>
          <p:spPr>
            <a:xfrm>
              <a:off x="9335466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8"/>
            <p:cNvSpPr/>
            <p:nvPr/>
          </p:nvSpPr>
          <p:spPr>
            <a:xfrm>
              <a:off x="9488169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8"/>
            <p:cNvSpPr/>
            <p:nvPr/>
          </p:nvSpPr>
          <p:spPr>
            <a:xfrm>
              <a:off x="1394668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8"/>
            <p:cNvSpPr/>
            <p:nvPr/>
          </p:nvSpPr>
          <p:spPr>
            <a:xfrm>
              <a:off x="1547370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8"/>
            <p:cNvSpPr/>
            <p:nvPr/>
          </p:nvSpPr>
          <p:spPr>
            <a:xfrm>
              <a:off x="1700079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8"/>
            <p:cNvSpPr/>
            <p:nvPr/>
          </p:nvSpPr>
          <p:spPr>
            <a:xfrm>
              <a:off x="1852787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8"/>
            <p:cNvSpPr/>
            <p:nvPr/>
          </p:nvSpPr>
          <p:spPr>
            <a:xfrm>
              <a:off x="2005495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8"/>
            <p:cNvSpPr/>
            <p:nvPr/>
          </p:nvSpPr>
          <p:spPr>
            <a:xfrm>
              <a:off x="2158203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8"/>
            <p:cNvSpPr/>
            <p:nvPr/>
          </p:nvSpPr>
          <p:spPr>
            <a:xfrm>
              <a:off x="2310911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8"/>
            <p:cNvSpPr/>
            <p:nvPr/>
          </p:nvSpPr>
          <p:spPr>
            <a:xfrm>
              <a:off x="246362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8"/>
            <p:cNvSpPr/>
            <p:nvPr/>
          </p:nvSpPr>
          <p:spPr>
            <a:xfrm>
              <a:off x="2616327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8"/>
            <p:cNvSpPr/>
            <p:nvPr/>
          </p:nvSpPr>
          <p:spPr>
            <a:xfrm>
              <a:off x="2769036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8"/>
            <p:cNvSpPr/>
            <p:nvPr/>
          </p:nvSpPr>
          <p:spPr>
            <a:xfrm>
              <a:off x="2921744" y="151191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8"/>
            <p:cNvSpPr/>
            <p:nvPr/>
          </p:nvSpPr>
          <p:spPr>
            <a:xfrm>
              <a:off x="3074447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8"/>
            <p:cNvSpPr/>
            <p:nvPr/>
          </p:nvSpPr>
          <p:spPr>
            <a:xfrm>
              <a:off x="3227155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8"/>
            <p:cNvSpPr/>
            <p:nvPr/>
          </p:nvSpPr>
          <p:spPr>
            <a:xfrm>
              <a:off x="3379863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8"/>
            <p:cNvSpPr/>
            <p:nvPr/>
          </p:nvSpPr>
          <p:spPr>
            <a:xfrm>
              <a:off x="3532571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8"/>
            <p:cNvSpPr/>
            <p:nvPr/>
          </p:nvSpPr>
          <p:spPr>
            <a:xfrm>
              <a:off x="368528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8"/>
            <p:cNvSpPr/>
            <p:nvPr/>
          </p:nvSpPr>
          <p:spPr>
            <a:xfrm>
              <a:off x="3837987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8"/>
            <p:cNvSpPr/>
            <p:nvPr/>
          </p:nvSpPr>
          <p:spPr>
            <a:xfrm>
              <a:off x="3990696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8"/>
            <p:cNvSpPr/>
            <p:nvPr/>
          </p:nvSpPr>
          <p:spPr>
            <a:xfrm>
              <a:off x="4143404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8"/>
            <p:cNvSpPr/>
            <p:nvPr/>
          </p:nvSpPr>
          <p:spPr>
            <a:xfrm>
              <a:off x="4296113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8"/>
            <p:cNvSpPr/>
            <p:nvPr/>
          </p:nvSpPr>
          <p:spPr>
            <a:xfrm>
              <a:off x="4448815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8"/>
            <p:cNvSpPr/>
            <p:nvPr/>
          </p:nvSpPr>
          <p:spPr>
            <a:xfrm>
              <a:off x="5517773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8"/>
            <p:cNvSpPr/>
            <p:nvPr/>
          </p:nvSpPr>
          <p:spPr>
            <a:xfrm>
              <a:off x="5670480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8"/>
            <p:cNvSpPr/>
            <p:nvPr/>
          </p:nvSpPr>
          <p:spPr>
            <a:xfrm>
              <a:off x="5823184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8"/>
            <p:cNvSpPr/>
            <p:nvPr/>
          </p:nvSpPr>
          <p:spPr>
            <a:xfrm>
              <a:off x="5975892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8"/>
            <p:cNvSpPr/>
            <p:nvPr/>
          </p:nvSpPr>
          <p:spPr>
            <a:xfrm>
              <a:off x="612860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8"/>
            <p:cNvSpPr/>
            <p:nvPr/>
          </p:nvSpPr>
          <p:spPr>
            <a:xfrm>
              <a:off x="735026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8"/>
            <p:cNvSpPr/>
            <p:nvPr/>
          </p:nvSpPr>
          <p:spPr>
            <a:xfrm>
              <a:off x="7502968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8"/>
            <p:cNvSpPr/>
            <p:nvPr/>
          </p:nvSpPr>
          <p:spPr>
            <a:xfrm>
              <a:off x="7655676" y="151191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8"/>
            <p:cNvSpPr/>
            <p:nvPr/>
          </p:nvSpPr>
          <p:spPr>
            <a:xfrm>
              <a:off x="7808385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8"/>
            <p:cNvSpPr/>
            <p:nvPr/>
          </p:nvSpPr>
          <p:spPr>
            <a:xfrm>
              <a:off x="7961093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8"/>
            <p:cNvSpPr/>
            <p:nvPr/>
          </p:nvSpPr>
          <p:spPr>
            <a:xfrm>
              <a:off x="8113800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8"/>
            <p:cNvSpPr/>
            <p:nvPr/>
          </p:nvSpPr>
          <p:spPr>
            <a:xfrm>
              <a:off x="903005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8"/>
            <p:cNvSpPr/>
            <p:nvPr/>
          </p:nvSpPr>
          <p:spPr>
            <a:xfrm>
              <a:off x="9182752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8"/>
            <p:cNvSpPr/>
            <p:nvPr/>
          </p:nvSpPr>
          <p:spPr>
            <a:xfrm>
              <a:off x="9335466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" name="Google Shape;1248;p8"/>
            <p:cNvSpPr/>
            <p:nvPr/>
          </p:nvSpPr>
          <p:spPr>
            <a:xfrm>
              <a:off x="9488169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9" name="Google Shape;1249;p8"/>
            <p:cNvSpPr/>
            <p:nvPr/>
          </p:nvSpPr>
          <p:spPr>
            <a:xfrm>
              <a:off x="9640883" y="1511915"/>
              <a:ext cx="7634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0" name="Google Shape;1250;p8"/>
            <p:cNvSpPr/>
            <p:nvPr/>
          </p:nvSpPr>
          <p:spPr>
            <a:xfrm>
              <a:off x="1241959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1" name="Google Shape;1251;p8"/>
            <p:cNvSpPr/>
            <p:nvPr/>
          </p:nvSpPr>
          <p:spPr>
            <a:xfrm>
              <a:off x="1394668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" name="Google Shape;1252;p8"/>
            <p:cNvSpPr/>
            <p:nvPr/>
          </p:nvSpPr>
          <p:spPr>
            <a:xfrm>
              <a:off x="1547370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3" name="Google Shape;1253;p8"/>
            <p:cNvSpPr/>
            <p:nvPr/>
          </p:nvSpPr>
          <p:spPr>
            <a:xfrm>
              <a:off x="1700079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4" name="Google Shape;1254;p8"/>
            <p:cNvSpPr/>
            <p:nvPr/>
          </p:nvSpPr>
          <p:spPr>
            <a:xfrm>
              <a:off x="1852787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5" name="Google Shape;1255;p8"/>
            <p:cNvSpPr/>
            <p:nvPr/>
          </p:nvSpPr>
          <p:spPr>
            <a:xfrm>
              <a:off x="2005495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6" name="Google Shape;1256;p8"/>
            <p:cNvSpPr/>
            <p:nvPr/>
          </p:nvSpPr>
          <p:spPr>
            <a:xfrm>
              <a:off x="2158203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" name="Google Shape;1257;p8"/>
            <p:cNvSpPr/>
            <p:nvPr/>
          </p:nvSpPr>
          <p:spPr>
            <a:xfrm>
              <a:off x="2310911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8" name="Google Shape;1258;p8"/>
            <p:cNvSpPr/>
            <p:nvPr/>
          </p:nvSpPr>
          <p:spPr>
            <a:xfrm>
              <a:off x="2463620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9" name="Google Shape;1259;p8"/>
            <p:cNvSpPr/>
            <p:nvPr/>
          </p:nvSpPr>
          <p:spPr>
            <a:xfrm>
              <a:off x="2616327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" name="Google Shape;1260;p8"/>
            <p:cNvSpPr/>
            <p:nvPr/>
          </p:nvSpPr>
          <p:spPr>
            <a:xfrm>
              <a:off x="2769036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1" name="Google Shape;1261;p8"/>
            <p:cNvSpPr/>
            <p:nvPr/>
          </p:nvSpPr>
          <p:spPr>
            <a:xfrm>
              <a:off x="2921744" y="1664627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2" name="Google Shape;1262;p8"/>
            <p:cNvSpPr/>
            <p:nvPr/>
          </p:nvSpPr>
          <p:spPr>
            <a:xfrm>
              <a:off x="3074447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3" name="Google Shape;1263;p8"/>
            <p:cNvSpPr/>
            <p:nvPr/>
          </p:nvSpPr>
          <p:spPr>
            <a:xfrm>
              <a:off x="3227155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4" name="Google Shape;1264;p8"/>
            <p:cNvSpPr/>
            <p:nvPr/>
          </p:nvSpPr>
          <p:spPr>
            <a:xfrm>
              <a:off x="3379863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" name="Google Shape;1265;p8"/>
            <p:cNvSpPr/>
            <p:nvPr/>
          </p:nvSpPr>
          <p:spPr>
            <a:xfrm>
              <a:off x="3532571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6" name="Google Shape;1266;p8"/>
            <p:cNvSpPr/>
            <p:nvPr/>
          </p:nvSpPr>
          <p:spPr>
            <a:xfrm>
              <a:off x="3685280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7" name="Google Shape;1267;p8"/>
            <p:cNvSpPr/>
            <p:nvPr/>
          </p:nvSpPr>
          <p:spPr>
            <a:xfrm>
              <a:off x="3837987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8" name="Google Shape;1268;p8"/>
            <p:cNvSpPr/>
            <p:nvPr/>
          </p:nvSpPr>
          <p:spPr>
            <a:xfrm>
              <a:off x="3990696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9" name="Google Shape;1269;p8"/>
            <p:cNvSpPr/>
            <p:nvPr/>
          </p:nvSpPr>
          <p:spPr>
            <a:xfrm>
              <a:off x="4143404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0" name="Google Shape;1270;p8"/>
            <p:cNvSpPr/>
            <p:nvPr/>
          </p:nvSpPr>
          <p:spPr>
            <a:xfrm>
              <a:off x="4296113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" name="Google Shape;1271;p8"/>
            <p:cNvSpPr/>
            <p:nvPr/>
          </p:nvSpPr>
          <p:spPr>
            <a:xfrm>
              <a:off x="5517773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" name="Google Shape;1272;p8"/>
            <p:cNvSpPr/>
            <p:nvPr/>
          </p:nvSpPr>
          <p:spPr>
            <a:xfrm>
              <a:off x="5670480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3" name="Google Shape;1273;p8"/>
            <p:cNvSpPr/>
            <p:nvPr/>
          </p:nvSpPr>
          <p:spPr>
            <a:xfrm>
              <a:off x="5823184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" name="Google Shape;1274;p8"/>
            <p:cNvSpPr/>
            <p:nvPr/>
          </p:nvSpPr>
          <p:spPr>
            <a:xfrm>
              <a:off x="5975892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" name="Google Shape;1275;p8"/>
            <p:cNvSpPr/>
            <p:nvPr/>
          </p:nvSpPr>
          <p:spPr>
            <a:xfrm>
              <a:off x="6128600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" name="Google Shape;1276;p8"/>
            <p:cNvSpPr/>
            <p:nvPr/>
          </p:nvSpPr>
          <p:spPr>
            <a:xfrm>
              <a:off x="6281308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8"/>
            <p:cNvSpPr/>
            <p:nvPr/>
          </p:nvSpPr>
          <p:spPr>
            <a:xfrm>
              <a:off x="6434016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8"/>
            <p:cNvSpPr/>
            <p:nvPr/>
          </p:nvSpPr>
          <p:spPr>
            <a:xfrm>
              <a:off x="7655676" y="1664627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8"/>
            <p:cNvSpPr/>
            <p:nvPr/>
          </p:nvSpPr>
          <p:spPr>
            <a:xfrm>
              <a:off x="7808385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8"/>
            <p:cNvSpPr/>
            <p:nvPr/>
          </p:nvSpPr>
          <p:spPr>
            <a:xfrm>
              <a:off x="7961093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8"/>
            <p:cNvSpPr/>
            <p:nvPr/>
          </p:nvSpPr>
          <p:spPr>
            <a:xfrm>
              <a:off x="8113800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8"/>
            <p:cNvSpPr/>
            <p:nvPr/>
          </p:nvSpPr>
          <p:spPr>
            <a:xfrm>
              <a:off x="9182752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8"/>
            <p:cNvSpPr/>
            <p:nvPr/>
          </p:nvSpPr>
          <p:spPr>
            <a:xfrm>
              <a:off x="8266509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8"/>
            <p:cNvSpPr/>
            <p:nvPr/>
          </p:nvSpPr>
          <p:spPr>
            <a:xfrm>
              <a:off x="9335466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8"/>
            <p:cNvSpPr/>
            <p:nvPr/>
          </p:nvSpPr>
          <p:spPr>
            <a:xfrm>
              <a:off x="9488169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8"/>
            <p:cNvSpPr/>
            <p:nvPr/>
          </p:nvSpPr>
          <p:spPr>
            <a:xfrm>
              <a:off x="9793585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8"/>
            <p:cNvSpPr/>
            <p:nvPr/>
          </p:nvSpPr>
          <p:spPr>
            <a:xfrm>
              <a:off x="9640883" y="1664627"/>
              <a:ext cx="7634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p8"/>
            <p:cNvSpPr/>
            <p:nvPr/>
          </p:nvSpPr>
          <p:spPr>
            <a:xfrm>
              <a:off x="936542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p8"/>
            <p:cNvSpPr/>
            <p:nvPr/>
          </p:nvSpPr>
          <p:spPr>
            <a:xfrm>
              <a:off x="1089250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8"/>
            <p:cNvSpPr/>
            <p:nvPr/>
          </p:nvSpPr>
          <p:spPr>
            <a:xfrm>
              <a:off x="1394668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8"/>
            <p:cNvSpPr/>
            <p:nvPr/>
          </p:nvSpPr>
          <p:spPr>
            <a:xfrm>
              <a:off x="1241959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8"/>
            <p:cNvSpPr/>
            <p:nvPr/>
          </p:nvSpPr>
          <p:spPr>
            <a:xfrm>
              <a:off x="1547370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8"/>
            <p:cNvSpPr/>
            <p:nvPr/>
          </p:nvSpPr>
          <p:spPr>
            <a:xfrm>
              <a:off x="1700079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8"/>
            <p:cNvSpPr/>
            <p:nvPr/>
          </p:nvSpPr>
          <p:spPr>
            <a:xfrm>
              <a:off x="1852787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p8"/>
            <p:cNvSpPr/>
            <p:nvPr/>
          </p:nvSpPr>
          <p:spPr>
            <a:xfrm>
              <a:off x="2005495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p8"/>
            <p:cNvSpPr/>
            <p:nvPr/>
          </p:nvSpPr>
          <p:spPr>
            <a:xfrm>
              <a:off x="2158203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8"/>
            <p:cNvSpPr/>
            <p:nvPr/>
          </p:nvSpPr>
          <p:spPr>
            <a:xfrm>
              <a:off x="2310911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p8"/>
            <p:cNvSpPr/>
            <p:nvPr/>
          </p:nvSpPr>
          <p:spPr>
            <a:xfrm>
              <a:off x="2463620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p8"/>
            <p:cNvSpPr/>
            <p:nvPr/>
          </p:nvSpPr>
          <p:spPr>
            <a:xfrm>
              <a:off x="2616327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8"/>
            <p:cNvSpPr/>
            <p:nvPr/>
          </p:nvSpPr>
          <p:spPr>
            <a:xfrm>
              <a:off x="2769036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p8"/>
            <p:cNvSpPr/>
            <p:nvPr/>
          </p:nvSpPr>
          <p:spPr>
            <a:xfrm>
              <a:off x="3074447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8"/>
            <p:cNvSpPr/>
            <p:nvPr/>
          </p:nvSpPr>
          <p:spPr>
            <a:xfrm>
              <a:off x="2921744" y="1817331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8"/>
            <p:cNvSpPr/>
            <p:nvPr/>
          </p:nvSpPr>
          <p:spPr>
            <a:xfrm>
              <a:off x="3227155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p8"/>
            <p:cNvSpPr/>
            <p:nvPr/>
          </p:nvSpPr>
          <p:spPr>
            <a:xfrm>
              <a:off x="3379863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p8"/>
            <p:cNvSpPr/>
            <p:nvPr/>
          </p:nvSpPr>
          <p:spPr>
            <a:xfrm>
              <a:off x="5823184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8"/>
            <p:cNvSpPr/>
            <p:nvPr/>
          </p:nvSpPr>
          <p:spPr>
            <a:xfrm>
              <a:off x="5670480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p8"/>
            <p:cNvSpPr/>
            <p:nvPr/>
          </p:nvSpPr>
          <p:spPr>
            <a:xfrm>
              <a:off x="5975892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p8"/>
            <p:cNvSpPr/>
            <p:nvPr/>
          </p:nvSpPr>
          <p:spPr>
            <a:xfrm>
              <a:off x="6128600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p8"/>
            <p:cNvSpPr/>
            <p:nvPr/>
          </p:nvSpPr>
          <p:spPr>
            <a:xfrm>
              <a:off x="6281308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8"/>
            <p:cNvSpPr/>
            <p:nvPr/>
          </p:nvSpPr>
          <p:spPr>
            <a:xfrm>
              <a:off x="6434016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8"/>
            <p:cNvSpPr/>
            <p:nvPr/>
          </p:nvSpPr>
          <p:spPr>
            <a:xfrm>
              <a:off x="6586725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8"/>
            <p:cNvSpPr/>
            <p:nvPr/>
          </p:nvSpPr>
          <p:spPr>
            <a:xfrm>
              <a:off x="7808385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8"/>
            <p:cNvSpPr/>
            <p:nvPr/>
          </p:nvSpPr>
          <p:spPr>
            <a:xfrm>
              <a:off x="7961093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8"/>
            <p:cNvSpPr/>
            <p:nvPr/>
          </p:nvSpPr>
          <p:spPr>
            <a:xfrm>
              <a:off x="8113800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8"/>
            <p:cNvSpPr/>
            <p:nvPr/>
          </p:nvSpPr>
          <p:spPr>
            <a:xfrm>
              <a:off x="8266509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" name="Google Shape;1316;p8"/>
            <p:cNvSpPr/>
            <p:nvPr/>
          </p:nvSpPr>
          <p:spPr>
            <a:xfrm>
              <a:off x="8419217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7" name="Google Shape;1317;p8"/>
            <p:cNvSpPr/>
            <p:nvPr/>
          </p:nvSpPr>
          <p:spPr>
            <a:xfrm>
              <a:off x="9335466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8" name="Google Shape;1318;p8"/>
            <p:cNvSpPr/>
            <p:nvPr/>
          </p:nvSpPr>
          <p:spPr>
            <a:xfrm>
              <a:off x="9488169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" name="Google Shape;1319;p8"/>
            <p:cNvSpPr/>
            <p:nvPr/>
          </p:nvSpPr>
          <p:spPr>
            <a:xfrm>
              <a:off x="9640883" y="1817331"/>
              <a:ext cx="7634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0" name="Google Shape;1320;p8"/>
            <p:cNvSpPr/>
            <p:nvPr/>
          </p:nvSpPr>
          <p:spPr>
            <a:xfrm>
              <a:off x="9793585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1" name="Google Shape;1321;p8"/>
            <p:cNvSpPr/>
            <p:nvPr/>
          </p:nvSpPr>
          <p:spPr>
            <a:xfrm>
              <a:off x="9946299" y="1817331"/>
              <a:ext cx="7634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2" name="Google Shape;1322;p8"/>
            <p:cNvSpPr/>
            <p:nvPr/>
          </p:nvSpPr>
          <p:spPr>
            <a:xfrm>
              <a:off x="783834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3" name="Google Shape;1323;p8"/>
            <p:cNvSpPr/>
            <p:nvPr/>
          </p:nvSpPr>
          <p:spPr>
            <a:xfrm>
              <a:off x="936542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" name="Google Shape;1324;p8"/>
            <p:cNvSpPr/>
            <p:nvPr/>
          </p:nvSpPr>
          <p:spPr>
            <a:xfrm>
              <a:off x="1089250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5" name="Google Shape;1325;p8"/>
            <p:cNvSpPr/>
            <p:nvPr/>
          </p:nvSpPr>
          <p:spPr>
            <a:xfrm>
              <a:off x="1241959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6" name="Google Shape;1326;p8"/>
            <p:cNvSpPr/>
            <p:nvPr/>
          </p:nvSpPr>
          <p:spPr>
            <a:xfrm>
              <a:off x="1394668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7" name="Google Shape;1327;p8"/>
            <p:cNvSpPr/>
            <p:nvPr/>
          </p:nvSpPr>
          <p:spPr>
            <a:xfrm>
              <a:off x="1547370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8" name="Google Shape;1328;p8"/>
            <p:cNvSpPr/>
            <p:nvPr/>
          </p:nvSpPr>
          <p:spPr>
            <a:xfrm>
              <a:off x="1700079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" name="Google Shape;1329;p8"/>
            <p:cNvSpPr/>
            <p:nvPr/>
          </p:nvSpPr>
          <p:spPr>
            <a:xfrm>
              <a:off x="1852787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" name="Google Shape;1330;p8"/>
            <p:cNvSpPr/>
            <p:nvPr/>
          </p:nvSpPr>
          <p:spPr>
            <a:xfrm>
              <a:off x="2005495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" name="Google Shape;1331;p8"/>
            <p:cNvSpPr/>
            <p:nvPr/>
          </p:nvSpPr>
          <p:spPr>
            <a:xfrm>
              <a:off x="2158203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" name="Google Shape;1332;p8"/>
            <p:cNvSpPr/>
            <p:nvPr/>
          </p:nvSpPr>
          <p:spPr>
            <a:xfrm>
              <a:off x="2310911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" name="Google Shape;1333;p8"/>
            <p:cNvSpPr/>
            <p:nvPr/>
          </p:nvSpPr>
          <p:spPr>
            <a:xfrm>
              <a:off x="2463620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" name="Google Shape;1334;p8"/>
            <p:cNvSpPr/>
            <p:nvPr/>
          </p:nvSpPr>
          <p:spPr>
            <a:xfrm>
              <a:off x="2616327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" name="Google Shape;1335;p8"/>
            <p:cNvSpPr/>
            <p:nvPr/>
          </p:nvSpPr>
          <p:spPr>
            <a:xfrm>
              <a:off x="5975892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" name="Google Shape;1336;p8"/>
            <p:cNvSpPr/>
            <p:nvPr/>
          </p:nvSpPr>
          <p:spPr>
            <a:xfrm>
              <a:off x="6128600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7" name="Google Shape;1337;p8"/>
            <p:cNvSpPr/>
            <p:nvPr/>
          </p:nvSpPr>
          <p:spPr>
            <a:xfrm>
              <a:off x="6281308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8" name="Google Shape;1338;p8"/>
            <p:cNvSpPr/>
            <p:nvPr/>
          </p:nvSpPr>
          <p:spPr>
            <a:xfrm>
              <a:off x="6434016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" name="Google Shape;1339;p8"/>
            <p:cNvSpPr/>
            <p:nvPr/>
          </p:nvSpPr>
          <p:spPr>
            <a:xfrm>
              <a:off x="6586725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" name="Google Shape;1340;p8"/>
            <p:cNvSpPr/>
            <p:nvPr/>
          </p:nvSpPr>
          <p:spPr>
            <a:xfrm>
              <a:off x="6739433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1" name="Google Shape;1341;p8"/>
            <p:cNvSpPr/>
            <p:nvPr/>
          </p:nvSpPr>
          <p:spPr>
            <a:xfrm>
              <a:off x="6892140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" name="Google Shape;1342;p8"/>
            <p:cNvSpPr/>
            <p:nvPr/>
          </p:nvSpPr>
          <p:spPr>
            <a:xfrm>
              <a:off x="7961093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" name="Google Shape;1343;p8"/>
            <p:cNvSpPr/>
            <p:nvPr/>
          </p:nvSpPr>
          <p:spPr>
            <a:xfrm>
              <a:off x="8113800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" name="Google Shape;1344;p8"/>
            <p:cNvSpPr/>
            <p:nvPr/>
          </p:nvSpPr>
          <p:spPr>
            <a:xfrm>
              <a:off x="8266509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" name="Google Shape;1345;p8"/>
            <p:cNvSpPr/>
            <p:nvPr/>
          </p:nvSpPr>
          <p:spPr>
            <a:xfrm>
              <a:off x="8419217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" name="Google Shape;1346;p8"/>
            <p:cNvSpPr/>
            <p:nvPr/>
          </p:nvSpPr>
          <p:spPr>
            <a:xfrm>
              <a:off x="8571926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" name="Google Shape;1347;p8"/>
            <p:cNvSpPr/>
            <p:nvPr/>
          </p:nvSpPr>
          <p:spPr>
            <a:xfrm>
              <a:off x="9488169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8" name="Google Shape;1348;p8"/>
            <p:cNvSpPr/>
            <p:nvPr/>
          </p:nvSpPr>
          <p:spPr>
            <a:xfrm>
              <a:off x="9640883" y="1970044"/>
              <a:ext cx="7634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9" name="Google Shape;1349;p8"/>
            <p:cNvSpPr/>
            <p:nvPr/>
          </p:nvSpPr>
          <p:spPr>
            <a:xfrm>
              <a:off x="9793585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0" name="Google Shape;1350;p8"/>
            <p:cNvSpPr/>
            <p:nvPr/>
          </p:nvSpPr>
          <p:spPr>
            <a:xfrm>
              <a:off x="9946299" y="1970044"/>
              <a:ext cx="7634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1" name="Google Shape;1351;p8"/>
            <p:cNvSpPr/>
            <p:nvPr/>
          </p:nvSpPr>
          <p:spPr>
            <a:xfrm>
              <a:off x="631126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2" name="Google Shape;1352;p8"/>
            <p:cNvSpPr/>
            <p:nvPr/>
          </p:nvSpPr>
          <p:spPr>
            <a:xfrm>
              <a:off x="783834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3" name="Google Shape;1353;p8"/>
            <p:cNvSpPr/>
            <p:nvPr/>
          </p:nvSpPr>
          <p:spPr>
            <a:xfrm>
              <a:off x="936542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8"/>
            <p:cNvSpPr/>
            <p:nvPr/>
          </p:nvSpPr>
          <p:spPr>
            <a:xfrm>
              <a:off x="1089250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5" name="Google Shape;1355;p8"/>
            <p:cNvSpPr/>
            <p:nvPr/>
          </p:nvSpPr>
          <p:spPr>
            <a:xfrm>
              <a:off x="1241959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" name="Google Shape;1356;p8"/>
            <p:cNvSpPr/>
            <p:nvPr/>
          </p:nvSpPr>
          <p:spPr>
            <a:xfrm>
              <a:off x="1394668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" name="Google Shape;1357;p8"/>
            <p:cNvSpPr/>
            <p:nvPr/>
          </p:nvSpPr>
          <p:spPr>
            <a:xfrm>
              <a:off x="1547370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" name="Google Shape;1358;p8"/>
            <p:cNvSpPr/>
            <p:nvPr/>
          </p:nvSpPr>
          <p:spPr>
            <a:xfrm>
              <a:off x="1700079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9" name="Google Shape;1359;p8"/>
            <p:cNvSpPr/>
            <p:nvPr/>
          </p:nvSpPr>
          <p:spPr>
            <a:xfrm>
              <a:off x="1852787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0" name="Google Shape;1360;p8"/>
            <p:cNvSpPr/>
            <p:nvPr/>
          </p:nvSpPr>
          <p:spPr>
            <a:xfrm>
              <a:off x="2005495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1" name="Google Shape;1361;p8"/>
            <p:cNvSpPr/>
            <p:nvPr/>
          </p:nvSpPr>
          <p:spPr>
            <a:xfrm>
              <a:off x="2158203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2" name="Google Shape;1362;p8"/>
            <p:cNvSpPr/>
            <p:nvPr/>
          </p:nvSpPr>
          <p:spPr>
            <a:xfrm>
              <a:off x="2310911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3" name="Google Shape;1363;p8"/>
            <p:cNvSpPr/>
            <p:nvPr/>
          </p:nvSpPr>
          <p:spPr>
            <a:xfrm>
              <a:off x="6281308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4" name="Google Shape;1364;p8"/>
            <p:cNvSpPr/>
            <p:nvPr/>
          </p:nvSpPr>
          <p:spPr>
            <a:xfrm>
              <a:off x="6434016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5" name="Google Shape;1365;p8"/>
            <p:cNvSpPr/>
            <p:nvPr/>
          </p:nvSpPr>
          <p:spPr>
            <a:xfrm>
              <a:off x="6586725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6" name="Google Shape;1366;p8"/>
            <p:cNvSpPr/>
            <p:nvPr/>
          </p:nvSpPr>
          <p:spPr>
            <a:xfrm>
              <a:off x="6739433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7" name="Google Shape;1367;p8"/>
            <p:cNvSpPr/>
            <p:nvPr/>
          </p:nvSpPr>
          <p:spPr>
            <a:xfrm>
              <a:off x="6892140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" name="Google Shape;1368;p8"/>
            <p:cNvSpPr/>
            <p:nvPr/>
          </p:nvSpPr>
          <p:spPr>
            <a:xfrm>
              <a:off x="7044849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9" name="Google Shape;1369;p8"/>
            <p:cNvSpPr/>
            <p:nvPr/>
          </p:nvSpPr>
          <p:spPr>
            <a:xfrm>
              <a:off x="8113800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0" name="Google Shape;1370;p8"/>
            <p:cNvSpPr/>
            <p:nvPr/>
          </p:nvSpPr>
          <p:spPr>
            <a:xfrm>
              <a:off x="8266509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1" name="Google Shape;1371;p8"/>
            <p:cNvSpPr/>
            <p:nvPr/>
          </p:nvSpPr>
          <p:spPr>
            <a:xfrm>
              <a:off x="8419217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2" name="Google Shape;1372;p8"/>
            <p:cNvSpPr/>
            <p:nvPr/>
          </p:nvSpPr>
          <p:spPr>
            <a:xfrm>
              <a:off x="8571926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3" name="Google Shape;1373;p8"/>
            <p:cNvSpPr/>
            <p:nvPr/>
          </p:nvSpPr>
          <p:spPr>
            <a:xfrm>
              <a:off x="8724628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4" name="Google Shape;1374;p8"/>
            <p:cNvSpPr/>
            <p:nvPr/>
          </p:nvSpPr>
          <p:spPr>
            <a:xfrm>
              <a:off x="9640883" y="2122748"/>
              <a:ext cx="7634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5" name="Google Shape;1375;p8"/>
            <p:cNvSpPr/>
            <p:nvPr/>
          </p:nvSpPr>
          <p:spPr>
            <a:xfrm>
              <a:off x="9793585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6" name="Google Shape;1376;p8"/>
            <p:cNvSpPr/>
            <p:nvPr/>
          </p:nvSpPr>
          <p:spPr>
            <a:xfrm>
              <a:off x="9946299" y="2122748"/>
              <a:ext cx="7634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7" name="Google Shape;1377;p8"/>
            <p:cNvSpPr/>
            <p:nvPr/>
          </p:nvSpPr>
          <p:spPr>
            <a:xfrm>
              <a:off x="47841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8" name="Google Shape;1378;p8"/>
            <p:cNvSpPr/>
            <p:nvPr/>
          </p:nvSpPr>
          <p:spPr>
            <a:xfrm>
              <a:off x="631126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9" name="Google Shape;1379;p8"/>
            <p:cNvSpPr/>
            <p:nvPr/>
          </p:nvSpPr>
          <p:spPr>
            <a:xfrm>
              <a:off x="783834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0" name="Google Shape;1380;p8"/>
            <p:cNvSpPr/>
            <p:nvPr/>
          </p:nvSpPr>
          <p:spPr>
            <a:xfrm>
              <a:off x="936542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" name="Google Shape;1381;p8"/>
            <p:cNvSpPr/>
            <p:nvPr/>
          </p:nvSpPr>
          <p:spPr>
            <a:xfrm>
              <a:off x="1089250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" name="Google Shape;1382;p8"/>
            <p:cNvSpPr/>
            <p:nvPr/>
          </p:nvSpPr>
          <p:spPr>
            <a:xfrm>
              <a:off x="1241959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" name="Google Shape;1383;p8"/>
            <p:cNvSpPr/>
            <p:nvPr/>
          </p:nvSpPr>
          <p:spPr>
            <a:xfrm>
              <a:off x="1394668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4" name="Google Shape;1384;p8"/>
            <p:cNvSpPr/>
            <p:nvPr/>
          </p:nvSpPr>
          <p:spPr>
            <a:xfrm>
              <a:off x="1547370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5" name="Google Shape;1385;p8"/>
            <p:cNvSpPr/>
            <p:nvPr/>
          </p:nvSpPr>
          <p:spPr>
            <a:xfrm>
              <a:off x="1700079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" name="Google Shape;1386;p8"/>
            <p:cNvSpPr/>
            <p:nvPr/>
          </p:nvSpPr>
          <p:spPr>
            <a:xfrm>
              <a:off x="185278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" name="Google Shape;1387;p8"/>
            <p:cNvSpPr/>
            <p:nvPr/>
          </p:nvSpPr>
          <p:spPr>
            <a:xfrm>
              <a:off x="2005495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" name="Google Shape;1388;p8"/>
            <p:cNvSpPr/>
            <p:nvPr/>
          </p:nvSpPr>
          <p:spPr>
            <a:xfrm>
              <a:off x="6586725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" name="Google Shape;1389;p8"/>
            <p:cNvSpPr/>
            <p:nvPr/>
          </p:nvSpPr>
          <p:spPr>
            <a:xfrm>
              <a:off x="6739433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" name="Google Shape;1390;p8"/>
            <p:cNvSpPr/>
            <p:nvPr/>
          </p:nvSpPr>
          <p:spPr>
            <a:xfrm>
              <a:off x="6892140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" name="Google Shape;1391;p8"/>
            <p:cNvSpPr/>
            <p:nvPr/>
          </p:nvSpPr>
          <p:spPr>
            <a:xfrm>
              <a:off x="7044849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2" name="Google Shape;1392;p8"/>
            <p:cNvSpPr/>
            <p:nvPr/>
          </p:nvSpPr>
          <p:spPr>
            <a:xfrm>
              <a:off x="719755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" name="Google Shape;1393;p8"/>
            <p:cNvSpPr/>
            <p:nvPr/>
          </p:nvSpPr>
          <p:spPr>
            <a:xfrm>
              <a:off x="7350260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" name="Google Shape;1394;p8"/>
            <p:cNvSpPr/>
            <p:nvPr/>
          </p:nvSpPr>
          <p:spPr>
            <a:xfrm>
              <a:off x="8266509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" name="Google Shape;1395;p8"/>
            <p:cNvSpPr/>
            <p:nvPr/>
          </p:nvSpPr>
          <p:spPr>
            <a:xfrm>
              <a:off x="841921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" name="Google Shape;1396;p8"/>
            <p:cNvSpPr/>
            <p:nvPr/>
          </p:nvSpPr>
          <p:spPr>
            <a:xfrm>
              <a:off x="8571926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" name="Google Shape;1397;p8"/>
            <p:cNvSpPr/>
            <p:nvPr/>
          </p:nvSpPr>
          <p:spPr>
            <a:xfrm>
              <a:off x="8724628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" name="Google Shape;1398;p8"/>
            <p:cNvSpPr/>
            <p:nvPr/>
          </p:nvSpPr>
          <p:spPr>
            <a:xfrm>
              <a:off x="887733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" name="Google Shape;1399;p8"/>
            <p:cNvSpPr/>
            <p:nvPr/>
          </p:nvSpPr>
          <p:spPr>
            <a:xfrm>
              <a:off x="9640883" y="2275450"/>
              <a:ext cx="7634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" name="Google Shape;1400;p8"/>
            <p:cNvSpPr/>
            <p:nvPr/>
          </p:nvSpPr>
          <p:spPr>
            <a:xfrm>
              <a:off x="9793585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" name="Google Shape;1401;p8"/>
            <p:cNvSpPr/>
            <p:nvPr/>
          </p:nvSpPr>
          <p:spPr>
            <a:xfrm>
              <a:off x="9946299" y="2275450"/>
              <a:ext cx="67338" cy="76364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" name="Google Shape;1402;p8"/>
            <p:cNvSpPr/>
            <p:nvPr/>
          </p:nvSpPr>
          <p:spPr>
            <a:xfrm>
              <a:off x="325709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" name="Google Shape;1403;p8"/>
            <p:cNvSpPr/>
            <p:nvPr/>
          </p:nvSpPr>
          <p:spPr>
            <a:xfrm>
              <a:off x="478417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4" name="Google Shape;1404;p8"/>
            <p:cNvSpPr/>
            <p:nvPr/>
          </p:nvSpPr>
          <p:spPr>
            <a:xfrm>
              <a:off x="631126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8"/>
            <p:cNvSpPr/>
            <p:nvPr/>
          </p:nvSpPr>
          <p:spPr>
            <a:xfrm>
              <a:off x="783834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" name="Google Shape;1406;p8"/>
            <p:cNvSpPr/>
            <p:nvPr/>
          </p:nvSpPr>
          <p:spPr>
            <a:xfrm>
              <a:off x="936542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7" name="Google Shape;1407;p8"/>
            <p:cNvSpPr/>
            <p:nvPr/>
          </p:nvSpPr>
          <p:spPr>
            <a:xfrm>
              <a:off x="1089250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8"/>
            <p:cNvSpPr/>
            <p:nvPr/>
          </p:nvSpPr>
          <p:spPr>
            <a:xfrm>
              <a:off x="1241959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8"/>
            <p:cNvSpPr/>
            <p:nvPr/>
          </p:nvSpPr>
          <p:spPr>
            <a:xfrm>
              <a:off x="1394668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8"/>
            <p:cNvSpPr/>
            <p:nvPr/>
          </p:nvSpPr>
          <p:spPr>
            <a:xfrm>
              <a:off x="1547370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8"/>
            <p:cNvSpPr/>
            <p:nvPr/>
          </p:nvSpPr>
          <p:spPr>
            <a:xfrm>
              <a:off x="1700079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8"/>
            <p:cNvSpPr/>
            <p:nvPr/>
          </p:nvSpPr>
          <p:spPr>
            <a:xfrm>
              <a:off x="6739433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8"/>
            <p:cNvSpPr/>
            <p:nvPr/>
          </p:nvSpPr>
          <p:spPr>
            <a:xfrm>
              <a:off x="6892140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8"/>
            <p:cNvSpPr/>
            <p:nvPr/>
          </p:nvSpPr>
          <p:spPr>
            <a:xfrm>
              <a:off x="7044849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8"/>
            <p:cNvSpPr/>
            <p:nvPr/>
          </p:nvSpPr>
          <p:spPr>
            <a:xfrm>
              <a:off x="7197557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8"/>
            <p:cNvSpPr/>
            <p:nvPr/>
          </p:nvSpPr>
          <p:spPr>
            <a:xfrm>
              <a:off x="7350260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" name="Google Shape;1417;p8"/>
            <p:cNvSpPr/>
            <p:nvPr/>
          </p:nvSpPr>
          <p:spPr>
            <a:xfrm>
              <a:off x="7502968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" name="Google Shape;1418;p8"/>
            <p:cNvSpPr/>
            <p:nvPr/>
          </p:nvSpPr>
          <p:spPr>
            <a:xfrm>
              <a:off x="8419217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8"/>
            <p:cNvSpPr/>
            <p:nvPr/>
          </p:nvSpPr>
          <p:spPr>
            <a:xfrm>
              <a:off x="8571926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" name="Google Shape;1420;p8"/>
            <p:cNvSpPr/>
            <p:nvPr/>
          </p:nvSpPr>
          <p:spPr>
            <a:xfrm>
              <a:off x="8724628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1" name="Google Shape;1421;p8"/>
            <p:cNvSpPr/>
            <p:nvPr/>
          </p:nvSpPr>
          <p:spPr>
            <a:xfrm>
              <a:off x="8877337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2" name="Google Shape;1422;p8"/>
            <p:cNvSpPr/>
            <p:nvPr/>
          </p:nvSpPr>
          <p:spPr>
            <a:xfrm>
              <a:off x="9793585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3" name="Google Shape;1423;p8"/>
            <p:cNvSpPr/>
            <p:nvPr/>
          </p:nvSpPr>
          <p:spPr>
            <a:xfrm>
              <a:off x="9946299" y="2428163"/>
              <a:ext cx="41275" cy="74295"/>
            </a:xfrm>
            <a:custGeom>
              <a:avLst/>
              <a:gdLst/>
              <a:ahLst/>
              <a:cxnLst/>
              <a:rect l="l" t="t" r="r" b="b"/>
              <a:pathLst>
                <a:path w="41275" h="74294" extrusionOk="0">
                  <a:moveTo>
                    <a:pt x="38161" y="0"/>
                  </a:moveTo>
                  <a:lnTo>
                    <a:pt x="23310" y="3000"/>
                  </a:lnTo>
                  <a:lnTo>
                    <a:pt x="11179" y="11182"/>
                  </a:lnTo>
                  <a:lnTo>
                    <a:pt x="2999" y="23319"/>
                  </a:lnTo>
                  <a:lnTo>
                    <a:pt x="0" y="38182"/>
                  </a:lnTo>
                  <a:lnTo>
                    <a:pt x="2999" y="53040"/>
                  </a:lnTo>
                  <a:lnTo>
                    <a:pt x="11179" y="65177"/>
                  </a:lnTo>
                  <a:lnTo>
                    <a:pt x="23310" y="73362"/>
                  </a:lnTo>
                  <a:lnTo>
                    <a:pt x="26677" y="74043"/>
                  </a:lnTo>
                  <a:lnTo>
                    <a:pt x="40755" y="523"/>
                  </a:lnTo>
                  <a:lnTo>
                    <a:pt x="38161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8"/>
            <p:cNvSpPr/>
            <p:nvPr/>
          </p:nvSpPr>
          <p:spPr>
            <a:xfrm>
              <a:off x="173001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5" name="Google Shape;1425;p8"/>
            <p:cNvSpPr/>
            <p:nvPr/>
          </p:nvSpPr>
          <p:spPr>
            <a:xfrm>
              <a:off x="325709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6" name="Google Shape;1426;p8"/>
            <p:cNvSpPr/>
            <p:nvPr/>
          </p:nvSpPr>
          <p:spPr>
            <a:xfrm>
              <a:off x="478417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7" name="Google Shape;1427;p8"/>
            <p:cNvSpPr/>
            <p:nvPr/>
          </p:nvSpPr>
          <p:spPr>
            <a:xfrm>
              <a:off x="631126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" name="Google Shape;1428;p8"/>
            <p:cNvSpPr/>
            <p:nvPr/>
          </p:nvSpPr>
          <p:spPr>
            <a:xfrm>
              <a:off x="783834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" name="Google Shape;1429;p8"/>
            <p:cNvSpPr/>
            <p:nvPr/>
          </p:nvSpPr>
          <p:spPr>
            <a:xfrm>
              <a:off x="936542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0" name="Google Shape;1430;p8"/>
            <p:cNvSpPr/>
            <p:nvPr/>
          </p:nvSpPr>
          <p:spPr>
            <a:xfrm>
              <a:off x="1089250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1" name="Google Shape;1431;p8"/>
            <p:cNvSpPr/>
            <p:nvPr/>
          </p:nvSpPr>
          <p:spPr>
            <a:xfrm>
              <a:off x="1241959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2" name="Google Shape;1432;p8"/>
            <p:cNvSpPr/>
            <p:nvPr/>
          </p:nvSpPr>
          <p:spPr>
            <a:xfrm>
              <a:off x="1394668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3" name="Google Shape;1433;p8"/>
            <p:cNvSpPr/>
            <p:nvPr/>
          </p:nvSpPr>
          <p:spPr>
            <a:xfrm>
              <a:off x="7044849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4" name="Google Shape;1434;p8"/>
            <p:cNvSpPr/>
            <p:nvPr/>
          </p:nvSpPr>
          <p:spPr>
            <a:xfrm>
              <a:off x="7197557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5" name="Google Shape;1435;p8"/>
            <p:cNvSpPr/>
            <p:nvPr/>
          </p:nvSpPr>
          <p:spPr>
            <a:xfrm>
              <a:off x="7350260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6" name="Google Shape;1436;p8"/>
            <p:cNvSpPr/>
            <p:nvPr/>
          </p:nvSpPr>
          <p:spPr>
            <a:xfrm>
              <a:off x="7502968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7" name="Google Shape;1437;p8"/>
            <p:cNvSpPr/>
            <p:nvPr/>
          </p:nvSpPr>
          <p:spPr>
            <a:xfrm>
              <a:off x="7655676" y="258086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8" name="Google Shape;1438;p8"/>
            <p:cNvSpPr/>
            <p:nvPr/>
          </p:nvSpPr>
          <p:spPr>
            <a:xfrm>
              <a:off x="8571926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9" name="Google Shape;1439;p8"/>
            <p:cNvSpPr/>
            <p:nvPr/>
          </p:nvSpPr>
          <p:spPr>
            <a:xfrm>
              <a:off x="8724628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0" name="Google Shape;1440;p8"/>
            <p:cNvSpPr/>
            <p:nvPr/>
          </p:nvSpPr>
          <p:spPr>
            <a:xfrm>
              <a:off x="8877337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1" name="Google Shape;1441;p8"/>
            <p:cNvSpPr/>
            <p:nvPr/>
          </p:nvSpPr>
          <p:spPr>
            <a:xfrm>
              <a:off x="9030050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" name="Google Shape;1442;p8"/>
            <p:cNvSpPr/>
            <p:nvPr/>
          </p:nvSpPr>
          <p:spPr>
            <a:xfrm>
              <a:off x="9946299" y="2595585"/>
              <a:ext cx="8890" cy="34925"/>
            </a:xfrm>
            <a:custGeom>
              <a:avLst/>
              <a:gdLst/>
              <a:ahLst/>
              <a:cxnLst/>
              <a:rect l="l" t="t" r="r" b="b"/>
              <a:pathLst>
                <a:path w="8890" h="34925" extrusionOk="0">
                  <a:moveTo>
                    <a:pt x="8796" y="0"/>
                  </a:moveTo>
                  <a:lnTo>
                    <a:pt x="2999" y="8600"/>
                  </a:lnTo>
                  <a:lnTo>
                    <a:pt x="0" y="23463"/>
                  </a:lnTo>
                  <a:lnTo>
                    <a:pt x="2208" y="34404"/>
                  </a:lnTo>
                  <a:lnTo>
                    <a:pt x="8796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" name="Google Shape;1443;p8"/>
            <p:cNvSpPr/>
            <p:nvPr/>
          </p:nvSpPr>
          <p:spPr>
            <a:xfrm>
              <a:off x="20298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" name="Google Shape;1444;p8"/>
            <p:cNvSpPr/>
            <p:nvPr/>
          </p:nvSpPr>
          <p:spPr>
            <a:xfrm>
              <a:off x="173001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5" name="Google Shape;1445;p8"/>
            <p:cNvSpPr/>
            <p:nvPr/>
          </p:nvSpPr>
          <p:spPr>
            <a:xfrm>
              <a:off x="325709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6" name="Google Shape;1446;p8"/>
            <p:cNvSpPr/>
            <p:nvPr/>
          </p:nvSpPr>
          <p:spPr>
            <a:xfrm>
              <a:off x="478417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7" name="Google Shape;1447;p8"/>
            <p:cNvSpPr/>
            <p:nvPr/>
          </p:nvSpPr>
          <p:spPr>
            <a:xfrm>
              <a:off x="631126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8" name="Google Shape;1448;p8"/>
            <p:cNvSpPr/>
            <p:nvPr/>
          </p:nvSpPr>
          <p:spPr>
            <a:xfrm>
              <a:off x="783834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9" name="Google Shape;1449;p8"/>
            <p:cNvSpPr/>
            <p:nvPr/>
          </p:nvSpPr>
          <p:spPr>
            <a:xfrm>
              <a:off x="936542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0" name="Google Shape;1450;p8"/>
            <p:cNvSpPr/>
            <p:nvPr/>
          </p:nvSpPr>
          <p:spPr>
            <a:xfrm>
              <a:off x="1089250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1" name="Google Shape;1451;p8"/>
            <p:cNvSpPr/>
            <p:nvPr/>
          </p:nvSpPr>
          <p:spPr>
            <a:xfrm>
              <a:off x="1241959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2" name="Google Shape;1452;p8"/>
            <p:cNvSpPr/>
            <p:nvPr/>
          </p:nvSpPr>
          <p:spPr>
            <a:xfrm>
              <a:off x="7197557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3" name="Google Shape;1453;p8"/>
            <p:cNvSpPr/>
            <p:nvPr/>
          </p:nvSpPr>
          <p:spPr>
            <a:xfrm>
              <a:off x="7350260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4" name="Google Shape;1454;p8"/>
            <p:cNvSpPr/>
            <p:nvPr/>
          </p:nvSpPr>
          <p:spPr>
            <a:xfrm>
              <a:off x="7502968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5" name="Google Shape;1455;p8"/>
            <p:cNvSpPr/>
            <p:nvPr/>
          </p:nvSpPr>
          <p:spPr>
            <a:xfrm>
              <a:off x="7655676" y="2733580"/>
              <a:ext cx="76352" cy="76363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6" name="Google Shape;1456;p8"/>
            <p:cNvSpPr/>
            <p:nvPr/>
          </p:nvSpPr>
          <p:spPr>
            <a:xfrm>
              <a:off x="7808385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7" name="Google Shape;1457;p8"/>
            <p:cNvSpPr/>
            <p:nvPr/>
          </p:nvSpPr>
          <p:spPr>
            <a:xfrm>
              <a:off x="8724628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8" name="Google Shape;1458;p8"/>
            <p:cNvSpPr/>
            <p:nvPr/>
          </p:nvSpPr>
          <p:spPr>
            <a:xfrm>
              <a:off x="8877337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9" name="Google Shape;1459;p8"/>
            <p:cNvSpPr/>
            <p:nvPr/>
          </p:nvSpPr>
          <p:spPr>
            <a:xfrm>
              <a:off x="9030050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0" name="Google Shape;1460;p8"/>
            <p:cNvSpPr/>
            <p:nvPr/>
          </p:nvSpPr>
          <p:spPr>
            <a:xfrm>
              <a:off x="9182752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1" name="Google Shape;1461;p8"/>
            <p:cNvSpPr/>
            <p:nvPr/>
          </p:nvSpPr>
          <p:spPr>
            <a:xfrm>
              <a:off x="20298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2" name="Google Shape;1462;p8"/>
            <p:cNvSpPr/>
            <p:nvPr/>
          </p:nvSpPr>
          <p:spPr>
            <a:xfrm>
              <a:off x="173001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3" name="Google Shape;1463;p8"/>
            <p:cNvSpPr/>
            <p:nvPr/>
          </p:nvSpPr>
          <p:spPr>
            <a:xfrm>
              <a:off x="325709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4" name="Google Shape;1464;p8"/>
            <p:cNvSpPr/>
            <p:nvPr/>
          </p:nvSpPr>
          <p:spPr>
            <a:xfrm>
              <a:off x="478417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5" name="Google Shape;1465;p8"/>
            <p:cNvSpPr/>
            <p:nvPr/>
          </p:nvSpPr>
          <p:spPr>
            <a:xfrm>
              <a:off x="631126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6" name="Google Shape;1466;p8"/>
            <p:cNvSpPr/>
            <p:nvPr/>
          </p:nvSpPr>
          <p:spPr>
            <a:xfrm>
              <a:off x="783834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7" name="Google Shape;1467;p8"/>
            <p:cNvSpPr/>
            <p:nvPr/>
          </p:nvSpPr>
          <p:spPr>
            <a:xfrm>
              <a:off x="936542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8" name="Google Shape;1468;p8"/>
            <p:cNvSpPr/>
            <p:nvPr/>
          </p:nvSpPr>
          <p:spPr>
            <a:xfrm>
              <a:off x="1089250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9" name="Google Shape;1469;p8"/>
            <p:cNvSpPr/>
            <p:nvPr/>
          </p:nvSpPr>
          <p:spPr>
            <a:xfrm>
              <a:off x="7350260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" name="Google Shape;1470;p8"/>
            <p:cNvSpPr/>
            <p:nvPr/>
          </p:nvSpPr>
          <p:spPr>
            <a:xfrm>
              <a:off x="7502968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1" name="Google Shape;1471;p8"/>
            <p:cNvSpPr/>
            <p:nvPr/>
          </p:nvSpPr>
          <p:spPr>
            <a:xfrm>
              <a:off x="7655676" y="2886282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" name="Google Shape;1472;p8"/>
            <p:cNvSpPr/>
            <p:nvPr/>
          </p:nvSpPr>
          <p:spPr>
            <a:xfrm>
              <a:off x="7808385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" name="Google Shape;1473;p8"/>
            <p:cNvSpPr/>
            <p:nvPr/>
          </p:nvSpPr>
          <p:spPr>
            <a:xfrm>
              <a:off x="8724628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" name="Google Shape;1474;p8"/>
            <p:cNvSpPr/>
            <p:nvPr/>
          </p:nvSpPr>
          <p:spPr>
            <a:xfrm>
              <a:off x="8877337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" name="Google Shape;1475;p8"/>
            <p:cNvSpPr/>
            <p:nvPr/>
          </p:nvSpPr>
          <p:spPr>
            <a:xfrm>
              <a:off x="9030050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6" name="Google Shape;1476;p8"/>
            <p:cNvSpPr/>
            <p:nvPr/>
          </p:nvSpPr>
          <p:spPr>
            <a:xfrm>
              <a:off x="9182752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7" name="Google Shape;1477;p8"/>
            <p:cNvSpPr/>
            <p:nvPr/>
          </p:nvSpPr>
          <p:spPr>
            <a:xfrm>
              <a:off x="20298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8" name="Google Shape;1478;p8"/>
            <p:cNvSpPr/>
            <p:nvPr/>
          </p:nvSpPr>
          <p:spPr>
            <a:xfrm>
              <a:off x="173001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9" name="Google Shape;1479;p8"/>
            <p:cNvSpPr/>
            <p:nvPr/>
          </p:nvSpPr>
          <p:spPr>
            <a:xfrm>
              <a:off x="325709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0" name="Google Shape;1480;p8"/>
            <p:cNvSpPr/>
            <p:nvPr/>
          </p:nvSpPr>
          <p:spPr>
            <a:xfrm>
              <a:off x="478417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1" name="Google Shape;1481;p8"/>
            <p:cNvSpPr/>
            <p:nvPr/>
          </p:nvSpPr>
          <p:spPr>
            <a:xfrm>
              <a:off x="631126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2" name="Google Shape;1482;p8"/>
            <p:cNvSpPr/>
            <p:nvPr/>
          </p:nvSpPr>
          <p:spPr>
            <a:xfrm>
              <a:off x="783834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3" name="Google Shape;1483;p8"/>
            <p:cNvSpPr/>
            <p:nvPr/>
          </p:nvSpPr>
          <p:spPr>
            <a:xfrm>
              <a:off x="936542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4" name="Google Shape;1484;p8"/>
            <p:cNvSpPr/>
            <p:nvPr/>
          </p:nvSpPr>
          <p:spPr>
            <a:xfrm>
              <a:off x="7502968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8"/>
            <p:cNvSpPr/>
            <p:nvPr/>
          </p:nvSpPr>
          <p:spPr>
            <a:xfrm>
              <a:off x="7655676" y="3038996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8"/>
            <p:cNvSpPr/>
            <p:nvPr/>
          </p:nvSpPr>
          <p:spPr>
            <a:xfrm>
              <a:off x="7808385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8"/>
            <p:cNvSpPr/>
            <p:nvPr/>
          </p:nvSpPr>
          <p:spPr>
            <a:xfrm>
              <a:off x="7961093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8"/>
            <p:cNvSpPr/>
            <p:nvPr/>
          </p:nvSpPr>
          <p:spPr>
            <a:xfrm>
              <a:off x="8877337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8"/>
            <p:cNvSpPr/>
            <p:nvPr/>
          </p:nvSpPr>
          <p:spPr>
            <a:xfrm>
              <a:off x="9030050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8"/>
            <p:cNvSpPr/>
            <p:nvPr/>
          </p:nvSpPr>
          <p:spPr>
            <a:xfrm>
              <a:off x="9182752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8"/>
            <p:cNvSpPr/>
            <p:nvPr/>
          </p:nvSpPr>
          <p:spPr>
            <a:xfrm>
              <a:off x="9335466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8"/>
            <p:cNvSpPr/>
            <p:nvPr/>
          </p:nvSpPr>
          <p:spPr>
            <a:xfrm>
              <a:off x="20298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8"/>
            <p:cNvSpPr/>
            <p:nvPr/>
          </p:nvSpPr>
          <p:spPr>
            <a:xfrm>
              <a:off x="173001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8"/>
            <p:cNvSpPr/>
            <p:nvPr/>
          </p:nvSpPr>
          <p:spPr>
            <a:xfrm>
              <a:off x="325709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8"/>
            <p:cNvSpPr/>
            <p:nvPr/>
          </p:nvSpPr>
          <p:spPr>
            <a:xfrm>
              <a:off x="478417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8"/>
            <p:cNvSpPr/>
            <p:nvPr/>
          </p:nvSpPr>
          <p:spPr>
            <a:xfrm>
              <a:off x="631126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8"/>
            <p:cNvSpPr/>
            <p:nvPr/>
          </p:nvSpPr>
          <p:spPr>
            <a:xfrm>
              <a:off x="783834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8"/>
            <p:cNvSpPr/>
            <p:nvPr/>
          </p:nvSpPr>
          <p:spPr>
            <a:xfrm>
              <a:off x="7655676" y="3191699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8"/>
            <p:cNvSpPr/>
            <p:nvPr/>
          </p:nvSpPr>
          <p:spPr>
            <a:xfrm>
              <a:off x="7808385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8"/>
            <p:cNvSpPr/>
            <p:nvPr/>
          </p:nvSpPr>
          <p:spPr>
            <a:xfrm>
              <a:off x="7961093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8"/>
            <p:cNvSpPr/>
            <p:nvPr/>
          </p:nvSpPr>
          <p:spPr>
            <a:xfrm>
              <a:off x="8113800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8"/>
            <p:cNvSpPr/>
            <p:nvPr/>
          </p:nvSpPr>
          <p:spPr>
            <a:xfrm>
              <a:off x="9030050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8"/>
            <p:cNvSpPr/>
            <p:nvPr/>
          </p:nvSpPr>
          <p:spPr>
            <a:xfrm>
              <a:off x="9182752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8"/>
            <p:cNvSpPr/>
            <p:nvPr/>
          </p:nvSpPr>
          <p:spPr>
            <a:xfrm>
              <a:off x="9335466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8"/>
            <p:cNvSpPr/>
            <p:nvPr/>
          </p:nvSpPr>
          <p:spPr>
            <a:xfrm>
              <a:off x="9488169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8"/>
            <p:cNvSpPr/>
            <p:nvPr/>
          </p:nvSpPr>
          <p:spPr>
            <a:xfrm>
              <a:off x="20298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8"/>
            <p:cNvSpPr/>
            <p:nvPr/>
          </p:nvSpPr>
          <p:spPr>
            <a:xfrm>
              <a:off x="173001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8"/>
            <p:cNvSpPr/>
            <p:nvPr/>
          </p:nvSpPr>
          <p:spPr>
            <a:xfrm>
              <a:off x="325709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8"/>
            <p:cNvSpPr/>
            <p:nvPr/>
          </p:nvSpPr>
          <p:spPr>
            <a:xfrm>
              <a:off x="631126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8"/>
            <p:cNvSpPr/>
            <p:nvPr/>
          </p:nvSpPr>
          <p:spPr>
            <a:xfrm>
              <a:off x="478417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8"/>
            <p:cNvSpPr/>
            <p:nvPr/>
          </p:nvSpPr>
          <p:spPr>
            <a:xfrm>
              <a:off x="7655676" y="3344413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8"/>
            <p:cNvSpPr/>
            <p:nvPr/>
          </p:nvSpPr>
          <p:spPr>
            <a:xfrm>
              <a:off x="7808385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8"/>
            <p:cNvSpPr/>
            <p:nvPr/>
          </p:nvSpPr>
          <p:spPr>
            <a:xfrm>
              <a:off x="7961093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8"/>
            <p:cNvSpPr/>
            <p:nvPr/>
          </p:nvSpPr>
          <p:spPr>
            <a:xfrm>
              <a:off x="8113800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8"/>
            <p:cNvSpPr/>
            <p:nvPr/>
          </p:nvSpPr>
          <p:spPr>
            <a:xfrm>
              <a:off x="8266509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8"/>
            <p:cNvSpPr/>
            <p:nvPr/>
          </p:nvSpPr>
          <p:spPr>
            <a:xfrm>
              <a:off x="9030050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8"/>
            <p:cNvSpPr/>
            <p:nvPr/>
          </p:nvSpPr>
          <p:spPr>
            <a:xfrm>
              <a:off x="9182752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8"/>
            <p:cNvSpPr/>
            <p:nvPr/>
          </p:nvSpPr>
          <p:spPr>
            <a:xfrm>
              <a:off x="9335466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8"/>
            <p:cNvSpPr/>
            <p:nvPr/>
          </p:nvSpPr>
          <p:spPr>
            <a:xfrm>
              <a:off x="9488169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8"/>
            <p:cNvSpPr/>
            <p:nvPr/>
          </p:nvSpPr>
          <p:spPr>
            <a:xfrm>
              <a:off x="20298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8"/>
            <p:cNvSpPr/>
            <p:nvPr/>
          </p:nvSpPr>
          <p:spPr>
            <a:xfrm>
              <a:off x="325709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8"/>
            <p:cNvSpPr/>
            <p:nvPr/>
          </p:nvSpPr>
          <p:spPr>
            <a:xfrm>
              <a:off x="173001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8"/>
            <p:cNvSpPr/>
            <p:nvPr/>
          </p:nvSpPr>
          <p:spPr>
            <a:xfrm>
              <a:off x="478417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8"/>
            <p:cNvSpPr/>
            <p:nvPr/>
          </p:nvSpPr>
          <p:spPr>
            <a:xfrm>
              <a:off x="7808385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8"/>
            <p:cNvSpPr/>
            <p:nvPr/>
          </p:nvSpPr>
          <p:spPr>
            <a:xfrm>
              <a:off x="8113800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8"/>
            <p:cNvSpPr/>
            <p:nvPr/>
          </p:nvSpPr>
          <p:spPr>
            <a:xfrm>
              <a:off x="7961093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8"/>
            <p:cNvSpPr/>
            <p:nvPr/>
          </p:nvSpPr>
          <p:spPr>
            <a:xfrm>
              <a:off x="8266509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8"/>
            <p:cNvSpPr/>
            <p:nvPr/>
          </p:nvSpPr>
          <p:spPr>
            <a:xfrm>
              <a:off x="9182752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8"/>
            <p:cNvSpPr/>
            <p:nvPr/>
          </p:nvSpPr>
          <p:spPr>
            <a:xfrm>
              <a:off x="9335466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8"/>
            <p:cNvSpPr/>
            <p:nvPr/>
          </p:nvSpPr>
          <p:spPr>
            <a:xfrm>
              <a:off x="9488169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8"/>
            <p:cNvSpPr/>
            <p:nvPr/>
          </p:nvSpPr>
          <p:spPr>
            <a:xfrm>
              <a:off x="9640883" y="3497115"/>
              <a:ext cx="7634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8"/>
            <p:cNvSpPr/>
            <p:nvPr/>
          </p:nvSpPr>
          <p:spPr>
            <a:xfrm>
              <a:off x="20298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8"/>
            <p:cNvSpPr/>
            <p:nvPr/>
          </p:nvSpPr>
          <p:spPr>
            <a:xfrm>
              <a:off x="325709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8"/>
            <p:cNvSpPr/>
            <p:nvPr/>
          </p:nvSpPr>
          <p:spPr>
            <a:xfrm>
              <a:off x="173001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8"/>
            <p:cNvSpPr/>
            <p:nvPr/>
          </p:nvSpPr>
          <p:spPr>
            <a:xfrm>
              <a:off x="3379863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8"/>
            <p:cNvSpPr/>
            <p:nvPr/>
          </p:nvSpPr>
          <p:spPr>
            <a:xfrm>
              <a:off x="3532571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8"/>
            <p:cNvSpPr/>
            <p:nvPr/>
          </p:nvSpPr>
          <p:spPr>
            <a:xfrm>
              <a:off x="3685280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8" name="Google Shape;1538;p8"/>
            <p:cNvSpPr/>
            <p:nvPr/>
          </p:nvSpPr>
          <p:spPr>
            <a:xfrm>
              <a:off x="3837987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9" name="Google Shape;1539;p8"/>
            <p:cNvSpPr/>
            <p:nvPr/>
          </p:nvSpPr>
          <p:spPr>
            <a:xfrm>
              <a:off x="3990696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" name="Google Shape;1540;p8"/>
            <p:cNvSpPr/>
            <p:nvPr/>
          </p:nvSpPr>
          <p:spPr>
            <a:xfrm>
              <a:off x="4296113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1" name="Google Shape;1541;p8"/>
            <p:cNvSpPr/>
            <p:nvPr/>
          </p:nvSpPr>
          <p:spPr>
            <a:xfrm>
              <a:off x="4143404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" name="Google Shape;1542;p8"/>
            <p:cNvSpPr/>
            <p:nvPr/>
          </p:nvSpPr>
          <p:spPr>
            <a:xfrm>
              <a:off x="4448815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" name="Google Shape;1543;p8"/>
            <p:cNvSpPr/>
            <p:nvPr/>
          </p:nvSpPr>
          <p:spPr>
            <a:xfrm>
              <a:off x="4601523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4" name="Google Shape;1544;p8"/>
            <p:cNvSpPr/>
            <p:nvPr/>
          </p:nvSpPr>
          <p:spPr>
            <a:xfrm>
              <a:off x="7961093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" name="Google Shape;1545;p8"/>
            <p:cNvSpPr/>
            <p:nvPr/>
          </p:nvSpPr>
          <p:spPr>
            <a:xfrm>
              <a:off x="8113800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6" name="Google Shape;1546;p8"/>
            <p:cNvSpPr/>
            <p:nvPr/>
          </p:nvSpPr>
          <p:spPr>
            <a:xfrm>
              <a:off x="8419217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" name="Google Shape;1547;p8"/>
            <p:cNvSpPr/>
            <p:nvPr/>
          </p:nvSpPr>
          <p:spPr>
            <a:xfrm>
              <a:off x="8266509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" name="Google Shape;1548;p8"/>
            <p:cNvSpPr/>
            <p:nvPr/>
          </p:nvSpPr>
          <p:spPr>
            <a:xfrm>
              <a:off x="9182752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9" name="Google Shape;1549;p8"/>
            <p:cNvSpPr/>
            <p:nvPr/>
          </p:nvSpPr>
          <p:spPr>
            <a:xfrm>
              <a:off x="9335466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" name="Google Shape;1550;p8"/>
            <p:cNvSpPr/>
            <p:nvPr/>
          </p:nvSpPr>
          <p:spPr>
            <a:xfrm>
              <a:off x="9488169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1" name="Google Shape;1551;p8"/>
            <p:cNvSpPr/>
            <p:nvPr/>
          </p:nvSpPr>
          <p:spPr>
            <a:xfrm>
              <a:off x="9640883" y="3649818"/>
              <a:ext cx="7634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2" name="Google Shape;1552;p8"/>
            <p:cNvSpPr/>
            <p:nvPr/>
          </p:nvSpPr>
          <p:spPr>
            <a:xfrm>
              <a:off x="20298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3" name="Google Shape;1553;p8"/>
            <p:cNvSpPr/>
            <p:nvPr/>
          </p:nvSpPr>
          <p:spPr>
            <a:xfrm>
              <a:off x="173001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4" name="Google Shape;1554;p8"/>
            <p:cNvSpPr/>
            <p:nvPr/>
          </p:nvSpPr>
          <p:spPr>
            <a:xfrm>
              <a:off x="2921744" y="380253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" name="Google Shape;1555;p8"/>
            <p:cNvSpPr/>
            <p:nvPr/>
          </p:nvSpPr>
          <p:spPr>
            <a:xfrm>
              <a:off x="3074447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" name="Google Shape;1556;p8"/>
            <p:cNvSpPr/>
            <p:nvPr/>
          </p:nvSpPr>
          <p:spPr>
            <a:xfrm>
              <a:off x="3379863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" name="Google Shape;1557;p8"/>
            <p:cNvSpPr/>
            <p:nvPr/>
          </p:nvSpPr>
          <p:spPr>
            <a:xfrm>
              <a:off x="3227155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8" name="Google Shape;1558;p8"/>
            <p:cNvSpPr/>
            <p:nvPr/>
          </p:nvSpPr>
          <p:spPr>
            <a:xfrm>
              <a:off x="3532571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9" name="Google Shape;1559;p8"/>
            <p:cNvSpPr/>
            <p:nvPr/>
          </p:nvSpPr>
          <p:spPr>
            <a:xfrm>
              <a:off x="3837987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0" name="Google Shape;1560;p8"/>
            <p:cNvSpPr/>
            <p:nvPr/>
          </p:nvSpPr>
          <p:spPr>
            <a:xfrm>
              <a:off x="3685280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1" name="Google Shape;1561;p8"/>
            <p:cNvSpPr/>
            <p:nvPr/>
          </p:nvSpPr>
          <p:spPr>
            <a:xfrm>
              <a:off x="4143404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8"/>
            <p:cNvSpPr/>
            <p:nvPr/>
          </p:nvSpPr>
          <p:spPr>
            <a:xfrm>
              <a:off x="3990696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3" name="Google Shape;1563;p8"/>
            <p:cNvSpPr/>
            <p:nvPr/>
          </p:nvSpPr>
          <p:spPr>
            <a:xfrm>
              <a:off x="4296113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4" name="Google Shape;1564;p8"/>
            <p:cNvSpPr/>
            <p:nvPr/>
          </p:nvSpPr>
          <p:spPr>
            <a:xfrm>
              <a:off x="4448815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5" name="Google Shape;1565;p8"/>
            <p:cNvSpPr/>
            <p:nvPr/>
          </p:nvSpPr>
          <p:spPr>
            <a:xfrm>
              <a:off x="4754232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6" name="Google Shape;1566;p8"/>
            <p:cNvSpPr/>
            <p:nvPr/>
          </p:nvSpPr>
          <p:spPr>
            <a:xfrm>
              <a:off x="4601523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7" name="Google Shape;1567;p8"/>
            <p:cNvSpPr/>
            <p:nvPr/>
          </p:nvSpPr>
          <p:spPr>
            <a:xfrm>
              <a:off x="4906940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8" name="Google Shape;1568;p8"/>
            <p:cNvSpPr/>
            <p:nvPr/>
          </p:nvSpPr>
          <p:spPr>
            <a:xfrm>
              <a:off x="5059648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" name="Google Shape;1569;p8"/>
            <p:cNvSpPr/>
            <p:nvPr/>
          </p:nvSpPr>
          <p:spPr>
            <a:xfrm>
              <a:off x="7961093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" name="Google Shape;1570;p8"/>
            <p:cNvSpPr/>
            <p:nvPr/>
          </p:nvSpPr>
          <p:spPr>
            <a:xfrm>
              <a:off x="8113800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1" name="Google Shape;1571;p8"/>
            <p:cNvSpPr/>
            <p:nvPr/>
          </p:nvSpPr>
          <p:spPr>
            <a:xfrm>
              <a:off x="8266509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2" name="Google Shape;1572;p8"/>
            <p:cNvSpPr/>
            <p:nvPr/>
          </p:nvSpPr>
          <p:spPr>
            <a:xfrm>
              <a:off x="8419217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3" name="Google Shape;1573;p8"/>
            <p:cNvSpPr/>
            <p:nvPr/>
          </p:nvSpPr>
          <p:spPr>
            <a:xfrm>
              <a:off x="9335466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4" name="Google Shape;1574;p8"/>
            <p:cNvSpPr/>
            <p:nvPr/>
          </p:nvSpPr>
          <p:spPr>
            <a:xfrm>
              <a:off x="9488169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5" name="Google Shape;1575;p8"/>
            <p:cNvSpPr/>
            <p:nvPr/>
          </p:nvSpPr>
          <p:spPr>
            <a:xfrm>
              <a:off x="9640883" y="3802532"/>
              <a:ext cx="76055" cy="76363"/>
            </a:xfrm>
            <a:prstGeom prst="rect">
              <a:avLst/>
            </a:prstGeom>
            <a:blipFill rotWithShape="1">
              <a:blip r:embed="rId9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6" name="Google Shape;1576;p8"/>
            <p:cNvSpPr/>
            <p:nvPr/>
          </p:nvSpPr>
          <p:spPr>
            <a:xfrm>
              <a:off x="20298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7" name="Google Shape;1577;p8"/>
            <p:cNvSpPr/>
            <p:nvPr/>
          </p:nvSpPr>
          <p:spPr>
            <a:xfrm>
              <a:off x="173001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" name="Google Shape;1578;p8"/>
            <p:cNvSpPr/>
            <p:nvPr/>
          </p:nvSpPr>
          <p:spPr>
            <a:xfrm>
              <a:off x="2616327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" name="Google Shape;1579;p8"/>
            <p:cNvSpPr/>
            <p:nvPr/>
          </p:nvSpPr>
          <p:spPr>
            <a:xfrm>
              <a:off x="2769036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0" name="Google Shape;1580;p8"/>
            <p:cNvSpPr/>
            <p:nvPr/>
          </p:nvSpPr>
          <p:spPr>
            <a:xfrm>
              <a:off x="2921744" y="395523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1" name="Google Shape;1581;p8"/>
            <p:cNvSpPr/>
            <p:nvPr/>
          </p:nvSpPr>
          <p:spPr>
            <a:xfrm>
              <a:off x="3074447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2" name="Google Shape;1582;p8"/>
            <p:cNvSpPr/>
            <p:nvPr/>
          </p:nvSpPr>
          <p:spPr>
            <a:xfrm>
              <a:off x="3227155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3" name="Google Shape;1583;p8"/>
            <p:cNvSpPr/>
            <p:nvPr/>
          </p:nvSpPr>
          <p:spPr>
            <a:xfrm>
              <a:off x="3379863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4" name="Google Shape;1584;p8"/>
            <p:cNvSpPr/>
            <p:nvPr/>
          </p:nvSpPr>
          <p:spPr>
            <a:xfrm>
              <a:off x="3532571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5" name="Google Shape;1585;p8"/>
            <p:cNvSpPr/>
            <p:nvPr/>
          </p:nvSpPr>
          <p:spPr>
            <a:xfrm>
              <a:off x="3685280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6" name="Google Shape;1586;p8"/>
            <p:cNvSpPr/>
            <p:nvPr/>
          </p:nvSpPr>
          <p:spPr>
            <a:xfrm>
              <a:off x="3837987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7" name="Google Shape;1587;p8"/>
            <p:cNvSpPr/>
            <p:nvPr/>
          </p:nvSpPr>
          <p:spPr>
            <a:xfrm>
              <a:off x="3990696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8" name="Google Shape;1588;p8"/>
            <p:cNvSpPr/>
            <p:nvPr/>
          </p:nvSpPr>
          <p:spPr>
            <a:xfrm>
              <a:off x="4143404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9" name="Google Shape;1589;p8"/>
            <p:cNvSpPr/>
            <p:nvPr/>
          </p:nvSpPr>
          <p:spPr>
            <a:xfrm>
              <a:off x="4296113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0" name="Google Shape;1590;p8"/>
            <p:cNvSpPr/>
            <p:nvPr/>
          </p:nvSpPr>
          <p:spPr>
            <a:xfrm>
              <a:off x="4448815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1" name="Google Shape;1591;p8"/>
            <p:cNvSpPr/>
            <p:nvPr/>
          </p:nvSpPr>
          <p:spPr>
            <a:xfrm>
              <a:off x="4601523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" name="Google Shape;1592;p8"/>
            <p:cNvSpPr/>
            <p:nvPr/>
          </p:nvSpPr>
          <p:spPr>
            <a:xfrm>
              <a:off x="4754232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3" name="Google Shape;1593;p8"/>
            <p:cNvSpPr/>
            <p:nvPr/>
          </p:nvSpPr>
          <p:spPr>
            <a:xfrm>
              <a:off x="4906940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4" name="Google Shape;1594;p8"/>
            <p:cNvSpPr/>
            <p:nvPr/>
          </p:nvSpPr>
          <p:spPr>
            <a:xfrm>
              <a:off x="5059648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5" name="Google Shape;1595;p8"/>
            <p:cNvSpPr/>
            <p:nvPr/>
          </p:nvSpPr>
          <p:spPr>
            <a:xfrm>
              <a:off x="5212356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6" name="Google Shape;1596;p8"/>
            <p:cNvSpPr/>
            <p:nvPr/>
          </p:nvSpPr>
          <p:spPr>
            <a:xfrm>
              <a:off x="5365064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7" name="Google Shape;1597;p8"/>
            <p:cNvSpPr/>
            <p:nvPr/>
          </p:nvSpPr>
          <p:spPr>
            <a:xfrm>
              <a:off x="8113800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8" name="Google Shape;1598;p8"/>
            <p:cNvSpPr/>
            <p:nvPr/>
          </p:nvSpPr>
          <p:spPr>
            <a:xfrm>
              <a:off x="8266509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9" name="Google Shape;1599;p8"/>
            <p:cNvSpPr/>
            <p:nvPr/>
          </p:nvSpPr>
          <p:spPr>
            <a:xfrm>
              <a:off x="8419217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0" name="Google Shape;1600;p8"/>
            <p:cNvSpPr/>
            <p:nvPr/>
          </p:nvSpPr>
          <p:spPr>
            <a:xfrm>
              <a:off x="8571926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1" name="Google Shape;1601;p8"/>
            <p:cNvSpPr/>
            <p:nvPr/>
          </p:nvSpPr>
          <p:spPr>
            <a:xfrm>
              <a:off x="9335466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2" name="Google Shape;1602;p8"/>
            <p:cNvSpPr/>
            <p:nvPr/>
          </p:nvSpPr>
          <p:spPr>
            <a:xfrm>
              <a:off x="9488169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3" name="Google Shape;1603;p8"/>
            <p:cNvSpPr/>
            <p:nvPr/>
          </p:nvSpPr>
          <p:spPr>
            <a:xfrm>
              <a:off x="9640883" y="3955235"/>
              <a:ext cx="53340" cy="76835"/>
            </a:xfrm>
            <a:custGeom>
              <a:avLst/>
              <a:gdLst/>
              <a:ahLst/>
              <a:cxnLst/>
              <a:rect l="l" t="t" r="r" b="b"/>
              <a:pathLst>
                <a:path w="53340" h="76835" extrusionOk="0">
                  <a:moveTo>
                    <a:pt x="38170" y="0"/>
                  </a:moveTo>
                  <a:lnTo>
                    <a:pt x="23313" y="3000"/>
                  </a:lnTo>
                  <a:lnTo>
                    <a:pt x="11180" y="11181"/>
                  </a:lnTo>
                  <a:lnTo>
                    <a:pt x="2999" y="23318"/>
                  </a:lnTo>
                  <a:lnTo>
                    <a:pt x="0" y="38181"/>
                  </a:lnTo>
                  <a:lnTo>
                    <a:pt x="2999" y="53044"/>
                  </a:lnTo>
                  <a:lnTo>
                    <a:pt x="11180" y="65180"/>
                  </a:lnTo>
                  <a:lnTo>
                    <a:pt x="23313" y="73363"/>
                  </a:lnTo>
                  <a:lnTo>
                    <a:pt x="38170" y="76363"/>
                  </a:lnTo>
                  <a:lnTo>
                    <a:pt x="39273" y="76140"/>
                  </a:lnTo>
                  <a:lnTo>
                    <a:pt x="53250" y="3150"/>
                  </a:lnTo>
                  <a:lnTo>
                    <a:pt x="38170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4" name="Google Shape;1604;p8"/>
            <p:cNvSpPr/>
            <p:nvPr/>
          </p:nvSpPr>
          <p:spPr>
            <a:xfrm>
              <a:off x="20298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5" name="Google Shape;1605;p8"/>
            <p:cNvSpPr/>
            <p:nvPr/>
          </p:nvSpPr>
          <p:spPr>
            <a:xfrm>
              <a:off x="2463620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6" name="Google Shape;1606;p8"/>
            <p:cNvSpPr/>
            <p:nvPr/>
          </p:nvSpPr>
          <p:spPr>
            <a:xfrm>
              <a:off x="2616327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7" name="Google Shape;1607;p8"/>
            <p:cNvSpPr/>
            <p:nvPr/>
          </p:nvSpPr>
          <p:spPr>
            <a:xfrm>
              <a:off x="2769036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8" name="Google Shape;1608;p8"/>
            <p:cNvSpPr/>
            <p:nvPr/>
          </p:nvSpPr>
          <p:spPr>
            <a:xfrm>
              <a:off x="2921744" y="410794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9" name="Google Shape;1609;p8"/>
            <p:cNvSpPr/>
            <p:nvPr/>
          </p:nvSpPr>
          <p:spPr>
            <a:xfrm>
              <a:off x="3074447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0" name="Google Shape;1610;p8"/>
            <p:cNvSpPr/>
            <p:nvPr/>
          </p:nvSpPr>
          <p:spPr>
            <a:xfrm>
              <a:off x="3227155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1" name="Google Shape;1611;p8"/>
            <p:cNvSpPr/>
            <p:nvPr/>
          </p:nvSpPr>
          <p:spPr>
            <a:xfrm>
              <a:off x="3379863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2" name="Google Shape;1612;p8"/>
            <p:cNvSpPr/>
            <p:nvPr/>
          </p:nvSpPr>
          <p:spPr>
            <a:xfrm>
              <a:off x="3532571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8"/>
            <p:cNvSpPr/>
            <p:nvPr/>
          </p:nvSpPr>
          <p:spPr>
            <a:xfrm>
              <a:off x="4448815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8"/>
            <p:cNvSpPr/>
            <p:nvPr/>
          </p:nvSpPr>
          <p:spPr>
            <a:xfrm>
              <a:off x="4601523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8"/>
            <p:cNvSpPr/>
            <p:nvPr/>
          </p:nvSpPr>
          <p:spPr>
            <a:xfrm>
              <a:off x="4754232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8"/>
            <p:cNvSpPr/>
            <p:nvPr/>
          </p:nvSpPr>
          <p:spPr>
            <a:xfrm>
              <a:off x="4906940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8"/>
            <p:cNvSpPr/>
            <p:nvPr/>
          </p:nvSpPr>
          <p:spPr>
            <a:xfrm>
              <a:off x="5059648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8"/>
            <p:cNvSpPr/>
            <p:nvPr/>
          </p:nvSpPr>
          <p:spPr>
            <a:xfrm>
              <a:off x="5212356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8"/>
            <p:cNvSpPr/>
            <p:nvPr/>
          </p:nvSpPr>
          <p:spPr>
            <a:xfrm>
              <a:off x="5365064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8"/>
            <p:cNvSpPr/>
            <p:nvPr/>
          </p:nvSpPr>
          <p:spPr>
            <a:xfrm>
              <a:off x="5517773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8"/>
            <p:cNvSpPr/>
            <p:nvPr/>
          </p:nvSpPr>
          <p:spPr>
            <a:xfrm>
              <a:off x="8266509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8"/>
            <p:cNvSpPr/>
            <p:nvPr/>
          </p:nvSpPr>
          <p:spPr>
            <a:xfrm>
              <a:off x="8419217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8"/>
            <p:cNvSpPr/>
            <p:nvPr/>
          </p:nvSpPr>
          <p:spPr>
            <a:xfrm>
              <a:off x="8571926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8"/>
            <p:cNvSpPr/>
            <p:nvPr/>
          </p:nvSpPr>
          <p:spPr>
            <a:xfrm>
              <a:off x="9488169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8"/>
            <p:cNvSpPr/>
            <p:nvPr/>
          </p:nvSpPr>
          <p:spPr>
            <a:xfrm>
              <a:off x="9640883" y="4110796"/>
              <a:ext cx="24130" cy="63500"/>
            </a:xfrm>
            <a:custGeom>
              <a:avLst/>
              <a:gdLst/>
              <a:ahLst/>
              <a:cxnLst/>
              <a:rect l="l" t="t" r="r" b="b"/>
              <a:pathLst>
                <a:path w="24129" h="63500" extrusionOk="0">
                  <a:moveTo>
                    <a:pt x="24065" y="0"/>
                  </a:moveTo>
                  <a:lnTo>
                    <a:pt x="23313" y="151"/>
                  </a:lnTo>
                  <a:lnTo>
                    <a:pt x="11180" y="8334"/>
                  </a:lnTo>
                  <a:lnTo>
                    <a:pt x="2999" y="20470"/>
                  </a:lnTo>
                  <a:lnTo>
                    <a:pt x="0" y="35333"/>
                  </a:lnTo>
                  <a:lnTo>
                    <a:pt x="2999" y="50192"/>
                  </a:lnTo>
                  <a:lnTo>
                    <a:pt x="11180" y="62329"/>
                  </a:lnTo>
                  <a:lnTo>
                    <a:pt x="12021" y="62896"/>
                  </a:lnTo>
                  <a:lnTo>
                    <a:pt x="24065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8"/>
            <p:cNvSpPr/>
            <p:nvPr/>
          </p:nvSpPr>
          <p:spPr>
            <a:xfrm>
              <a:off x="20298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8"/>
            <p:cNvSpPr/>
            <p:nvPr/>
          </p:nvSpPr>
          <p:spPr>
            <a:xfrm>
              <a:off x="2310911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8"/>
            <p:cNvSpPr/>
            <p:nvPr/>
          </p:nvSpPr>
          <p:spPr>
            <a:xfrm>
              <a:off x="2463620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8"/>
            <p:cNvSpPr/>
            <p:nvPr/>
          </p:nvSpPr>
          <p:spPr>
            <a:xfrm>
              <a:off x="2616327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8"/>
            <p:cNvSpPr/>
            <p:nvPr/>
          </p:nvSpPr>
          <p:spPr>
            <a:xfrm>
              <a:off x="2769036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8"/>
            <p:cNvSpPr/>
            <p:nvPr/>
          </p:nvSpPr>
          <p:spPr>
            <a:xfrm>
              <a:off x="2921744" y="426065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8"/>
            <p:cNvSpPr/>
            <p:nvPr/>
          </p:nvSpPr>
          <p:spPr>
            <a:xfrm>
              <a:off x="3074447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8"/>
            <p:cNvSpPr/>
            <p:nvPr/>
          </p:nvSpPr>
          <p:spPr>
            <a:xfrm>
              <a:off x="4906940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8"/>
            <p:cNvSpPr/>
            <p:nvPr/>
          </p:nvSpPr>
          <p:spPr>
            <a:xfrm>
              <a:off x="5059648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8"/>
            <p:cNvSpPr/>
            <p:nvPr/>
          </p:nvSpPr>
          <p:spPr>
            <a:xfrm>
              <a:off x="5212356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8"/>
            <p:cNvSpPr/>
            <p:nvPr/>
          </p:nvSpPr>
          <p:spPr>
            <a:xfrm>
              <a:off x="5365064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8"/>
            <p:cNvSpPr/>
            <p:nvPr/>
          </p:nvSpPr>
          <p:spPr>
            <a:xfrm>
              <a:off x="5517773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8"/>
            <p:cNvSpPr/>
            <p:nvPr/>
          </p:nvSpPr>
          <p:spPr>
            <a:xfrm>
              <a:off x="5670480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8"/>
            <p:cNvSpPr/>
            <p:nvPr/>
          </p:nvSpPr>
          <p:spPr>
            <a:xfrm>
              <a:off x="8266509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8"/>
            <p:cNvSpPr/>
            <p:nvPr/>
          </p:nvSpPr>
          <p:spPr>
            <a:xfrm>
              <a:off x="8419217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8"/>
            <p:cNvSpPr/>
            <p:nvPr/>
          </p:nvSpPr>
          <p:spPr>
            <a:xfrm>
              <a:off x="8571926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8"/>
            <p:cNvSpPr/>
            <p:nvPr/>
          </p:nvSpPr>
          <p:spPr>
            <a:xfrm>
              <a:off x="8724628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8"/>
            <p:cNvSpPr/>
            <p:nvPr/>
          </p:nvSpPr>
          <p:spPr>
            <a:xfrm>
              <a:off x="9488169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8"/>
            <p:cNvSpPr/>
            <p:nvPr/>
          </p:nvSpPr>
          <p:spPr>
            <a:xfrm>
              <a:off x="2158203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8"/>
            <p:cNvSpPr/>
            <p:nvPr/>
          </p:nvSpPr>
          <p:spPr>
            <a:xfrm>
              <a:off x="2310911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8"/>
            <p:cNvSpPr/>
            <p:nvPr/>
          </p:nvSpPr>
          <p:spPr>
            <a:xfrm>
              <a:off x="2463620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8"/>
            <p:cNvSpPr/>
            <p:nvPr/>
          </p:nvSpPr>
          <p:spPr>
            <a:xfrm>
              <a:off x="2616327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8"/>
            <p:cNvSpPr/>
            <p:nvPr/>
          </p:nvSpPr>
          <p:spPr>
            <a:xfrm>
              <a:off x="2769036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8"/>
            <p:cNvSpPr/>
            <p:nvPr/>
          </p:nvSpPr>
          <p:spPr>
            <a:xfrm>
              <a:off x="5212356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8"/>
            <p:cNvSpPr/>
            <p:nvPr/>
          </p:nvSpPr>
          <p:spPr>
            <a:xfrm>
              <a:off x="5365064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8"/>
            <p:cNvSpPr/>
            <p:nvPr/>
          </p:nvSpPr>
          <p:spPr>
            <a:xfrm>
              <a:off x="5517773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8"/>
            <p:cNvSpPr/>
            <p:nvPr/>
          </p:nvSpPr>
          <p:spPr>
            <a:xfrm>
              <a:off x="5670480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" name="Google Shape;1653;p8"/>
            <p:cNvSpPr/>
            <p:nvPr/>
          </p:nvSpPr>
          <p:spPr>
            <a:xfrm>
              <a:off x="5823184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" name="Google Shape;1654;p8"/>
            <p:cNvSpPr/>
            <p:nvPr/>
          </p:nvSpPr>
          <p:spPr>
            <a:xfrm>
              <a:off x="8266509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8"/>
            <p:cNvSpPr/>
            <p:nvPr/>
          </p:nvSpPr>
          <p:spPr>
            <a:xfrm>
              <a:off x="8419217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" name="Google Shape;1656;p8"/>
            <p:cNvSpPr/>
            <p:nvPr/>
          </p:nvSpPr>
          <p:spPr>
            <a:xfrm>
              <a:off x="8571926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" name="Google Shape;1657;p8"/>
            <p:cNvSpPr/>
            <p:nvPr/>
          </p:nvSpPr>
          <p:spPr>
            <a:xfrm>
              <a:off x="8724628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8"/>
            <p:cNvSpPr/>
            <p:nvPr/>
          </p:nvSpPr>
          <p:spPr>
            <a:xfrm>
              <a:off x="9488169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8"/>
            <p:cNvSpPr/>
            <p:nvPr/>
          </p:nvSpPr>
          <p:spPr>
            <a:xfrm>
              <a:off x="2005495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8"/>
            <p:cNvSpPr/>
            <p:nvPr/>
          </p:nvSpPr>
          <p:spPr>
            <a:xfrm>
              <a:off x="2158203" y="456606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8"/>
            <p:cNvSpPr/>
            <p:nvPr/>
          </p:nvSpPr>
          <p:spPr>
            <a:xfrm>
              <a:off x="2310911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8"/>
            <p:cNvSpPr/>
            <p:nvPr/>
          </p:nvSpPr>
          <p:spPr>
            <a:xfrm>
              <a:off x="2463620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8"/>
            <p:cNvSpPr/>
            <p:nvPr/>
          </p:nvSpPr>
          <p:spPr>
            <a:xfrm>
              <a:off x="2616327" y="456606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8"/>
            <p:cNvSpPr/>
            <p:nvPr/>
          </p:nvSpPr>
          <p:spPr>
            <a:xfrm>
              <a:off x="5365064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8"/>
            <p:cNvSpPr/>
            <p:nvPr/>
          </p:nvSpPr>
          <p:spPr>
            <a:xfrm>
              <a:off x="5517773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8"/>
            <p:cNvSpPr/>
            <p:nvPr/>
          </p:nvSpPr>
          <p:spPr>
            <a:xfrm>
              <a:off x="5670480" y="456606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" name="Google Shape;1667;p8"/>
            <p:cNvSpPr/>
            <p:nvPr/>
          </p:nvSpPr>
          <p:spPr>
            <a:xfrm>
              <a:off x="5823184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" name="Google Shape;1668;p8"/>
            <p:cNvSpPr/>
            <p:nvPr/>
          </p:nvSpPr>
          <p:spPr>
            <a:xfrm>
              <a:off x="8419217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8"/>
            <p:cNvSpPr/>
            <p:nvPr/>
          </p:nvSpPr>
          <p:spPr>
            <a:xfrm>
              <a:off x="8571926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" name="Google Shape;1670;p8"/>
            <p:cNvSpPr/>
            <p:nvPr/>
          </p:nvSpPr>
          <p:spPr>
            <a:xfrm>
              <a:off x="8724628" y="456606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" name="Google Shape;1671;p8"/>
            <p:cNvSpPr/>
            <p:nvPr/>
          </p:nvSpPr>
          <p:spPr>
            <a:xfrm>
              <a:off x="1852787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" name="Google Shape;1672;p8"/>
            <p:cNvSpPr/>
            <p:nvPr/>
          </p:nvSpPr>
          <p:spPr>
            <a:xfrm>
              <a:off x="2005495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" name="Google Shape;1673;p8"/>
            <p:cNvSpPr/>
            <p:nvPr/>
          </p:nvSpPr>
          <p:spPr>
            <a:xfrm>
              <a:off x="2158203" y="471878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8"/>
            <p:cNvSpPr/>
            <p:nvPr/>
          </p:nvSpPr>
          <p:spPr>
            <a:xfrm>
              <a:off x="2310911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" name="Google Shape;1675;p8"/>
            <p:cNvSpPr/>
            <p:nvPr/>
          </p:nvSpPr>
          <p:spPr>
            <a:xfrm>
              <a:off x="2463620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" name="Google Shape;1676;p8"/>
            <p:cNvSpPr/>
            <p:nvPr/>
          </p:nvSpPr>
          <p:spPr>
            <a:xfrm>
              <a:off x="5212356" y="471878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" name="Google Shape;1677;p8"/>
            <p:cNvSpPr/>
            <p:nvPr/>
          </p:nvSpPr>
          <p:spPr>
            <a:xfrm>
              <a:off x="5365064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" name="Google Shape;1678;p8"/>
            <p:cNvSpPr/>
            <p:nvPr/>
          </p:nvSpPr>
          <p:spPr>
            <a:xfrm>
              <a:off x="5517773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" name="Google Shape;1679;p8"/>
            <p:cNvSpPr/>
            <p:nvPr/>
          </p:nvSpPr>
          <p:spPr>
            <a:xfrm>
              <a:off x="5670480" y="471878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" name="Google Shape;1680;p8"/>
            <p:cNvSpPr/>
            <p:nvPr/>
          </p:nvSpPr>
          <p:spPr>
            <a:xfrm>
              <a:off x="5823184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" name="Google Shape;1681;p8"/>
            <p:cNvSpPr/>
            <p:nvPr/>
          </p:nvSpPr>
          <p:spPr>
            <a:xfrm>
              <a:off x="8419217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" name="Google Shape;1682;p8"/>
            <p:cNvSpPr/>
            <p:nvPr/>
          </p:nvSpPr>
          <p:spPr>
            <a:xfrm>
              <a:off x="8571926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" name="Google Shape;1683;p8"/>
            <p:cNvSpPr/>
            <p:nvPr/>
          </p:nvSpPr>
          <p:spPr>
            <a:xfrm>
              <a:off x="8724628" y="471878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" name="Google Shape;1684;p8"/>
            <p:cNvSpPr/>
            <p:nvPr/>
          </p:nvSpPr>
          <p:spPr>
            <a:xfrm>
              <a:off x="1852787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" name="Google Shape;1685;p8"/>
            <p:cNvSpPr/>
            <p:nvPr/>
          </p:nvSpPr>
          <p:spPr>
            <a:xfrm>
              <a:off x="2005495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" name="Google Shape;1686;p8"/>
            <p:cNvSpPr/>
            <p:nvPr/>
          </p:nvSpPr>
          <p:spPr>
            <a:xfrm>
              <a:off x="2158203" y="487148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" name="Google Shape;1687;p8"/>
            <p:cNvSpPr/>
            <p:nvPr/>
          </p:nvSpPr>
          <p:spPr>
            <a:xfrm>
              <a:off x="2310911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" name="Google Shape;1688;p8"/>
            <p:cNvSpPr/>
            <p:nvPr/>
          </p:nvSpPr>
          <p:spPr>
            <a:xfrm>
              <a:off x="5059648" y="487148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" name="Google Shape;1689;p8"/>
            <p:cNvSpPr/>
            <p:nvPr/>
          </p:nvSpPr>
          <p:spPr>
            <a:xfrm>
              <a:off x="5212356" y="487148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" name="Google Shape;1690;p8"/>
            <p:cNvSpPr/>
            <p:nvPr/>
          </p:nvSpPr>
          <p:spPr>
            <a:xfrm>
              <a:off x="5365064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" name="Google Shape;1691;p8"/>
            <p:cNvSpPr/>
            <p:nvPr/>
          </p:nvSpPr>
          <p:spPr>
            <a:xfrm>
              <a:off x="5517773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" name="Google Shape;1692;p8"/>
            <p:cNvSpPr/>
            <p:nvPr/>
          </p:nvSpPr>
          <p:spPr>
            <a:xfrm>
              <a:off x="5670480" y="487148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" name="Google Shape;1693;p8"/>
            <p:cNvSpPr/>
            <p:nvPr/>
          </p:nvSpPr>
          <p:spPr>
            <a:xfrm>
              <a:off x="1700079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" name="Google Shape;1694;p8"/>
            <p:cNvSpPr/>
            <p:nvPr/>
          </p:nvSpPr>
          <p:spPr>
            <a:xfrm>
              <a:off x="1852787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" name="Google Shape;1695;p8"/>
            <p:cNvSpPr/>
            <p:nvPr/>
          </p:nvSpPr>
          <p:spPr>
            <a:xfrm>
              <a:off x="2005495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" name="Google Shape;1696;p8"/>
            <p:cNvSpPr/>
            <p:nvPr/>
          </p:nvSpPr>
          <p:spPr>
            <a:xfrm>
              <a:off x="2158203" y="502418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" name="Google Shape;1697;p8"/>
            <p:cNvSpPr/>
            <p:nvPr/>
          </p:nvSpPr>
          <p:spPr>
            <a:xfrm>
              <a:off x="4906940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" name="Google Shape;1698;p8"/>
            <p:cNvSpPr/>
            <p:nvPr/>
          </p:nvSpPr>
          <p:spPr>
            <a:xfrm>
              <a:off x="5059648" y="502418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8"/>
            <p:cNvSpPr/>
            <p:nvPr/>
          </p:nvSpPr>
          <p:spPr>
            <a:xfrm>
              <a:off x="5212356" y="502418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" name="Google Shape;1700;p8"/>
            <p:cNvSpPr/>
            <p:nvPr/>
          </p:nvSpPr>
          <p:spPr>
            <a:xfrm>
              <a:off x="5365064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" name="Google Shape;1701;p8"/>
            <p:cNvSpPr/>
            <p:nvPr/>
          </p:nvSpPr>
          <p:spPr>
            <a:xfrm>
              <a:off x="5517773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" name="Google Shape;1702;p8"/>
            <p:cNvSpPr/>
            <p:nvPr/>
          </p:nvSpPr>
          <p:spPr>
            <a:xfrm>
              <a:off x="6128600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" name="Google Shape;1703;p8"/>
            <p:cNvSpPr/>
            <p:nvPr/>
          </p:nvSpPr>
          <p:spPr>
            <a:xfrm>
              <a:off x="1700079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8"/>
            <p:cNvSpPr/>
            <p:nvPr/>
          </p:nvSpPr>
          <p:spPr>
            <a:xfrm>
              <a:off x="1852787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8"/>
            <p:cNvSpPr/>
            <p:nvPr/>
          </p:nvSpPr>
          <p:spPr>
            <a:xfrm>
              <a:off x="2005495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8"/>
            <p:cNvSpPr/>
            <p:nvPr/>
          </p:nvSpPr>
          <p:spPr>
            <a:xfrm>
              <a:off x="2158203" y="517690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" name="Google Shape;1707;p8"/>
            <p:cNvSpPr/>
            <p:nvPr/>
          </p:nvSpPr>
          <p:spPr>
            <a:xfrm>
              <a:off x="4754232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" name="Google Shape;1708;p8"/>
            <p:cNvSpPr/>
            <p:nvPr/>
          </p:nvSpPr>
          <p:spPr>
            <a:xfrm>
              <a:off x="4906940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" name="Google Shape;1709;p8"/>
            <p:cNvSpPr/>
            <p:nvPr/>
          </p:nvSpPr>
          <p:spPr>
            <a:xfrm>
              <a:off x="5059648" y="517690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8"/>
            <p:cNvSpPr/>
            <p:nvPr/>
          </p:nvSpPr>
          <p:spPr>
            <a:xfrm>
              <a:off x="5212356" y="517690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8"/>
            <p:cNvSpPr/>
            <p:nvPr/>
          </p:nvSpPr>
          <p:spPr>
            <a:xfrm>
              <a:off x="5365064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8"/>
            <p:cNvSpPr/>
            <p:nvPr/>
          </p:nvSpPr>
          <p:spPr>
            <a:xfrm>
              <a:off x="5975892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8"/>
            <p:cNvSpPr/>
            <p:nvPr/>
          </p:nvSpPr>
          <p:spPr>
            <a:xfrm>
              <a:off x="6128600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8"/>
            <p:cNvSpPr/>
            <p:nvPr/>
          </p:nvSpPr>
          <p:spPr>
            <a:xfrm>
              <a:off x="6281308" y="517690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8"/>
            <p:cNvSpPr/>
            <p:nvPr/>
          </p:nvSpPr>
          <p:spPr>
            <a:xfrm>
              <a:off x="6281308" y="502418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8"/>
            <p:cNvSpPr/>
            <p:nvPr/>
          </p:nvSpPr>
          <p:spPr>
            <a:xfrm>
              <a:off x="6434016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8"/>
            <p:cNvSpPr/>
            <p:nvPr/>
          </p:nvSpPr>
          <p:spPr>
            <a:xfrm>
              <a:off x="1547370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8"/>
            <p:cNvSpPr/>
            <p:nvPr/>
          </p:nvSpPr>
          <p:spPr>
            <a:xfrm>
              <a:off x="1700079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8"/>
            <p:cNvSpPr/>
            <p:nvPr/>
          </p:nvSpPr>
          <p:spPr>
            <a:xfrm>
              <a:off x="1852787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8"/>
            <p:cNvSpPr/>
            <p:nvPr/>
          </p:nvSpPr>
          <p:spPr>
            <a:xfrm>
              <a:off x="2005495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8"/>
            <p:cNvSpPr/>
            <p:nvPr/>
          </p:nvSpPr>
          <p:spPr>
            <a:xfrm>
              <a:off x="4601523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8"/>
            <p:cNvSpPr/>
            <p:nvPr/>
          </p:nvSpPr>
          <p:spPr>
            <a:xfrm>
              <a:off x="4754232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8"/>
            <p:cNvSpPr/>
            <p:nvPr/>
          </p:nvSpPr>
          <p:spPr>
            <a:xfrm>
              <a:off x="4906940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8"/>
            <p:cNvSpPr/>
            <p:nvPr/>
          </p:nvSpPr>
          <p:spPr>
            <a:xfrm>
              <a:off x="5059648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8"/>
            <p:cNvSpPr/>
            <p:nvPr/>
          </p:nvSpPr>
          <p:spPr>
            <a:xfrm>
              <a:off x="5212356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8"/>
            <p:cNvSpPr/>
            <p:nvPr/>
          </p:nvSpPr>
          <p:spPr>
            <a:xfrm>
              <a:off x="5975892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8"/>
            <p:cNvSpPr/>
            <p:nvPr/>
          </p:nvSpPr>
          <p:spPr>
            <a:xfrm>
              <a:off x="6128600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8"/>
            <p:cNvSpPr/>
            <p:nvPr/>
          </p:nvSpPr>
          <p:spPr>
            <a:xfrm>
              <a:off x="6281308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8"/>
            <p:cNvSpPr/>
            <p:nvPr/>
          </p:nvSpPr>
          <p:spPr>
            <a:xfrm>
              <a:off x="6434016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8"/>
            <p:cNvSpPr/>
            <p:nvPr/>
          </p:nvSpPr>
          <p:spPr>
            <a:xfrm>
              <a:off x="1547370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8"/>
            <p:cNvSpPr/>
            <p:nvPr/>
          </p:nvSpPr>
          <p:spPr>
            <a:xfrm>
              <a:off x="1700079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8"/>
            <p:cNvSpPr/>
            <p:nvPr/>
          </p:nvSpPr>
          <p:spPr>
            <a:xfrm>
              <a:off x="1852787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8"/>
            <p:cNvSpPr/>
            <p:nvPr/>
          </p:nvSpPr>
          <p:spPr>
            <a:xfrm>
              <a:off x="2005495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8"/>
            <p:cNvSpPr/>
            <p:nvPr/>
          </p:nvSpPr>
          <p:spPr>
            <a:xfrm>
              <a:off x="4448815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" name="Google Shape;1735;p8"/>
            <p:cNvSpPr/>
            <p:nvPr/>
          </p:nvSpPr>
          <p:spPr>
            <a:xfrm>
              <a:off x="4601523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" name="Google Shape;1736;p8"/>
            <p:cNvSpPr/>
            <p:nvPr/>
          </p:nvSpPr>
          <p:spPr>
            <a:xfrm>
              <a:off x="4754232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8"/>
            <p:cNvSpPr/>
            <p:nvPr/>
          </p:nvSpPr>
          <p:spPr>
            <a:xfrm>
              <a:off x="4906940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8"/>
            <p:cNvSpPr/>
            <p:nvPr/>
          </p:nvSpPr>
          <p:spPr>
            <a:xfrm>
              <a:off x="5059648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8"/>
            <p:cNvSpPr/>
            <p:nvPr/>
          </p:nvSpPr>
          <p:spPr>
            <a:xfrm>
              <a:off x="6128600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8"/>
            <p:cNvSpPr/>
            <p:nvPr/>
          </p:nvSpPr>
          <p:spPr>
            <a:xfrm>
              <a:off x="6281308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8"/>
            <p:cNvSpPr/>
            <p:nvPr/>
          </p:nvSpPr>
          <p:spPr>
            <a:xfrm>
              <a:off x="6434016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8"/>
            <p:cNvSpPr/>
            <p:nvPr/>
          </p:nvSpPr>
          <p:spPr>
            <a:xfrm>
              <a:off x="1547370" y="563502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8"/>
            <p:cNvSpPr/>
            <p:nvPr/>
          </p:nvSpPr>
          <p:spPr>
            <a:xfrm>
              <a:off x="1700079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8"/>
            <p:cNvSpPr/>
            <p:nvPr/>
          </p:nvSpPr>
          <p:spPr>
            <a:xfrm>
              <a:off x="1852787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8"/>
            <p:cNvSpPr/>
            <p:nvPr/>
          </p:nvSpPr>
          <p:spPr>
            <a:xfrm>
              <a:off x="4296113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8"/>
            <p:cNvSpPr/>
            <p:nvPr/>
          </p:nvSpPr>
          <p:spPr>
            <a:xfrm>
              <a:off x="4448815" y="563502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8"/>
            <p:cNvSpPr/>
            <p:nvPr/>
          </p:nvSpPr>
          <p:spPr>
            <a:xfrm>
              <a:off x="4601523" y="563502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8"/>
            <p:cNvSpPr/>
            <p:nvPr/>
          </p:nvSpPr>
          <p:spPr>
            <a:xfrm>
              <a:off x="4754232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8"/>
            <p:cNvSpPr/>
            <p:nvPr/>
          </p:nvSpPr>
          <p:spPr>
            <a:xfrm>
              <a:off x="4906940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8"/>
            <p:cNvSpPr/>
            <p:nvPr/>
          </p:nvSpPr>
          <p:spPr>
            <a:xfrm>
              <a:off x="6128600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8"/>
            <p:cNvSpPr/>
            <p:nvPr/>
          </p:nvSpPr>
          <p:spPr>
            <a:xfrm>
              <a:off x="6281308" y="563502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8"/>
            <p:cNvSpPr/>
            <p:nvPr/>
          </p:nvSpPr>
          <p:spPr>
            <a:xfrm>
              <a:off x="6434016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8"/>
            <p:cNvSpPr/>
            <p:nvPr/>
          </p:nvSpPr>
          <p:spPr>
            <a:xfrm>
              <a:off x="1547370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8"/>
            <p:cNvSpPr/>
            <p:nvPr/>
          </p:nvSpPr>
          <p:spPr>
            <a:xfrm>
              <a:off x="1700079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8"/>
            <p:cNvSpPr/>
            <p:nvPr/>
          </p:nvSpPr>
          <p:spPr>
            <a:xfrm>
              <a:off x="1852787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8"/>
            <p:cNvSpPr/>
            <p:nvPr/>
          </p:nvSpPr>
          <p:spPr>
            <a:xfrm>
              <a:off x="3837987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8"/>
            <p:cNvSpPr/>
            <p:nvPr/>
          </p:nvSpPr>
          <p:spPr>
            <a:xfrm>
              <a:off x="3990696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8"/>
            <p:cNvSpPr/>
            <p:nvPr/>
          </p:nvSpPr>
          <p:spPr>
            <a:xfrm>
              <a:off x="4143404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8"/>
            <p:cNvSpPr/>
            <p:nvPr/>
          </p:nvSpPr>
          <p:spPr>
            <a:xfrm>
              <a:off x="4296113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8"/>
            <p:cNvSpPr/>
            <p:nvPr/>
          </p:nvSpPr>
          <p:spPr>
            <a:xfrm>
              <a:off x="4448815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8"/>
            <p:cNvSpPr/>
            <p:nvPr/>
          </p:nvSpPr>
          <p:spPr>
            <a:xfrm>
              <a:off x="4601523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8"/>
            <p:cNvSpPr/>
            <p:nvPr/>
          </p:nvSpPr>
          <p:spPr>
            <a:xfrm>
              <a:off x="4754232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8"/>
            <p:cNvSpPr/>
            <p:nvPr/>
          </p:nvSpPr>
          <p:spPr>
            <a:xfrm>
              <a:off x="6128600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8"/>
            <p:cNvSpPr/>
            <p:nvPr/>
          </p:nvSpPr>
          <p:spPr>
            <a:xfrm>
              <a:off x="6281308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8"/>
            <p:cNvSpPr/>
            <p:nvPr/>
          </p:nvSpPr>
          <p:spPr>
            <a:xfrm>
              <a:off x="6434016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8"/>
            <p:cNvSpPr/>
            <p:nvPr/>
          </p:nvSpPr>
          <p:spPr>
            <a:xfrm>
              <a:off x="8724628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8"/>
            <p:cNvSpPr/>
            <p:nvPr/>
          </p:nvSpPr>
          <p:spPr>
            <a:xfrm>
              <a:off x="8877337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8"/>
            <p:cNvSpPr/>
            <p:nvPr/>
          </p:nvSpPr>
          <p:spPr>
            <a:xfrm>
              <a:off x="9030050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8"/>
            <p:cNvSpPr/>
            <p:nvPr/>
          </p:nvSpPr>
          <p:spPr>
            <a:xfrm>
              <a:off x="1394668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8"/>
            <p:cNvSpPr/>
            <p:nvPr/>
          </p:nvSpPr>
          <p:spPr>
            <a:xfrm>
              <a:off x="1547370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8"/>
            <p:cNvSpPr/>
            <p:nvPr/>
          </p:nvSpPr>
          <p:spPr>
            <a:xfrm>
              <a:off x="1700079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8"/>
            <p:cNvSpPr/>
            <p:nvPr/>
          </p:nvSpPr>
          <p:spPr>
            <a:xfrm>
              <a:off x="1852787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8"/>
            <p:cNvSpPr/>
            <p:nvPr/>
          </p:nvSpPr>
          <p:spPr>
            <a:xfrm>
              <a:off x="3685280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8"/>
            <p:cNvSpPr/>
            <p:nvPr/>
          </p:nvSpPr>
          <p:spPr>
            <a:xfrm>
              <a:off x="3837987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8"/>
            <p:cNvSpPr/>
            <p:nvPr/>
          </p:nvSpPr>
          <p:spPr>
            <a:xfrm>
              <a:off x="3990696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8"/>
            <p:cNvSpPr/>
            <p:nvPr/>
          </p:nvSpPr>
          <p:spPr>
            <a:xfrm>
              <a:off x="4143404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8"/>
            <p:cNvSpPr/>
            <p:nvPr/>
          </p:nvSpPr>
          <p:spPr>
            <a:xfrm>
              <a:off x="4296113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8"/>
            <p:cNvSpPr/>
            <p:nvPr/>
          </p:nvSpPr>
          <p:spPr>
            <a:xfrm>
              <a:off x="4448815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8"/>
            <p:cNvSpPr/>
            <p:nvPr/>
          </p:nvSpPr>
          <p:spPr>
            <a:xfrm>
              <a:off x="4601523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8"/>
            <p:cNvSpPr/>
            <p:nvPr/>
          </p:nvSpPr>
          <p:spPr>
            <a:xfrm>
              <a:off x="6128600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8"/>
            <p:cNvSpPr/>
            <p:nvPr/>
          </p:nvSpPr>
          <p:spPr>
            <a:xfrm>
              <a:off x="6281308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8"/>
            <p:cNvSpPr/>
            <p:nvPr/>
          </p:nvSpPr>
          <p:spPr>
            <a:xfrm>
              <a:off x="6434016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8"/>
            <p:cNvSpPr/>
            <p:nvPr/>
          </p:nvSpPr>
          <p:spPr>
            <a:xfrm>
              <a:off x="6586725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8"/>
            <p:cNvSpPr/>
            <p:nvPr/>
          </p:nvSpPr>
          <p:spPr>
            <a:xfrm>
              <a:off x="8571926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8"/>
            <p:cNvSpPr/>
            <p:nvPr/>
          </p:nvSpPr>
          <p:spPr>
            <a:xfrm>
              <a:off x="8724628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8"/>
            <p:cNvSpPr/>
            <p:nvPr/>
          </p:nvSpPr>
          <p:spPr>
            <a:xfrm>
              <a:off x="8877337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8"/>
            <p:cNvSpPr/>
            <p:nvPr/>
          </p:nvSpPr>
          <p:spPr>
            <a:xfrm>
              <a:off x="9030050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8"/>
            <p:cNvSpPr/>
            <p:nvPr/>
          </p:nvSpPr>
          <p:spPr>
            <a:xfrm>
              <a:off x="9182752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8"/>
            <p:cNvSpPr/>
            <p:nvPr/>
          </p:nvSpPr>
          <p:spPr>
            <a:xfrm>
              <a:off x="1394668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" name="Google Shape;1790;p8"/>
            <p:cNvSpPr/>
            <p:nvPr/>
          </p:nvSpPr>
          <p:spPr>
            <a:xfrm>
              <a:off x="1547370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8"/>
            <p:cNvSpPr/>
            <p:nvPr/>
          </p:nvSpPr>
          <p:spPr>
            <a:xfrm>
              <a:off x="1700079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8"/>
            <p:cNvSpPr/>
            <p:nvPr/>
          </p:nvSpPr>
          <p:spPr>
            <a:xfrm>
              <a:off x="1852787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8"/>
            <p:cNvSpPr/>
            <p:nvPr/>
          </p:nvSpPr>
          <p:spPr>
            <a:xfrm>
              <a:off x="3532571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8"/>
            <p:cNvSpPr/>
            <p:nvPr/>
          </p:nvSpPr>
          <p:spPr>
            <a:xfrm>
              <a:off x="3685280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8"/>
            <p:cNvSpPr/>
            <p:nvPr/>
          </p:nvSpPr>
          <p:spPr>
            <a:xfrm>
              <a:off x="3837987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8"/>
            <p:cNvSpPr/>
            <p:nvPr/>
          </p:nvSpPr>
          <p:spPr>
            <a:xfrm>
              <a:off x="3990696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8"/>
            <p:cNvSpPr/>
            <p:nvPr/>
          </p:nvSpPr>
          <p:spPr>
            <a:xfrm>
              <a:off x="4143404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8"/>
            <p:cNvSpPr/>
            <p:nvPr/>
          </p:nvSpPr>
          <p:spPr>
            <a:xfrm>
              <a:off x="4296113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8"/>
            <p:cNvSpPr/>
            <p:nvPr/>
          </p:nvSpPr>
          <p:spPr>
            <a:xfrm>
              <a:off x="4448815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8"/>
            <p:cNvSpPr/>
            <p:nvPr/>
          </p:nvSpPr>
          <p:spPr>
            <a:xfrm>
              <a:off x="6128600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1801;p8"/>
            <p:cNvSpPr/>
            <p:nvPr/>
          </p:nvSpPr>
          <p:spPr>
            <a:xfrm>
              <a:off x="6281308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" name="Google Shape;1802;p8"/>
            <p:cNvSpPr/>
            <p:nvPr/>
          </p:nvSpPr>
          <p:spPr>
            <a:xfrm>
              <a:off x="6434016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8"/>
            <p:cNvSpPr/>
            <p:nvPr/>
          </p:nvSpPr>
          <p:spPr>
            <a:xfrm>
              <a:off x="6586725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8"/>
            <p:cNvSpPr/>
            <p:nvPr/>
          </p:nvSpPr>
          <p:spPr>
            <a:xfrm>
              <a:off x="8419217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8"/>
            <p:cNvSpPr/>
            <p:nvPr/>
          </p:nvSpPr>
          <p:spPr>
            <a:xfrm>
              <a:off x="8571926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8"/>
            <p:cNvSpPr/>
            <p:nvPr/>
          </p:nvSpPr>
          <p:spPr>
            <a:xfrm>
              <a:off x="8724628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8"/>
            <p:cNvSpPr/>
            <p:nvPr/>
          </p:nvSpPr>
          <p:spPr>
            <a:xfrm>
              <a:off x="8877337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8"/>
            <p:cNvSpPr/>
            <p:nvPr/>
          </p:nvSpPr>
          <p:spPr>
            <a:xfrm>
              <a:off x="9030050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8"/>
            <p:cNvSpPr/>
            <p:nvPr/>
          </p:nvSpPr>
          <p:spPr>
            <a:xfrm>
              <a:off x="9182752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8"/>
            <p:cNvSpPr/>
            <p:nvPr/>
          </p:nvSpPr>
          <p:spPr>
            <a:xfrm>
              <a:off x="1394668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8"/>
            <p:cNvSpPr/>
            <p:nvPr/>
          </p:nvSpPr>
          <p:spPr>
            <a:xfrm>
              <a:off x="1547370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" name="Google Shape;1812;p8"/>
            <p:cNvSpPr/>
            <p:nvPr/>
          </p:nvSpPr>
          <p:spPr>
            <a:xfrm>
              <a:off x="1700079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" name="Google Shape;1813;p8"/>
            <p:cNvSpPr/>
            <p:nvPr/>
          </p:nvSpPr>
          <p:spPr>
            <a:xfrm>
              <a:off x="1852787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8"/>
            <p:cNvSpPr/>
            <p:nvPr/>
          </p:nvSpPr>
          <p:spPr>
            <a:xfrm>
              <a:off x="3532571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" name="Google Shape;1815;p8"/>
            <p:cNvSpPr/>
            <p:nvPr/>
          </p:nvSpPr>
          <p:spPr>
            <a:xfrm>
              <a:off x="3685280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" name="Google Shape;1816;p8"/>
            <p:cNvSpPr/>
            <p:nvPr/>
          </p:nvSpPr>
          <p:spPr>
            <a:xfrm>
              <a:off x="3837987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8"/>
            <p:cNvSpPr/>
            <p:nvPr/>
          </p:nvSpPr>
          <p:spPr>
            <a:xfrm>
              <a:off x="3990696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8"/>
            <p:cNvSpPr/>
            <p:nvPr/>
          </p:nvSpPr>
          <p:spPr>
            <a:xfrm>
              <a:off x="4143404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8"/>
            <p:cNvSpPr/>
            <p:nvPr/>
          </p:nvSpPr>
          <p:spPr>
            <a:xfrm>
              <a:off x="4296113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8"/>
            <p:cNvSpPr/>
            <p:nvPr/>
          </p:nvSpPr>
          <p:spPr>
            <a:xfrm>
              <a:off x="4448815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8"/>
            <p:cNvSpPr/>
            <p:nvPr/>
          </p:nvSpPr>
          <p:spPr>
            <a:xfrm>
              <a:off x="6128600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8"/>
            <p:cNvSpPr/>
            <p:nvPr/>
          </p:nvSpPr>
          <p:spPr>
            <a:xfrm>
              <a:off x="6281308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8"/>
            <p:cNvSpPr/>
            <p:nvPr/>
          </p:nvSpPr>
          <p:spPr>
            <a:xfrm>
              <a:off x="6434016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8"/>
            <p:cNvSpPr/>
            <p:nvPr/>
          </p:nvSpPr>
          <p:spPr>
            <a:xfrm>
              <a:off x="6586725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8"/>
            <p:cNvSpPr/>
            <p:nvPr/>
          </p:nvSpPr>
          <p:spPr>
            <a:xfrm>
              <a:off x="8419217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6" name="Google Shape;1826;p8"/>
            <p:cNvSpPr/>
            <p:nvPr/>
          </p:nvSpPr>
          <p:spPr>
            <a:xfrm>
              <a:off x="8571926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" name="Google Shape;1827;p8"/>
            <p:cNvSpPr/>
            <p:nvPr/>
          </p:nvSpPr>
          <p:spPr>
            <a:xfrm>
              <a:off x="8724628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8"/>
            <p:cNvSpPr/>
            <p:nvPr/>
          </p:nvSpPr>
          <p:spPr>
            <a:xfrm>
              <a:off x="8877337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" name="Google Shape;1829;p8"/>
            <p:cNvSpPr/>
            <p:nvPr/>
          </p:nvSpPr>
          <p:spPr>
            <a:xfrm>
              <a:off x="9030050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" name="Google Shape;1830;p8"/>
            <p:cNvSpPr/>
            <p:nvPr/>
          </p:nvSpPr>
          <p:spPr>
            <a:xfrm>
              <a:off x="9182752" y="6245852"/>
              <a:ext cx="69877" cy="76363"/>
            </a:xfrm>
            <a:prstGeom prst="rect">
              <a:avLst/>
            </a:prstGeom>
            <a:blipFill rotWithShape="1">
              <a:blip r:embed="rId10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1831;p8"/>
            <p:cNvSpPr/>
            <p:nvPr/>
          </p:nvSpPr>
          <p:spPr>
            <a:xfrm>
              <a:off x="1547370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" name="Google Shape;1832;p8"/>
            <p:cNvSpPr/>
            <p:nvPr/>
          </p:nvSpPr>
          <p:spPr>
            <a:xfrm>
              <a:off x="1700079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1833;p8"/>
            <p:cNvSpPr/>
            <p:nvPr/>
          </p:nvSpPr>
          <p:spPr>
            <a:xfrm>
              <a:off x="1852787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" name="Google Shape;1834;p8"/>
            <p:cNvSpPr/>
            <p:nvPr/>
          </p:nvSpPr>
          <p:spPr>
            <a:xfrm>
              <a:off x="3532571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" name="Google Shape;1835;p8"/>
            <p:cNvSpPr/>
            <p:nvPr/>
          </p:nvSpPr>
          <p:spPr>
            <a:xfrm>
              <a:off x="3685280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" name="Google Shape;1836;p8"/>
            <p:cNvSpPr/>
            <p:nvPr/>
          </p:nvSpPr>
          <p:spPr>
            <a:xfrm>
              <a:off x="3837987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" name="Google Shape;1837;p8"/>
            <p:cNvSpPr/>
            <p:nvPr/>
          </p:nvSpPr>
          <p:spPr>
            <a:xfrm>
              <a:off x="3990696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" name="Google Shape;1838;p8"/>
            <p:cNvSpPr/>
            <p:nvPr/>
          </p:nvSpPr>
          <p:spPr>
            <a:xfrm>
              <a:off x="4143404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" name="Google Shape;1839;p8"/>
            <p:cNvSpPr/>
            <p:nvPr/>
          </p:nvSpPr>
          <p:spPr>
            <a:xfrm>
              <a:off x="4296113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" name="Google Shape;1840;p8"/>
            <p:cNvSpPr/>
            <p:nvPr/>
          </p:nvSpPr>
          <p:spPr>
            <a:xfrm>
              <a:off x="4448815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1" name="Google Shape;1841;p8"/>
            <p:cNvSpPr/>
            <p:nvPr/>
          </p:nvSpPr>
          <p:spPr>
            <a:xfrm>
              <a:off x="6128600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2" name="Google Shape;1842;p8"/>
            <p:cNvSpPr/>
            <p:nvPr/>
          </p:nvSpPr>
          <p:spPr>
            <a:xfrm>
              <a:off x="6281308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" name="Google Shape;1843;p8"/>
            <p:cNvSpPr/>
            <p:nvPr/>
          </p:nvSpPr>
          <p:spPr>
            <a:xfrm>
              <a:off x="6434016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" name="Google Shape;1844;p8"/>
            <p:cNvSpPr/>
            <p:nvPr/>
          </p:nvSpPr>
          <p:spPr>
            <a:xfrm>
              <a:off x="6586725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1845;p8"/>
            <p:cNvSpPr/>
            <p:nvPr/>
          </p:nvSpPr>
          <p:spPr>
            <a:xfrm>
              <a:off x="8419217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" name="Google Shape;1846;p8"/>
            <p:cNvSpPr/>
            <p:nvPr/>
          </p:nvSpPr>
          <p:spPr>
            <a:xfrm>
              <a:off x="8571926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" name="Google Shape;1847;p8"/>
            <p:cNvSpPr/>
            <p:nvPr/>
          </p:nvSpPr>
          <p:spPr>
            <a:xfrm>
              <a:off x="8724628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" name="Google Shape;1848;p8"/>
            <p:cNvSpPr/>
            <p:nvPr/>
          </p:nvSpPr>
          <p:spPr>
            <a:xfrm>
              <a:off x="8877337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" name="Google Shape;1849;p8"/>
            <p:cNvSpPr/>
            <p:nvPr/>
          </p:nvSpPr>
          <p:spPr>
            <a:xfrm>
              <a:off x="9030050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" name="Google Shape;1850;p8"/>
            <p:cNvSpPr/>
            <p:nvPr/>
          </p:nvSpPr>
          <p:spPr>
            <a:xfrm>
              <a:off x="9182752" y="6398565"/>
              <a:ext cx="44450" cy="74930"/>
            </a:xfrm>
            <a:custGeom>
              <a:avLst/>
              <a:gdLst/>
              <a:ahLst/>
              <a:cxnLst/>
              <a:rect l="l" t="t" r="r" b="b"/>
              <a:pathLst>
                <a:path w="44450" h="74929" extrusionOk="0">
                  <a:moveTo>
                    <a:pt x="38171" y="0"/>
                  </a:moveTo>
                  <a:lnTo>
                    <a:pt x="23314" y="3000"/>
                  </a:lnTo>
                  <a:lnTo>
                    <a:pt x="11181" y="11181"/>
                  </a:lnTo>
                  <a:lnTo>
                    <a:pt x="3000" y="23314"/>
                  </a:lnTo>
                  <a:lnTo>
                    <a:pt x="0" y="38171"/>
                  </a:lnTo>
                  <a:lnTo>
                    <a:pt x="3000" y="53034"/>
                  </a:lnTo>
                  <a:lnTo>
                    <a:pt x="11181" y="65171"/>
                  </a:lnTo>
                  <a:lnTo>
                    <a:pt x="23314" y="73353"/>
                  </a:lnTo>
                  <a:lnTo>
                    <a:pt x="29814" y="74666"/>
                  </a:lnTo>
                  <a:lnTo>
                    <a:pt x="43891" y="1154"/>
                  </a:lnTo>
                  <a:lnTo>
                    <a:pt x="38171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" name="Google Shape;1851;p8"/>
            <p:cNvSpPr/>
            <p:nvPr/>
          </p:nvSpPr>
          <p:spPr>
            <a:xfrm>
              <a:off x="1547370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2" name="Google Shape;1852;p8"/>
            <p:cNvSpPr/>
            <p:nvPr/>
          </p:nvSpPr>
          <p:spPr>
            <a:xfrm>
              <a:off x="1700079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3" name="Google Shape;1853;p8"/>
            <p:cNvSpPr/>
            <p:nvPr/>
          </p:nvSpPr>
          <p:spPr>
            <a:xfrm>
              <a:off x="1852787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" name="Google Shape;1854;p8"/>
            <p:cNvSpPr/>
            <p:nvPr/>
          </p:nvSpPr>
          <p:spPr>
            <a:xfrm>
              <a:off x="3685280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" name="Google Shape;1855;p8"/>
            <p:cNvSpPr/>
            <p:nvPr/>
          </p:nvSpPr>
          <p:spPr>
            <a:xfrm>
              <a:off x="3837987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" name="Google Shape;1856;p8"/>
            <p:cNvSpPr/>
            <p:nvPr/>
          </p:nvSpPr>
          <p:spPr>
            <a:xfrm>
              <a:off x="3990696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" name="Google Shape;1857;p8"/>
            <p:cNvSpPr/>
            <p:nvPr/>
          </p:nvSpPr>
          <p:spPr>
            <a:xfrm>
              <a:off x="4143404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8"/>
            <p:cNvSpPr/>
            <p:nvPr/>
          </p:nvSpPr>
          <p:spPr>
            <a:xfrm>
              <a:off x="4296113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" name="Google Shape;1859;p8"/>
            <p:cNvSpPr/>
            <p:nvPr/>
          </p:nvSpPr>
          <p:spPr>
            <a:xfrm>
              <a:off x="6128600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" name="Google Shape;1860;p8"/>
            <p:cNvSpPr/>
            <p:nvPr/>
          </p:nvSpPr>
          <p:spPr>
            <a:xfrm>
              <a:off x="6281308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" name="Google Shape;1861;p8"/>
            <p:cNvSpPr/>
            <p:nvPr/>
          </p:nvSpPr>
          <p:spPr>
            <a:xfrm>
              <a:off x="6434016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" name="Google Shape;1862;p8"/>
            <p:cNvSpPr/>
            <p:nvPr/>
          </p:nvSpPr>
          <p:spPr>
            <a:xfrm>
              <a:off x="6586725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" name="Google Shape;1863;p8"/>
            <p:cNvSpPr/>
            <p:nvPr/>
          </p:nvSpPr>
          <p:spPr>
            <a:xfrm>
              <a:off x="8419217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" name="Google Shape;1864;p8"/>
            <p:cNvSpPr/>
            <p:nvPr/>
          </p:nvSpPr>
          <p:spPr>
            <a:xfrm>
              <a:off x="8571926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8"/>
            <p:cNvSpPr/>
            <p:nvPr/>
          </p:nvSpPr>
          <p:spPr>
            <a:xfrm>
              <a:off x="8724628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8"/>
            <p:cNvSpPr/>
            <p:nvPr/>
          </p:nvSpPr>
          <p:spPr>
            <a:xfrm>
              <a:off x="8877337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8"/>
            <p:cNvSpPr/>
            <p:nvPr/>
          </p:nvSpPr>
          <p:spPr>
            <a:xfrm>
              <a:off x="9030050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8"/>
            <p:cNvSpPr/>
            <p:nvPr/>
          </p:nvSpPr>
          <p:spPr>
            <a:xfrm>
              <a:off x="9182752" y="6561251"/>
              <a:ext cx="13335" cy="45085"/>
            </a:xfrm>
            <a:custGeom>
              <a:avLst/>
              <a:gdLst/>
              <a:ahLst/>
              <a:cxnLst/>
              <a:rect l="l" t="t" r="r" b="b"/>
              <a:pathLst>
                <a:path w="13334" h="45084" extrusionOk="0">
                  <a:moveTo>
                    <a:pt x="12959" y="0"/>
                  </a:moveTo>
                  <a:lnTo>
                    <a:pt x="11181" y="1199"/>
                  </a:lnTo>
                  <a:lnTo>
                    <a:pt x="3000" y="13336"/>
                  </a:lnTo>
                  <a:lnTo>
                    <a:pt x="0" y="28199"/>
                  </a:lnTo>
                  <a:lnTo>
                    <a:pt x="3000" y="43062"/>
                  </a:lnTo>
                  <a:lnTo>
                    <a:pt x="4334" y="45042"/>
                  </a:lnTo>
                  <a:lnTo>
                    <a:pt x="12959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8"/>
            <p:cNvSpPr/>
            <p:nvPr/>
          </p:nvSpPr>
          <p:spPr>
            <a:xfrm>
              <a:off x="1547370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8"/>
            <p:cNvSpPr/>
            <p:nvPr/>
          </p:nvSpPr>
          <p:spPr>
            <a:xfrm>
              <a:off x="1700079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8"/>
            <p:cNvSpPr/>
            <p:nvPr/>
          </p:nvSpPr>
          <p:spPr>
            <a:xfrm>
              <a:off x="1852787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" name="Google Shape;1872;p8"/>
            <p:cNvSpPr/>
            <p:nvPr/>
          </p:nvSpPr>
          <p:spPr>
            <a:xfrm>
              <a:off x="3837987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" name="Google Shape;1873;p8"/>
            <p:cNvSpPr/>
            <p:nvPr/>
          </p:nvSpPr>
          <p:spPr>
            <a:xfrm>
              <a:off x="3990696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" name="Google Shape;1874;p8"/>
            <p:cNvSpPr/>
            <p:nvPr/>
          </p:nvSpPr>
          <p:spPr>
            <a:xfrm>
              <a:off x="4143404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8"/>
            <p:cNvSpPr/>
            <p:nvPr/>
          </p:nvSpPr>
          <p:spPr>
            <a:xfrm>
              <a:off x="6128600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8"/>
            <p:cNvSpPr/>
            <p:nvPr/>
          </p:nvSpPr>
          <p:spPr>
            <a:xfrm>
              <a:off x="6281308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8"/>
            <p:cNvSpPr/>
            <p:nvPr/>
          </p:nvSpPr>
          <p:spPr>
            <a:xfrm>
              <a:off x="6434016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" name="Google Shape;1878;p8"/>
            <p:cNvSpPr/>
            <p:nvPr/>
          </p:nvSpPr>
          <p:spPr>
            <a:xfrm>
              <a:off x="8419217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" name="Google Shape;1879;p8"/>
            <p:cNvSpPr/>
            <p:nvPr/>
          </p:nvSpPr>
          <p:spPr>
            <a:xfrm>
              <a:off x="8571926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8"/>
            <p:cNvSpPr/>
            <p:nvPr/>
          </p:nvSpPr>
          <p:spPr>
            <a:xfrm>
              <a:off x="8724628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8"/>
            <p:cNvSpPr/>
            <p:nvPr/>
          </p:nvSpPr>
          <p:spPr>
            <a:xfrm>
              <a:off x="8877337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8"/>
            <p:cNvSpPr/>
            <p:nvPr/>
          </p:nvSpPr>
          <p:spPr>
            <a:xfrm>
              <a:off x="9030050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8"/>
            <p:cNvSpPr/>
            <p:nvPr/>
          </p:nvSpPr>
          <p:spPr>
            <a:xfrm>
              <a:off x="1547370" y="685668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8"/>
            <p:cNvSpPr/>
            <p:nvPr/>
          </p:nvSpPr>
          <p:spPr>
            <a:xfrm>
              <a:off x="1700079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8"/>
            <p:cNvSpPr/>
            <p:nvPr/>
          </p:nvSpPr>
          <p:spPr>
            <a:xfrm>
              <a:off x="1852787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8"/>
            <p:cNvSpPr/>
            <p:nvPr/>
          </p:nvSpPr>
          <p:spPr>
            <a:xfrm>
              <a:off x="2005495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8"/>
            <p:cNvSpPr/>
            <p:nvPr/>
          </p:nvSpPr>
          <p:spPr>
            <a:xfrm>
              <a:off x="6128600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8"/>
            <p:cNvSpPr/>
            <p:nvPr/>
          </p:nvSpPr>
          <p:spPr>
            <a:xfrm>
              <a:off x="6281308" y="685668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8"/>
            <p:cNvSpPr/>
            <p:nvPr/>
          </p:nvSpPr>
          <p:spPr>
            <a:xfrm>
              <a:off x="6434016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8"/>
            <p:cNvSpPr/>
            <p:nvPr/>
          </p:nvSpPr>
          <p:spPr>
            <a:xfrm>
              <a:off x="8419217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8"/>
            <p:cNvSpPr/>
            <p:nvPr/>
          </p:nvSpPr>
          <p:spPr>
            <a:xfrm>
              <a:off x="8571926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8"/>
            <p:cNvSpPr/>
            <p:nvPr/>
          </p:nvSpPr>
          <p:spPr>
            <a:xfrm>
              <a:off x="8724628" y="685668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" name="Google Shape;1893;p8"/>
            <p:cNvSpPr/>
            <p:nvPr/>
          </p:nvSpPr>
          <p:spPr>
            <a:xfrm>
              <a:off x="8877337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8"/>
            <p:cNvSpPr/>
            <p:nvPr/>
          </p:nvSpPr>
          <p:spPr>
            <a:xfrm>
              <a:off x="9030050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8"/>
            <p:cNvSpPr/>
            <p:nvPr/>
          </p:nvSpPr>
          <p:spPr>
            <a:xfrm>
              <a:off x="1547370" y="7009387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8"/>
            <p:cNvSpPr/>
            <p:nvPr/>
          </p:nvSpPr>
          <p:spPr>
            <a:xfrm>
              <a:off x="1700079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8"/>
            <p:cNvSpPr/>
            <p:nvPr/>
          </p:nvSpPr>
          <p:spPr>
            <a:xfrm>
              <a:off x="1852787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8"/>
            <p:cNvSpPr/>
            <p:nvPr/>
          </p:nvSpPr>
          <p:spPr>
            <a:xfrm>
              <a:off x="2005495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8"/>
            <p:cNvSpPr/>
            <p:nvPr/>
          </p:nvSpPr>
          <p:spPr>
            <a:xfrm>
              <a:off x="5975892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8"/>
            <p:cNvSpPr/>
            <p:nvPr/>
          </p:nvSpPr>
          <p:spPr>
            <a:xfrm>
              <a:off x="6128600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8"/>
            <p:cNvSpPr/>
            <p:nvPr/>
          </p:nvSpPr>
          <p:spPr>
            <a:xfrm>
              <a:off x="6281308" y="7009387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8"/>
            <p:cNvSpPr/>
            <p:nvPr/>
          </p:nvSpPr>
          <p:spPr>
            <a:xfrm>
              <a:off x="6434016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8"/>
            <p:cNvSpPr/>
            <p:nvPr/>
          </p:nvSpPr>
          <p:spPr>
            <a:xfrm>
              <a:off x="8419217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8"/>
            <p:cNvSpPr/>
            <p:nvPr/>
          </p:nvSpPr>
          <p:spPr>
            <a:xfrm>
              <a:off x="8571926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8"/>
            <p:cNvSpPr/>
            <p:nvPr/>
          </p:nvSpPr>
          <p:spPr>
            <a:xfrm>
              <a:off x="8724628" y="7009387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8"/>
            <p:cNvSpPr/>
            <p:nvPr/>
          </p:nvSpPr>
          <p:spPr>
            <a:xfrm>
              <a:off x="8877337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8"/>
            <p:cNvSpPr/>
            <p:nvPr/>
          </p:nvSpPr>
          <p:spPr>
            <a:xfrm>
              <a:off x="9030050" y="7009387"/>
              <a:ext cx="74394" cy="76364"/>
            </a:xfrm>
            <a:prstGeom prst="rect">
              <a:avLst/>
            </a:prstGeom>
            <a:blipFill rotWithShape="1">
              <a:blip r:embed="rId11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8"/>
            <p:cNvSpPr/>
            <p:nvPr/>
          </p:nvSpPr>
          <p:spPr>
            <a:xfrm>
              <a:off x="1700079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8"/>
            <p:cNvSpPr/>
            <p:nvPr/>
          </p:nvSpPr>
          <p:spPr>
            <a:xfrm>
              <a:off x="1852787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" name="Google Shape;1910;p8"/>
            <p:cNvSpPr/>
            <p:nvPr/>
          </p:nvSpPr>
          <p:spPr>
            <a:xfrm>
              <a:off x="2005495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" name="Google Shape;1911;p8"/>
            <p:cNvSpPr/>
            <p:nvPr/>
          </p:nvSpPr>
          <p:spPr>
            <a:xfrm>
              <a:off x="2158203" y="716210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8"/>
            <p:cNvSpPr/>
            <p:nvPr/>
          </p:nvSpPr>
          <p:spPr>
            <a:xfrm>
              <a:off x="5975892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8"/>
            <p:cNvSpPr/>
            <p:nvPr/>
          </p:nvSpPr>
          <p:spPr>
            <a:xfrm>
              <a:off x="6128600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8"/>
            <p:cNvSpPr/>
            <p:nvPr/>
          </p:nvSpPr>
          <p:spPr>
            <a:xfrm>
              <a:off x="6281308" y="716210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8"/>
            <p:cNvSpPr/>
            <p:nvPr/>
          </p:nvSpPr>
          <p:spPr>
            <a:xfrm>
              <a:off x="6434016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8"/>
            <p:cNvSpPr/>
            <p:nvPr/>
          </p:nvSpPr>
          <p:spPr>
            <a:xfrm>
              <a:off x="8419217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" name="Google Shape;1917;p8"/>
            <p:cNvSpPr/>
            <p:nvPr/>
          </p:nvSpPr>
          <p:spPr>
            <a:xfrm>
              <a:off x="8571926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8"/>
            <p:cNvSpPr/>
            <p:nvPr/>
          </p:nvSpPr>
          <p:spPr>
            <a:xfrm>
              <a:off x="8724628" y="716210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8"/>
            <p:cNvSpPr/>
            <p:nvPr/>
          </p:nvSpPr>
          <p:spPr>
            <a:xfrm>
              <a:off x="8877337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8"/>
            <p:cNvSpPr/>
            <p:nvPr/>
          </p:nvSpPr>
          <p:spPr>
            <a:xfrm>
              <a:off x="9030050" y="7162101"/>
              <a:ext cx="50165" cy="76200"/>
            </a:xfrm>
            <a:custGeom>
              <a:avLst/>
              <a:gdLst/>
              <a:ahLst/>
              <a:cxnLst/>
              <a:rect l="l" t="t" r="r" b="b"/>
              <a:pathLst>
                <a:path w="50165" h="76200" extrusionOk="0">
                  <a:moveTo>
                    <a:pt x="38170" y="0"/>
                  </a:moveTo>
                  <a:lnTo>
                    <a:pt x="23313" y="3000"/>
                  </a:lnTo>
                  <a:lnTo>
                    <a:pt x="11180" y="11182"/>
                  </a:lnTo>
                  <a:lnTo>
                    <a:pt x="2999" y="23319"/>
                  </a:lnTo>
                  <a:lnTo>
                    <a:pt x="0" y="38182"/>
                  </a:lnTo>
                  <a:lnTo>
                    <a:pt x="2999" y="53039"/>
                  </a:lnTo>
                  <a:lnTo>
                    <a:pt x="11180" y="65172"/>
                  </a:lnTo>
                  <a:lnTo>
                    <a:pt x="23313" y="73353"/>
                  </a:lnTo>
                  <a:lnTo>
                    <a:pt x="36066" y="75928"/>
                  </a:lnTo>
                  <a:lnTo>
                    <a:pt x="50142" y="2416"/>
                  </a:lnTo>
                  <a:lnTo>
                    <a:pt x="38170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8"/>
            <p:cNvSpPr/>
            <p:nvPr/>
          </p:nvSpPr>
          <p:spPr>
            <a:xfrm>
              <a:off x="1700079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8"/>
            <p:cNvSpPr/>
            <p:nvPr/>
          </p:nvSpPr>
          <p:spPr>
            <a:xfrm>
              <a:off x="1852787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8"/>
            <p:cNvSpPr/>
            <p:nvPr/>
          </p:nvSpPr>
          <p:spPr>
            <a:xfrm>
              <a:off x="2005495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8"/>
            <p:cNvSpPr/>
            <p:nvPr/>
          </p:nvSpPr>
          <p:spPr>
            <a:xfrm>
              <a:off x="2158203" y="731480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8"/>
            <p:cNvSpPr/>
            <p:nvPr/>
          </p:nvSpPr>
          <p:spPr>
            <a:xfrm>
              <a:off x="5823184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8"/>
            <p:cNvSpPr/>
            <p:nvPr/>
          </p:nvSpPr>
          <p:spPr>
            <a:xfrm>
              <a:off x="5975892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8"/>
            <p:cNvSpPr/>
            <p:nvPr/>
          </p:nvSpPr>
          <p:spPr>
            <a:xfrm>
              <a:off x="6128600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" name="Google Shape;1928;p8"/>
            <p:cNvSpPr/>
            <p:nvPr/>
          </p:nvSpPr>
          <p:spPr>
            <a:xfrm>
              <a:off x="6281308" y="731480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" name="Google Shape;1929;p8"/>
            <p:cNvSpPr/>
            <p:nvPr/>
          </p:nvSpPr>
          <p:spPr>
            <a:xfrm>
              <a:off x="8266509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8"/>
            <p:cNvSpPr/>
            <p:nvPr/>
          </p:nvSpPr>
          <p:spPr>
            <a:xfrm>
              <a:off x="8419217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" name="Google Shape;1931;p8"/>
            <p:cNvSpPr/>
            <p:nvPr/>
          </p:nvSpPr>
          <p:spPr>
            <a:xfrm>
              <a:off x="8571926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" name="Google Shape;1932;p8"/>
            <p:cNvSpPr/>
            <p:nvPr/>
          </p:nvSpPr>
          <p:spPr>
            <a:xfrm>
              <a:off x="8724628" y="731480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8"/>
            <p:cNvSpPr/>
            <p:nvPr/>
          </p:nvSpPr>
          <p:spPr>
            <a:xfrm>
              <a:off x="8877337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8"/>
            <p:cNvSpPr/>
            <p:nvPr/>
          </p:nvSpPr>
          <p:spPr>
            <a:xfrm>
              <a:off x="9030050" y="7319758"/>
              <a:ext cx="20955" cy="57785"/>
            </a:xfrm>
            <a:custGeom>
              <a:avLst/>
              <a:gdLst/>
              <a:ahLst/>
              <a:cxnLst/>
              <a:rect l="l" t="t" r="r" b="b"/>
              <a:pathLst>
                <a:path w="20954" h="57784" extrusionOk="0">
                  <a:moveTo>
                    <a:pt x="20416" y="0"/>
                  </a:moveTo>
                  <a:lnTo>
                    <a:pt x="11180" y="6227"/>
                  </a:lnTo>
                  <a:lnTo>
                    <a:pt x="2999" y="18364"/>
                  </a:lnTo>
                  <a:lnTo>
                    <a:pt x="0" y="33227"/>
                  </a:lnTo>
                  <a:lnTo>
                    <a:pt x="2999" y="48090"/>
                  </a:lnTo>
                  <a:lnTo>
                    <a:pt x="9391" y="57572"/>
                  </a:lnTo>
                  <a:lnTo>
                    <a:pt x="20416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8"/>
            <p:cNvSpPr/>
            <p:nvPr/>
          </p:nvSpPr>
          <p:spPr>
            <a:xfrm>
              <a:off x="1852787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8"/>
            <p:cNvSpPr/>
            <p:nvPr/>
          </p:nvSpPr>
          <p:spPr>
            <a:xfrm>
              <a:off x="2005495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8"/>
            <p:cNvSpPr/>
            <p:nvPr/>
          </p:nvSpPr>
          <p:spPr>
            <a:xfrm>
              <a:off x="2158203" y="7467517"/>
              <a:ext cx="76353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8"/>
            <p:cNvSpPr/>
            <p:nvPr/>
          </p:nvSpPr>
          <p:spPr>
            <a:xfrm>
              <a:off x="2310911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8"/>
            <p:cNvSpPr/>
            <p:nvPr/>
          </p:nvSpPr>
          <p:spPr>
            <a:xfrm>
              <a:off x="5670480" y="7467517"/>
              <a:ext cx="76353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8"/>
            <p:cNvSpPr/>
            <p:nvPr/>
          </p:nvSpPr>
          <p:spPr>
            <a:xfrm>
              <a:off x="5823184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8"/>
            <p:cNvSpPr/>
            <p:nvPr/>
          </p:nvSpPr>
          <p:spPr>
            <a:xfrm>
              <a:off x="5975892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" name="Google Shape;1942;p8"/>
            <p:cNvSpPr/>
            <p:nvPr/>
          </p:nvSpPr>
          <p:spPr>
            <a:xfrm>
              <a:off x="6128600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" name="Google Shape;1943;p8"/>
            <p:cNvSpPr/>
            <p:nvPr/>
          </p:nvSpPr>
          <p:spPr>
            <a:xfrm>
              <a:off x="6281308" y="7467517"/>
              <a:ext cx="76353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8"/>
            <p:cNvSpPr/>
            <p:nvPr/>
          </p:nvSpPr>
          <p:spPr>
            <a:xfrm>
              <a:off x="8266509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" name="Google Shape;1945;p8"/>
            <p:cNvSpPr/>
            <p:nvPr/>
          </p:nvSpPr>
          <p:spPr>
            <a:xfrm>
              <a:off x="8419217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" name="Google Shape;1946;p8"/>
            <p:cNvSpPr/>
            <p:nvPr/>
          </p:nvSpPr>
          <p:spPr>
            <a:xfrm>
              <a:off x="8571926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" name="Google Shape;1947;p8"/>
            <p:cNvSpPr/>
            <p:nvPr/>
          </p:nvSpPr>
          <p:spPr>
            <a:xfrm>
              <a:off x="8724628" y="7467517"/>
              <a:ext cx="76353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" name="Google Shape;1948;p8"/>
            <p:cNvSpPr/>
            <p:nvPr/>
          </p:nvSpPr>
          <p:spPr>
            <a:xfrm>
              <a:off x="8877337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8"/>
            <p:cNvSpPr/>
            <p:nvPr/>
          </p:nvSpPr>
          <p:spPr>
            <a:xfrm>
              <a:off x="1852787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" name="Google Shape;1950;p8"/>
            <p:cNvSpPr/>
            <p:nvPr/>
          </p:nvSpPr>
          <p:spPr>
            <a:xfrm>
              <a:off x="2005495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" name="Google Shape;1951;p8"/>
            <p:cNvSpPr/>
            <p:nvPr/>
          </p:nvSpPr>
          <p:spPr>
            <a:xfrm>
              <a:off x="2158203" y="762022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" name="Google Shape;1952;p8"/>
            <p:cNvSpPr/>
            <p:nvPr/>
          </p:nvSpPr>
          <p:spPr>
            <a:xfrm>
              <a:off x="2310911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" name="Google Shape;1953;p8"/>
            <p:cNvSpPr/>
            <p:nvPr/>
          </p:nvSpPr>
          <p:spPr>
            <a:xfrm>
              <a:off x="2463620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" name="Google Shape;1954;p8"/>
            <p:cNvSpPr/>
            <p:nvPr/>
          </p:nvSpPr>
          <p:spPr>
            <a:xfrm>
              <a:off x="5517773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" name="Google Shape;1955;p8"/>
            <p:cNvSpPr/>
            <p:nvPr/>
          </p:nvSpPr>
          <p:spPr>
            <a:xfrm>
              <a:off x="5670480" y="762022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" name="Google Shape;1956;p8"/>
            <p:cNvSpPr/>
            <p:nvPr/>
          </p:nvSpPr>
          <p:spPr>
            <a:xfrm>
              <a:off x="5823184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" name="Google Shape;1957;p8"/>
            <p:cNvSpPr/>
            <p:nvPr/>
          </p:nvSpPr>
          <p:spPr>
            <a:xfrm>
              <a:off x="5975892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" name="Google Shape;1958;p8"/>
            <p:cNvSpPr/>
            <p:nvPr/>
          </p:nvSpPr>
          <p:spPr>
            <a:xfrm>
              <a:off x="6128600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" name="Google Shape;1959;p8"/>
            <p:cNvSpPr/>
            <p:nvPr/>
          </p:nvSpPr>
          <p:spPr>
            <a:xfrm>
              <a:off x="8266509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" name="Google Shape;1960;p8"/>
            <p:cNvSpPr/>
            <p:nvPr/>
          </p:nvSpPr>
          <p:spPr>
            <a:xfrm>
              <a:off x="8419217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" name="Google Shape;1961;p8"/>
            <p:cNvSpPr/>
            <p:nvPr/>
          </p:nvSpPr>
          <p:spPr>
            <a:xfrm>
              <a:off x="8571926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" name="Google Shape;1962;p8"/>
            <p:cNvSpPr/>
            <p:nvPr/>
          </p:nvSpPr>
          <p:spPr>
            <a:xfrm>
              <a:off x="8724628" y="762022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" name="Google Shape;1963;p8"/>
            <p:cNvSpPr/>
            <p:nvPr/>
          </p:nvSpPr>
          <p:spPr>
            <a:xfrm>
              <a:off x="8877337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" name="Google Shape;1964;p8"/>
            <p:cNvSpPr/>
            <p:nvPr/>
          </p:nvSpPr>
          <p:spPr>
            <a:xfrm>
              <a:off x="2005495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" name="Google Shape;1965;p8"/>
            <p:cNvSpPr/>
            <p:nvPr/>
          </p:nvSpPr>
          <p:spPr>
            <a:xfrm>
              <a:off x="2158203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" name="Google Shape;1966;p8"/>
            <p:cNvSpPr/>
            <p:nvPr/>
          </p:nvSpPr>
          <p:spPr>
            <a:xfrm>
              <a:off x="2310911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" name="Google Shape;1967;p8"/>
            <p:cNvSpPr/>
            <p:nvPr/>
          </p:nvSpPr>
          <p:spPr>
            <a:xfrm>
              <a:off x="2463620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" name="Google Shape;1968;p8"/>
            <p:cNvSpPr/>
            <p:nvPr/>
          </p:nvSpPr>
          <p:spPr>
            <a:xfrm>
              <a:off x="2616327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" name="Google Shape;1969;p8"/>
            <p:cNvSpPr/>
            <p:nvPr/>
          </p:nvSpPr>
          <p:spPr>
            <a:xfrm>
              <a:off x="5365064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" name="Google Shape;1970;p8"/>
            <p:cNvSpPr/>
            <p:nvPr/>
          </p:nvSpPr>
          <p:spPr>
            <a:xfrm>
              <a:off x="5670480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" name="Google Shape;1971;p8"/>
            <p:cNvSpPr/>
            <p:nvPr/>
          </p:nvSpPr>
          <p:spPr>
            <a:xfrm>
              <a:off x="5517773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" name="Google Shape;1972;p8"/>
            <p:cNvSpPr/>
            <p:nvPr/>
          </p:nvSpPr>
          <p:spPr>
            <a:xfrm>
              <a:off x="5823184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" name="Google Shape;1973;p8"/>
            <p:cNvSpPr/>
            <p:nvPr/>
          </p:nvSpPr>
          <p:spPr>
            <a:xfrm>
              <a:off x="5975892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" name="Google Shape;1974;p8"/>
            <p:cNvSpPr/>
            <p:nvPr/>
          </p:nvSpPr>
          <p:spPr>
            <a:xfrm>
              <a:off x="8113800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" name="Google Shape;1975;p8"/>
            <p:cNvSpPr/>
            <p:nvPr/>
          </p:nvSpPr>
          <p:spPr>
            <a:xfrm>
              <a:off x="8266509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" name="Google Shape;1976;p8"/>
            <p:cNvSpPr/>
            <p:nvPr/>
          </p:nvSpPr>
          <p:spPr>
            <a:xfrm>
              <a:off x="8419217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" name="Google Shape;1977;p8"/>
            <p:cNvSpPr/>
            <p:nvPr/>
          </p:nvSpPr>
          <p:spPr>
            <a:xfrm>
              <a:off x="8724628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" name="Google Shape;1978;p8"/>
            <p:cNvSpPr/>
            <p:nvPr/>
          </p:nvSpPr>
          <p:spPr>
            <a:xfrm>
              <a:off x="8571926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" name="Google Shape;1979;p8"/>
            <p:cNvSpPr/>
            <p:nvPr/>
          </p:nvSpPr>
          <p:spPr>
            <a:xfrm>
              <a:off x="8877337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" name="Google Shape;1980;p8"/>
            <p:cNvSpPr/>
            <p:nvPr/>
          </p:nvSpPr>
          <p:spPr>
            <a:xfrm>
              <a:off x="2158203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" name="Google Shape;1981;p8"/>
            <p:cNvSpPr/>
            <p:nvPr/>
          </p:nvSpPr>
          <p:spPr>
            <a:xfrm>
              <a:off x="2310911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" name="Google Shape;1982;p8"/>
            <p:cNvSpPr/>
            <p:nvPr/>
          </p:nvSpPr>
          <p:spPr>
            <a:xfrm>
              <a:off x="2463620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" name="Google Shape;1983;p8"/>
            <p:cNvSpPr/>
            <p:nvPr/>
          </p:nvSpPr>
          <p:spPr>
            <a:xfrm>
              <a:off x="2616327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" name="Google Shape;1984;p8"/>
            <p:cNvSpPr/>
            <p:nvPr/>
          </p:nvSpPr>
          <p:spPr>
            <a:xfrm>
              <a:off x="2769036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" name="Google Shape;1985;p8"/>
            <p:cNvSpPr/>
            <p:nvPr/>
          </p:nvSpPr>
          <p:spPr>
            <a:xfrm>
              <a:off x="5212356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" name="Google Shape;1986;p8"/>
            <p:cNvSpPr/>
            <p:nvPr/>
          </p:nvSpPr>
          <p:spPr>
            <a:xfrm>
              <a:off x="5365064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" name="Google Shape;1987;p8"/>
            <p:cNvSpPr/>
            <p:nvPr/>
          </p:nvSpPr>
          <p:spPr>
            <a:xfrm>
              <a:off x="5670480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8" name="Google Shape;1988;p8"/>
            <p:cNvSpPr/>
            <p:nvPr/>
          </p:nvSpPr>
          <p:spPr>
            <a:xfrm>
              <a:off x="5517773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" name="Google Shape;1989;p8"/>
            <p:cNvSpPr/>
            <p:nvPr/>
          </p:nvSpPr>
          <p:spPr>
            <a:xfrm>
              <a:off x="5823184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" name="Google Shape;1990;p8"/>
            <p:cNvSpPr/>
            <p:nvPr/>
          </p:nvSpPr>
          <p:spPr>
            <a:xfrm>
              <a:off x="8113800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" name="Google Shape;1991;p8"/>
            <p:cNvSpPr/>
            <p:nvPr/>
          </p:nvSpPr>
          <p:spPr>
            <a:xfrm>
              <a:off x="8266509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" name="Google Shape;1992;p8"/>
            <p:cNvSpPr/>
            <p:nvPr/>
          </p:nvSpPr>
          <p:spPr>
            <a:xfrm>
              <a:off x="8419217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" name="Google Shape;1993;p8"/>
            <p:cNvSpPr/>
            <p:nvPr/>
          </p:nvSpPr>
          <p:spPr>
            <a:xfrm>
              <a:off x="8571926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" name="Google Shape;1994;p8"/>
            <p:cNvSpPr/>
            <p:nvPr/>
          </p:nvSpPr>
          <p:spPr>
            <a:xfrm>
              <a:off x="8724628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" name="Google Shape;1995;p8"/>
            <p:cNvSpPr/>
            <p:nvPr/>
          </p:nvSpPr>
          <p:spPr>
            <a:xfrm>
              <a:off x="8877337" y="7925637"/>
              <a:ext cx="56515" cy="76835"/>
            </a:xfrm>
            <a:custGeom>
              <a:avLst/>
              <a:gdLst/>
              <a:ahLst/>
              <a:cxnLst/>
              <a:rect l="l" t="t" r="r" b="b"/>
              <a:pathLst>
                <a:path w="56515" h="76834" extrusionOk="0">
                  <a:moveTo>
                    <a:pt x="38182" y="0"/>
                  </a:moveTo>
                  <a:lnTo>
                    <a:pt x="23318" y="3000"/>
                  </a:lnTo>
                  <a:lnTo>
                    <a:pt x="11182" y="11182"/>
                  </a:lnTo>
                  <a:lnTo>
                    <a:pt x="3000" y="23318"/>
                  </a:lnTo>
                  <a:lnTo>
                    <a:pt x="0" y="38182"/>
                  </a:lnTo>
                  <a:lnTo>
                    <a:pt x="3000" y="53044"/>
                  </a:lnTo>
                  <a:lnTo>
                    <a:pt x="11182" y="65181"/>
                  </a:lnTo>
                  <a:lnTo>
                    <a:pt x="23318" y="73363"/>
                  </a:lnTo>
                  <a:lnTo>
                    <a:pt x="38182" y="76363"/>
                  </a:lnTo>
                  <a:lnTo>
                    <a:pt x="42660" y="75458"/>
                  </a:lnTo>
                  <a:lnTo>
                    <a:pt x="56135" y="5088"/>
                  </a:lnTo>
                  <a:lnTo>
                    <a:pt x="53038" y="3000"/>
                  </a:lnTo>
                  <a:lnTo>
                    <a:pt x="38182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" name="Google Shape;1996;p8"/>
            <p:cNvSpPr/>
            <p:nvPr/>
          </p:nvSpPr>
          <p:spPr>
            <a:xfrm>
              <a:off x="2310911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" name="Google Shape;1997;p8"/>
            <p:cNvSpPr/>
            <p:nvPr/>
          </p:nvSpPr>
          <p:spPr>
            <a:xfrm>
              <a:off x="20298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8" name="Google Shape;1998;p8"/>
            <p:cNvSpPr/>
            <p:nvPr/>
          </p:nvSpPr>
          <p:spPr>
            <a:xfrm>
              <a:off x="2463620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9" name="Google Shape;1999;p8"/>
            <p:cNvSpPr/>
            <p:nvPr/>
          </p:nvSpPr>
          <p:spPr>
            <a:xfrm>
              <a:off x="2616327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" name="Google Shape;2000;p8"/>
            <p:cNvSpPr/>
            <p:nvPr/>
          </p:nvSpPr>
          <p:spPr>
            <a:xfrm>
              <a:off x="2769036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" name="Google Shape;2001;p8"/>
            <p:cNvSpPr/>
            <p:nvPr/>
          </p:nvSpPr>
          <p:spPr>
            <a:xfrm>
              <a:off x="2921744" y="807834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" name="Google Shape;2002;p8"/>
            <p:cNvSpPr/>
            <p:nvPr/>
          </p:nvSpPr>
          <p:spPr>
            <a:xfrm>
              <a:off x="3074447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8"/>
            <p:cNvSpPr/>
            <p:nvPr/>
          </p:nvSpPr>
          <p:spPr>
            <a:xfrm>
              <a:off x="4906940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8"/>
            <p:cNvSpPr/>
            <p:nvPr/>
          </p:nvSpPr>
          <p:spPr>
            <a:xfrm>
              <a:off x="5059648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8"/>
            <p:cNvSpPr/>
            <p:nvPr/>
          </p:nvSpPr>
          <p:spPr>
            <a:xfrm>
              <a:off x="5212356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8"/>
            <p:cNvSpPr/>
            <p:nvPr/>
          </p:nvSpPr>
          <p:spPr>
            <a:xfrm>
              <a:off x="5517773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8"/>
            <p:cNvSpPr/>
            <p:nvPr/>
          </p:nvSpPr>
          <p:spPr>
            <a:xfrm>
              <a:off x="5365064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8"/>
            <p:cNvSpPr/>
            <p:nvPr/>
          </p:nvSpPr>
          <p:spPr>
            <a:xfrm>
              <a:off x="5670480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8"/>
            <p:cNvSpPr/>
            <p:nvPr/>
          </p:nvSpPr>
          <p:spPr>
            <a:xfrm>
              <a:off x="8113800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8"/>
            <p:cNvSpPr/>
            <p:nvPr/>
          </p:nvSpPr>
          <p:spPr>
            <a:xfrm>
              <a:off x="7961093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8"/>
            <p:cNvSpPr/>
            <p:nvPr/>
          </p:nvSpPr>
          <p:spPr>
            <a:xfrm>
              <a:off x="8266509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8"/>
            <p:cNvSpPr/>
            <p:nvPr/>
          </p:nvSpPr>
          <p:spPr>
            <a:xfrm>
              <a:off x="8419217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8"/>
            <p:cNvSpPr/>
            <p:nvPr/>
          </p:nvSpPr>
          <p:spPr>
            <a:xfrm>
              <a:off x="8724628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8"/>
            <p:cNvSpPr/>
            <p:nvPr/>
          </p:nvSpPr>
          <p:spPr>
            <a:xfrm>
              <a:off x="8571926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8"/>
            <p:cNvSpPr/>
            <p:nvPr/>
          </p:nvSpPr>
          <p:spPr>
            <a:xfrm>
              <a:off x="8877337" y="8080506"/>
              <a:ext cx="27940" cy="66040"/>
            </a:xfrm>
            <a:custGeom>
              <a:avLst/>
              <a:gdLst/>
              <a:ahLst/>
              <a:cxnLst/>
              <a:rect l="l" t="t" r="r" b="b"/>
              <a:pathLst>
                <a:path w="27940" h="66040" extrusionOk="0">
                  <a:moveTo>
                    <a:pt x="27454" y="0"/>
                  </a:moveTo>
                  <a:lnTo>
                    <a:pt x="23318" y="835"/>
                  </a:lnTo>
                  <a:lnTo>
                    <a:pt x="11182" y="9019"/>
                  </a:lnTo>
                  <a:lnTo>
                    <a:pt x="3000" y="21156"/>
                  </a:lnTo>
                  <a:lnTo>
                    <a:pt x="0" y="36014"/>
                  </a:lnTo>
                  <a:lnTo>
                    <a:pt x="3000" y="50878"/>
                  </a:lnTo>
                  <a:lnTo>
                    <a:pt x="11182" y="63014"/>
                  </a:lnTo>
                  <a:lnTo>
                    <a:pt x="14907" y="65525"/>
                  </a:lnTo>
                  <a:lnTo>
                    <a:pt x="27454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" name="Google Shape;2016;p8"/>
            <p:cNvSpPr/>
            <p:nvPr/>
          </p:nvSpPr>
          <p:spPr>
            <a:xfrm>
              <a:off x="20298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" name="Google Shape;2017;p8"/>
            <p:cNvSpPr/>
            <p:nvPr/>
          </p:nvSpPr>
          <p:spPr>
            <a:xfrm>
              <a:off x="2463620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" name="Google Shape;2018;p8"/>
            <p:cNvSpPr/>
            <p:nvPr/>
          </p:nvSpPr>
          <p:spPr>
            <a:xfrm>
              <a:off x="2616327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8"/>
            <p:cNvSpPr/>
            <p:nvPr/>
          </p:nvSpPr>
          <p:spPr>
            <a:xfrm>
              <a:off x="2921744" y="823105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8"/>
            <p:cNvSpPr/>
            <p:nvPr/>
          </p:nvSpPr>
          <p:spPr>
            <a:xfrm>
              <a:off x="2769036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8"/>
            <p:cNvSpPr/>
            <p:nvPr/>
          </p:nvSpPr>
          <p:spPr>
            <a:xfrm>
              <a:off x="3074447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8"/>
            <p:cNvSpPr/>
            <p:nvPr/>
          </p:nvSpPr>
          <p:spPr>
            <a:xfrm>
              <a:off x="3227155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8"/>
            <p:cNvSpPr/>
            <p:nvPr/>
          </p:nvSpPr>
          <p:spPr>
            <a:xfrm>
              <a:off x="3532571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8"/>
            <p:cNvSpPr/>
            <p:nvPr/>
          </p:nvSpPr>
          <p:spPr>
            <a:xfrm>
              <a:off x="3379863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8"/>
            <p:cNvSpPr/>
            <p:nvPr/>
          </p:nvSpPr>
          <p:spPr>
            <a:xfrm>
              <a:off x="4754232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8"/>
            <p:cNvSpPr/>
            <p:nvPr/>
          </p:nvSpPr>
          <p:spPr>
            <a:xfrm>
              <a:off x="4601523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8"/>
            <p:cNvSpPr/>
            <p:nvPr/>
          </p:nvSpPr>
          <p:spPr>
            <a:xfrm>
              <a:off x="5059648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8"/>
            <p:cNvSpPr/>
            <p:nvPr/>
          </p:nvSpPr>
          <p:spPr>
            <a:xfrm>
              <a:off x="4906940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8"/>
            <p:cNvSpPr/>
            <p:nvPr/>
          </p:nvSpPr>
          <p:spPr>
            <a:xfrm>
              <a:off x="5212356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8"/>
            <p:cNvSpPr/>
            <p:nvPr/>
          </p:nvSpPr>
          <p:spPr>
            <a:xfrm>
              <a:off x="5517773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8"/>
            <p:cNvSpPr/>
            <p:nvPr/>
          </p:nvSpPr>
          <p:spPr>
            <a:xfrm>
              <a:off x="5365064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8"/>
            <p:cNvSpPr/>
            <p:nvPr/>
          </p:nvSpPr>
          <p:spPr>
            <a:xfrm>
              <a:off x="7961093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8"/>
            <p:cNvSpPr/>
            <p:nvPr/>
          </p:nvSpPr>
          <p:spPr>
            <a:xfrm>
              <a:off x="8113800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8"/>
            <p:cNvSpPr/>
            <p:nvPr/>
          </p:nvSpPr>
          <p:spPr>
            <a:xfrm>
              <a:off x="8419217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8"/>
            <p:cNvSpPr/>
            <p:nvPr/>
          </p:nvSpPr>
          <p:spPr>
            <a:xfrm>
              <a:off x="8266509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8"/>
            <p:cNvSpPr/>
            <p:nvPr/>
          </p:nvSpPr>
          <p:spPr>
            <a:xfrm>
              <a:off x="8571926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8"/>
            <p:cNvSpPr/>
            <p:nvPr/>
          </p:nvSpPr>
          <p:spPr>
            <a:xfrm>
              <a:off x="8724628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8"/>
            <p:cNvSpPr/>
            <p:nvPr/>
          </p:nvSpPr>
          <p:spPr>
            <a:xfrm>
              <a:off x="20298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8"/>
            <p:cNvSpPr/>
            <p:nvPr/>
          </p:nvSpPr>
          <p:spPr>
            <a:xfrm>
              <a:off x="173001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8"/>
            <p:cNvSpPr/>
            <p:nvPr/>
          </p:nvSpPr>
          <p:spPr>
            <a:xfrm>
              <a:off x="2616327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8"/>
            <p:cNvSpPr/>
            <p:nvPr/>
          </p:nvSpPr>
          <p:spPr>
            <a:xfrm>
              <a:off x="2921744" y="8383756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8"/>
            <p:cNvSpPr/>
            <p:nvPr/>
          </p:nvSpPr>
          <p:spPr>
            <a:xfrm>
              <a:off x="2769036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8"/>
            <p:cNvSpPr/>
            <p:nvPr/>
          </p:nvSpPr>
          <p:spPr>
            <a:xfrm>
              <a:off x="3227155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8"/>
            <p:cNvSpPr/>
            <p:nvPr/>
          </p:nvSpPr>
          <p:spPr>
            <a:xfrm>
              <a:off x="3074447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8"/>
            <p:cNvSpPr/>
            <p:nvPr/>
          </p:nvSpPr>
          <p:spPr>
            <a:xfrm>
              <a:off x="3379863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8"/>
            <p:cNvSpPr/>
            <p:nvPr/>
          </p:nvSpPr>
          <p:spPr>
            <a:xfrm>
              <a:off x="3685280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8"/>
            <p:cNvSpPr/>
            <p:nvPr/>
          </p:nvSpPr>
          <p:spPr>
            <a:xfrm>
              <a:off x="3532571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8"/>
            <p:cNvSpPr/>
            <p:nvPr/>
          </p:nvSpPr>
          <p:spPr>
            <a:xfrm>
              <a:off x="3837987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8"/>
            <p:cNvSpPr/>
            <p:nvPr/>
          </p:nvSpPr>
          <p:spPr>
            <a:xfrm>
              <a:off x="3990696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8"/>
            <p:cNvSpPr/>
            <p:nvPr/>
          </p:nvSpPr>
          <p:spPr>
            <a:xfrm>
              <a:off x="4143404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8"/>
            <p:cNvSpPr/>
            <p:nvPr/>
          </p:nvSpPr>
          <p:spPr>
            <a:xfrm>
              <a:off x="4296113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8"/>
            <p:cNvSpPr/>
            <p:nvPr/>
          </p:nvSpPr>
          <p:spPr>
            <a:xfrm>
              <a:off x="4448815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8"/>
            <p:cNvSpPr/>
            <p:nvPr/>
          </p:nvSpPr>
          <p:spPr>
            <a:xfrm>
              <a:off x="4601523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8"/>
            <p:cNvSpPr/>
            <p:nvPr/>
          </p:nvSpPr>
          <p:spPr>
            <a:xfrm>
              <a:off x="4754232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8"/>
            <p:cNvSpPr/>
            <p:nvPr/>
          </p:nvSpPr>
          <p:spPr>
            <a:xfrm>
              <a:off x="5059648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8"/>
            <p:cNvSpPr/>
            <p:nvPr/>
          </p:nvSpPr>
          <p:spPr>
            <a:xfrm>
              <a:off x="4906940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8"/>
            <p:cNvSpPr/>
            <p:nvPr/>
          </p:nvSpPr>
          <p:spPr>
            <a:xfrm>
              <a:off x="5212356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8" name="Google Shape;2058;p8"/>
            <p:cNvSpPr/>
            <p:nvPr/>
          </p:nvSpPr>
          <p:spPr>
            <a:xfrm>
              <a:off x="5365064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9" name="Google Shape;2059;p8"/>
            <p:cNvSpPr/>
            <p:nvPr/>
          </p:nvSpPr>
          <p:spPr>
            <a:xfrm>
              <a:off x="7808385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0" name="Google Shape;2060;p8"/>
            <p:cNvSpPr/>
            <p:nvPr/>
          </p:nvSpPr>
          <p:spPr>
            <a:xfrm>
              <a:off x="7961093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1" name="Google Shape;2061;p8"/>
            <p:cNvSpPr/>
            <p:nvPr/>
          </p:nvSpPr>
          <p:spPr>
            <a:xfrm>
              <a:off x="8113800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" name="Google Shape;2062;p8"/>
            <p:cNvSpPr/>
            <p:nvPr/>
          </p:nvSpPr>
          <p:spPr>
            <a:xfrm>
              <a:off x="8419217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" name="Google Shape;2063;p8"/>
            <p:cNvSpPr/>
            <p:nvPr/>
          </p:nvSpPr>
          <p:spPr>
            <a:xfrm>
              <a:off x="8266509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4" name="Google Shape;2064;p8"/>
            <p:cNvSpPr/>
            <p:nvPr/>
          </p:nvSpPr>
          <p:spPr>
            <a:xfrm>
              <a:off x="8571926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5" name="Google Shape;2065;p8"/>
            <p:cNvSpPr/>
            <p:nvPr/>
          </p:nvSpPr>
          <p:spPr>
            <a:xfrm>
              <a:off x="20298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6" name="Google Shape;2066;p8"/>
            <p:cNvSpPr/>
            <p:nvPr/>
          </p:nvSpPr>
          <p:spPr>
            <a:xfrm>
              <a:off x="8724628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7" name="Google Shape;2067;p8"/>
            <p:cNvSpPr/>
            <p:nvPr/>
          </p:nvSpPr>
          <p:spPr>
            <a:xfrm>
              <a:off x="173001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8" name="Google Shape;2068;p8"/>
            <p:cNvSpPr/>
            <p:nvPr/>
          </p:nvSpPr>
          <p:spPr>
            <a:xfrm>
              <a:off x="3074447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9" name="Google Shape;2069;p8"/>
            <p:cNvSpPr/>
            <p:nvPr/>
          </p:nvSpPr>
          <p:spPr>
            <a:xfrm>
              <a:off x="2921744" y="8536469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0" name="Google Shape;2070;p8"/>
            <p:cNvSpPr/>
            <p:nvPr/>
          </p:nvSpPr>
          <p:spPr>
            <a:xfrm>
              <a:off x="3379863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1" name="Google Shape;2071;p8"/>
            <p:cNvSpPr/>
            <p:nvPr/>
          </p:nvSpPr>
          <p:spPr>
            <a:xfrm>
              <a:off x="3227155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2" name="Google Shape;2072;p8"/>
            <p:cNvSpPr/>
            <p:nvPr/>
          </p:nvSpPr>
          <p:spPr>
            <a:xfrm>
              <a:off x="3532571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3" name="Google Shape;2073;p8"/>
            <p:cNvSpPr/>
            <p:nvPr/>
          </p:nvSpPr>
          <p:spPr>
            <a:xfrm>
              <a:off x="3685280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4" name="Google Shape;2074;p8"/>
            <p:cNvSpPr/>
            <p:nvPr/>
          </p:nvSpPr>
          <p:spPr>
            <a:xfrm>
              <a:off x="3837987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5" name="Google Shape;2075;p8"/>
            <p:cNvSpPr/>
            <p:nvPr/>
          </p:nvSpPr>
          <p:spPr>
            <a:xfrm>
              <a:off x="3990696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6" name="Google Shape;2076;p8"/>
            <p:cNvSpPr/>
            <p:nvPr/>
          </p:nvSpPr>
          <p:spPr>
            <a:xfrm>
              <a:off x="4143404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7" name="Google Shape;2077;p8"/>
            <p:cNvSpPr/>
            <p:nvPr/>
          </p:nvSpPr>
          <p:spPr>
            <a:xfrm>
              <a:off x="4296113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8" name="Google Shape;2078;p8"/>
            <p:cNvSpPr/>
            <p:nvPr/>
          </p:nvSpPr>
          <p:spPr>
            <a:xfrm>
              <a:off x="4448815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9" name="Google Shape;2079;p8"/>
            <p:cNvSpPr/>
            <p:nvPr/>
          </p:nvSpPr>
          <p:spPr>
            <a:xfrm>
              <a:off x="4601523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0" name="Google Shape;2080;p8"/>
            <p:cNvSpPr/>
            <p:nvPr/>
          </p:nvSpPr>
          <p:spPr>
            <a:xfrm>
              <a:off x="4754232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1" name="Google Shape;2081;p8"/>
            <p:cNvSpPr/>
            <p:nvPr/>
          </p:nvSpPr>
          <p:spPr>
            <a:xfrm>
              <a:off x="4906940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2" name="Google Shape;2082;p8"/>
            <p:cNvSpPr/>
            <p:nvPr/>
          </p:nvSpPr>
          <p:spPr>
            <a:xfrm>
              <a:off x="5059648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3" name="Google Shape;2083;p8"/>
            <p:cNvSpPr/>
            <p:nvPr/>
          </p:nvSpPr>
          <p:spPr>
            <a:xfrm>
              <a:off x="7808385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4" name="Google Shape;2084;p8"/>
            <p:cNvSpPr/>
            <p:nvPr/>
          </p:nvSpPr>
          <p:spPr>
            <a:xfrm>
              <a:off x="7961093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5" name="Google Shape;2085;p8"/>
            <p:cNvSpPr/>
            <p:nvPr/>
          </p:nvSpPr>
          <p:spPr>
            <a:xfrm>
              <a:off x="8113800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6" name="Google Shape;2086;p8"/>
            <p:cNvSpPr/>
            <p:nvPr/>
          </p:nvSpPr>
          <p:spPr>
            <a:xfrm>
              <a:off x="8266509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8"/>
            <p:cNvSpPr/>
            <p:nvPr/>
          </p:nvSpPr>
          <p:spPr>
            <a:xfrm>
              <a:off x="8419217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8"/>
            <p:cNvSpPr/>
            <p:nvPr/>
          </p:nvSpPr>
          <p:spPr>
            <a:xfrm>
              <a:off x="8571926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8"/>
            <p:cNvSpPr/>
            <p:nvPr/>
          </p:nvSpPr>
          <p:spPr>
            <a:xfrm>
              <a:off x="8724628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8"/>
            <p:cNvSpPr/>
            <p:nvPr/>
          </p:nvSpPr>
          <p:spPr>
            <a:xfrm>
              <a:off x="20298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8"/>
            <p:cNvSpPr/>
            <p:nvPr/>
          </p:nvSpPr>
          <p:spPr>
            <a:xfrm>
              <a:off x="173001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8"/>
            <p:cNvSpPr/>
            <p:nvPr/>
          </p:nvSpPr>
          <p:spPr>
            <a:xfrm>
              <a:off x="325709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8"/>
            <p:cNvSpPr/>
            <p:nvPr/>
          </p:nvSpPr>
          <p:spPr>
            <a:xfrm>
              <a:off x="3227155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8"/>
            <p:cNvSpPr/>
            <p:nvPr/>
          </p:nvSpPr>
          <p:spPr>
            <a:xfrm>
              <a:off x="3379863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8"/>
            <p:cNvSpPr/>
            <p:nvPr/>
          </p:nvSpPr>
          <p:spPr>
            <a:xfrm>
              <a:off x="3532571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8"/>
            <p:cNvSpPr/>
            <p:nvPr/>
          </p:nvSpPr>
          <p:spPr>
            <a:xfrm>
              <a:off x="3685280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8"/>
            <p:cNvSpPr/>
            <p:nvPr/>
          </p:nvSpPr>
          <p:spPr>
            <a:xfrm>
              <a:off x="3837987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8"/>
            <p:cNvSpPr/>
            <p:nvPr/>
          </p:nvSpPr>
          <p:spPr>
            <a:xfrm>
              <a:off x="3990696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8"/>
            <p:cNvSpPr/>
            <p:nvPr/>
          </p:nvSpPr>
          <p:spPr>
            <a:xfrm>
              <a:off x="4143404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8"/>
            <p:cNvSpPr/>
            <p:nvPr/>
          </p:nvSpPr>
          <p:spPr>
            <a:xfrm>
              <a:off x="4296113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8"/>
            <p:cNvSpPr/>
            <p:nvPr/>
          </p:nvSpPr>
          <p:spPr>
            <a:xfrm>
              <a:off x="4448815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8"/>
            <p:cNvSpPr/>
            <p:nvPr/>
          </p:nvSpPr>
          <p:spPr>
            <a:xfrm>
              <a:off x="4601523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8"/>
            <p:cNvSpPr/>
            <p:nvPr/>
          </p:nvSpPr>
          <p:spPr>
            <a:xfrm>
              <a:off x="7655676" y="868917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8"/>
            <p:cNvSpPr/>
            <p:nvPr/>
          </p:nvSpPr>
          <p:spPr>
            <a:xfrm>
              <a:off x="7808385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8"/>
            <p:cNvSpPr/>
            <p:nvPr/>
          </p:nvSpPr>
          <p:spPr>
            <a:xfrm>
              <a:off x="7961093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8"/>
            <p:cNvSpPr/>
            <p:nvPr/>
          </p:nvSpPr>
          <p:spPr>
            <a:xfrm>
              <a:off x="8113800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8"/>
            <p:cNvSpPr/>
            <p:nvPr/>
          </p:nvSpPr>
          <p:spPr>
            <a:xfrm>
              <a:off x="8266509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8"/>
            <p:cNvSpPr/>
            <p:nvPr/>
          </p:nvSpPr>
          <p:spPr>
            <a:xfrm>
              <a:off x="8419217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8"/>
            <p:cNvSpPr/>
            <p:nvPr/>
          </p:nvSpPr>
          <p:spPr>
            <a:xfrm>
              <a:off x="8571926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8"/>
            <p:cNvSpPr/>
            <p:nvPr/>
          </p:nvSpPr>
          <p:spPr>
            <a:xfrm>
              <a:off x="8724628" y="8689173"/>
              <a:ext cx="62230" cy="76835"/>
            </a:xfrm>
            <a:custGeom>
              <a:avLst/>
              <a:gdLst/>
              <a:ahLst/>
              <a:cxnLst/>
              <a:rect l="l" t="t" r="r" b="b"/>
              <a:pathLst>
                <a:path w="62229" h="76834" extrusionOk="0">
                  <a:moveTo>
                    <a:pt x="38182" y="0"/>
                  </a:moveTo>
                  <a:lnTo>
                    <a:pt x="23319" y="3000"/>
                  </a:lnTo>
                  <a:lnTo>
                    <a:pt x="11182" y="11181"/>
                  </a:lnTo>
                  <a:lnTo>
                    <a:pt x="3000" y="23318"/>
                  </a:lnTo>
                  <a:lnTo>
                    <a:pt x="0" y="38181"/>
                  </a:lnTo>
                  <a:lnTo>
                    <a:pt x="3000" y="53044"/>
                  </a:lnTo>
                  <a:lnTo>
                    <a:pt x="11182" y="65180"/>
                  </a:lnTo>
                  <a:lnTo>
                    <a:pt x="23319" y="73363"/>
                  </a:lnTo>
                  <a:lnTo>
                    <a:pt x="38182" y="76363"/>
                  </a:lnTo>
                  <a:lnTo>
                    <a:pt x="49421" y="74093"/>
                  </a:lnTo>
                  <a:lnTo>
                    <a:pt x="61892" y="8969"/>
                  </a:lnTo>
                  <a:lnTo>
                    <a:pt x="53039" y="3000"/>
                  </a:lnTo>
                  <a:lnTo>
                    <a:pt x="38182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8"/>
            <p:cNvSpPr/>
            <p:nvPr/>
          </p:nvSpPr>
          <p:spPr>
            <a:xfrm>
              <a:off x="20298" y="884188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8"/>
            <p:cNvSpPr/>
            <p:nvPr/>
          </p:nvSpPr>
          <p:spPr>
            <a:xfrm>
              <a:off x="173001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8"/>
            <p:cNvSpPr/>
            <p:nvPr/>
          </p:nvSpPr>
          <p:spPr>
            <a:xfrm>
              <a:off x="325709" y="884188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8"/>
            <p:cNvSpPr/>
            <p:nvPr/>
          </p:nvSpPr>
          <p:spPr>
            <a:xfrm>
              <a:off x="478417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8"/>
            <p:cNvSpPr/>
            <p:nvPr/>
          </p:nvSpPr>
          <p:spPr>
            <a:xfrm>
              <a:off x="7502968" y="884188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8"/>
            <p:cNvSpPr/>
            <p:nvPr/>
          </p:nvSpPr>
          <p:spPr>
            <a:xfrm>
              <a:off x="7655676" y="8841885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8"/>
            <p:cNvSpPr/>
            <p:nvPr/>
          </p:nvSpPr>
          <p:spPr>
            <a:xfrm>
              <a:off x="7808385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8"/>
            <p:cNvSpPr/>
            <p:nvPr/>
          </p:nvSpPr>
          <p:spPr>
            <a:xfrm>
              <a:off x="7961093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8"/>
            <p:cNvSpPr/>
            <p:nvPr/>
          </p:nvSpPr>
          <p:spPr>
            <a:xfrm>
              <a:off x="8113800" y="884188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8"/>
            <p:cNvSpPr/>
            <p:nvPr/>
          </p:nvSpPr>
          <p:spPr>
            <a:xfrm>
              <a:off x="8266509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8"/>
            <p:cNvSpPr/>
            <p:nvPr/>
          </p:nvSpPr>
          <p:spPr>
            <a:xfrm>
              <a:off x="8419217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8"/>
            <p:cNvSpPr/>
            <p:nvPr/>
          </p:nvSpPr>
          <p:spPr>
            <a:xfrm>
              <a:off x="8571926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8"/>
            <p:cNvSpPr/>
            <p:nvPr/>
          </p:nvSpPr>
          <p:spPr>
            <a:xfrm>
              <a:off x="20298" y="8994589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8"/>
            <p:cNvSpPr/>
            <p:nvPr/>
          </p:nvSpPr>
          <p:spPr>
            <a:xfrm>
              <a:off x="173001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8"/>
            <p:cNvSpPr/>
            <p:nvPr/>
          </p:nvSpPr>
          <p:spPr>
            <a:xfrm>
              <a:off x="325709" y="8994589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6" name="Google Shape;2126;p8"/>
            <p:cNvSpPr/>
            <p:nvPr/>
          </p:nvSpPr>
          <p:spPr>
            <a:xfrm>
              <a:off x="478417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" name="Google Shape;2127;p8"/>
            <p:cNvSpPr/>
            <p:nvPr/>
          </p:nvSpPr>
          <p:spPr>
            <a:xfrm>
              <a:off x="7350260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" name="Google Shape;2128;p8"/>
            <p:cNvSpPr/>
            <p:nvPr/>
          </p:nvSpPr>
          <p:spPr>
            <a:xfrm>
              <a:off x="7502968" y="8994589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" name="Google Shape;2129;p8"/>
            <p:cNvSpPr/>
            <p:nvPr/>
          </p:nvSpPr>
          <p:spPr>
            <a:xfrm>
              <a:off x="7655676" y="8994589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" name="Google Shape;2130;p8"/>
            <p:cNvSpPr/>
            <p:nvPr/>
          </p:nvSpPr>
          <p:spPr>
            <a:xfrm>
              <a:off x="7808385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" name="Google Shape;2131;p8"/>
            <p:cNvSpPr/>
            <p:nvPr/>
          </p:nvSpPr>
          <p:spPr>
            <a:xfrm>
              <a:off x="7961093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" name="Google Shape;2132;p8"/>
            <p:cNvSpPr/>
            <p:nvPr/>
          </p:nvSpPr>
          <p:spPr>
            <a:xfrm>
              <a:off x="8113800" y="8994589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3" name="Google Shape;2133;p8"/>
            <p:cNvSpPr/>
            <p:nvPr/>
          </p:nvSpPr>
          <p:spPr>
            <a:xfrm>
              <a:off x="8266509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" name="Google Shape;2134;p8"/>
            <p:cNvSpPr/>
            <p:nvPr/>
          </p:nvSpPr>
          <p:spPr>
            <a:xfrm>
              <a:off x="8419217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" name="Google Shape;2135;p8"/>
            <p:cNvSpPr/>
            <p:nvPr/>
          </p:nvSpPr>
          <p:spPr>
            <a:xfrm>
              <a:off x="8571926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" name="Google Shape;2136;p8"/>
            <p:cNvSpPr/>
            <p:nvPr/>
          </p:nvSpPr>
          <p:spPr>
            <a:xfrm>
              <a:off x="20298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" name="Google Shape;2137;p8"/>
            <p:cNvSpPr/>
            <p:nvPr/>
          </p:nvSpPr>
          <p:spPr>
            <a:xfrm>
              <a:off x="173001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" name="Google Shape;2138;p8"/>
            <p:cNvSpPr/>
            <p:nvPr/>
          </p:nvSpPr>
          <p:spPr>
            <a:xfrm>
              <a:off x="325709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" name="Google Shape;2139;p8"/>
            <p:cNvSpPr/>
            <p:nvPr/>
          </p:nvSpPr>
          <p:spPr>
            <a:xfrm>
              <a:off x="478417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" name="Google Shape;2140;p8"/>
            <p:cNvSpPr/>
            <p:nvPr/>
          </p:nvSpPr>
          <p:spPr>
            <a:xfrm>
              <a:off x="631126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" name="Google Shape;2141;p8"/>
            <p:cNvSpPr/>
            <p:nvPr/>
          </p:nvSpPr>
          <p:spPr>
            <a:xfrm>
              <a:off x="7350260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2" name="Google Shape;2142;p8"/>
            <p:cNvSpPr/>
            <p:nvPr/>
          </p:nvSpPr>
          <p:spPr>
            <a:xfrm>
              <a:off x="7502968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3" name="Google Shape;2143;p8"/>
            <p:cNvSpPr/>
            <p:nvPr/>
          </p:nvSpPr>
          <p:spPr>
            <a:xfrm>
              <a:off x="7655676" y="914730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" name="Google Shape;2144;p8"/>
            <p:cNvSpPr/>
            <p:nvPr/>
          </p:nvSpPr>
          <p:spPr>
            <a:xfrm>
              <a:off x="7808385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" name="Google Shape;2145;p8"/>
            <p:cNvSpPr/>
            <p:nvPr/>
          </p:nvSpPr>
          <p:spPr>
            <a:xfrm>
              <a:off x="7961093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" name="Google Shape;2146;p8"/>
            <p:cNvSpPr/>
            <p:nvPr/>
          </p:nvSpPr>
          <p:spPr>
            <a:xfrm>
              <a:off x="8113800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" name="Google Shape;2147;p8"/>
            <p:cNvSpPr/>
            <p:nvPr/>
          </p:nvSpPr>
          <p:spPr>
            <a:xfrm>
              <a:off x="8266509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" name="Google Shape;2148;p8"/>
            <p:cNvSpPr/>
            <p:nvPr/>
          </p:nvSpPr>
          <p:spPr>
            <a:xfrm>
              <a:off x="8419217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" name="Google Shape;2149;p8"/>
            <p:cNvSpPr/>
            <p:nvPr/>
          </p:nvSpPr>
          <p:spPr>
            <a:xfrm>
              <a:off x="20298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0" name="Google Shape;2150;p8"/>
            <p:cNvSpPr/>
            <p:nvPr/>
          </p:nvSpPr>
          <p:spPr>
            <a:xfrm>
              <a:off x="173001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1" name="Google Shape;2151;p8"/>
            <p:cNvSpPr/>
            <p:nvPr/>
          </p:nvSpPr>
          <p:spPr>
            <a:xfrm>
              <a:off x="325709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2" name="Google Shape;2152;p8"/>
            <p:cNvSpPr/>
            <p:nvPr/>
          </p:nvSpPr>
          <p:spPr>
            <a:xfrm>
              <a:off x="478417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3" name="Google Shape;2153;p8"/>
            <p:cNvSpPr/>
            <p:nvPr/>
          </p:nvSpPr>
          <p:spPr>
            <a:xfrm>
              <a:off x="631126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4" name="Google Shape;2154;p8"/>
            <p:cNvSpPr/>
            <p:nvPr/>
          </p:nvSpPr>
          <p:spPr>
            <a:xfrm>
              <a:off x="783834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5" name="Google Shape;2155;p8"/>
            <p:cNvSpPr/>
            <p:nvPr/>
          </p:nvSpPr>
          <p:spPr>
            <a:xfrm>
              <a:off x="7197557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6" name="Google Shape;2156;p8"/>
            <p:cNvSpPr/>
            <p:nvPr/>
          </p:nvSpPr>
          <p:spPr>
            <a:xfrm>
              <a:off x="7350260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7" name="Google Shape;2157;p8"/>
            <p:cNvSpPr/>
            <p:nvPr/>
          </p:nvSpPr>
          <p:spPr>
            <a:xfrm>
              <a:off x="7502968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" name="Google Shape;2158;p8"/>
            <p:cNvSpPr/>
            <p:nvPr/>
          </p:nvSpPr>
          <p:spPr>
            <a:xfrm>
              <a:off x="7655676" y="930000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" name="Google Shape;2159;p8"/>
            <p:cNvSpPr/>
            <p:nvPr/>
          </p:nvSpPr>
          <p:spPr>
            <a:xfrm>
              <a:off x="7808385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" name="Google Shape;2160;p8"/>
            <p:cNvSpPr/>
            <p:nvPr/>
          </p:nvSpPr>
          <p:spPr>
            <a:xfrm>
              <a:off x="7961093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" name="Google Shape;2161;p8"/>
            <p:cNvSpPr/>
            <p:nvPr/>
          </p:nvSpPr>
          <p:spPr>
            <a:xfrm>
              <a:off x="8113800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" name="Google Shape;2162;p8"/>
            <p:cNvSpPr/>
            <p:nvPr/>
          </p:nvSpPr>
          <p:spPr>
            <a:xfrm>
              <a:off x="8266509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" name="Google Shape;2163;p8"/>
            <p:cNvSpPr/>
            <p:nvPr/>
          </p:nvSpPr>
          <p:spPr>
            <a:xfrm>
              <a:off x="20298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8"/>
            <p:cNvSpPr/>
            <p:nvPr/>
          </p:nvSpPr>
          <p:spPr>
            <a:xfrm>
              <a:off x="173001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" name="Google Shape;2165;p8"/>
            <p:cNvSpPr/>
            <p:nvPr/>
          </p:nvSpPr>
          <p:spPr>
            <a:xfrm>
              <a:off x="325709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" name="Google Shape;2166;p8"/>
            <p:cNvSpPr/>
            <p:nvPr/>
          </p:nvSpPr>
          <p:spPr>
            <a:xfrm>
              <a:off x="478417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" name="Google Shape;2167;p8"/>
            <p:cNvSpPr/>
            <p:nvPr/>
          </p:nvSpPr>
          <p:spPr>
            <a:xfrm>
              <a:off x="631126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" name="Google Shape;2168;p8"/>
            <p:cNvSpPr/>
            <p:nvPr/>
          </p:nvSpPr>
          <p:spPr>
            <a:xfrm>
              <a:off x="783834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" name="Google Shape;2169;p8"/>
            <p:cNvSpPr/>
            <p:nvPr/>
          </p:nvSpPr>
          <p:spPr>
            <a:xfrm>
              <a:off x="936542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" name="Google Shape;2170;p8"/>
            <p:cNvSpPr/>
            <p:nvPr/>
          </p:nvSpPr>
          <p:spPr>
            <a:xfrm>
              <a:off x="7044849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" name="Google Shape;2171;p8"/>
            <p:cNvSpPr/>
            <p:nvPr/>
          </p:nvSpPr>
          <p:spPr>
            <a:xfrm>
              <a:off x="7197557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" name="Google Shape;2172;p8"/>
            <p:cNvSpPr/>
            <p:nvPr/>
          </p:nvSpPr>
          <p:spPr>
            <a:xfrm>
              <a:off x="7350260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" name="Google Shape;2173;p8"/>
            <p:cNvSpPr/>
            <p:nvPr/>
          </p:nvSpPr>
          <p:spPr>
            <a:xfrm>
              <a:off x="7502968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" name="Google Shape;2174;p8"/>
            <p:cNvSpPr/>
            <p:nvPr/>
          </p:nvSpPr>
          <p:spPr>
            <a:xfrm>
              <a:off x="7655676" y="945270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" name="Google Shape;2175;p8"/>
            <p:cNvSpPr/>
            <p:nvPr/>
          </p:nvSpPr>
          <p:spPr>
            <a:xfrm>
              <a:off x="7808385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" name="Google Shape;2176;p8"/>
            <p:cNvSpPr/>
            <p:nvPr/>
          </p:nvSpPr>
          <p:spPr>
            <a:xfrm>
              <a:off x="7961093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" name="Google Shape;2177;p8"/>
            <p:cNvSpPr/>
            <p:nvPr/>
          </p:nvSpPr>
          <p:spPr>
            <a:xfrm>
              <a:off x="8113800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" name="Google Shape;2178;p8"/>
            <p:cNvSpPr/>
            <p:nvPr/>
          </p:nvSpPr>
          <p:spPr>
            <a:xfrm>
              <a:off x="8266509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" name="Google Shape;2179;p8"/>
            <p:cNvSpPr/>
            <p:nvPr/>
          </p:nvSpPr>
          <p:spPr>
            <a:xfrm>
              <a:off x="20298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" name="Google Shape;2180;p8"/>
            <p:cNvSpPr/>
            <p:nvPr/>
          </p:nvSpPr>
          <p:spPr>
            <a:xfrm>
              <a:off x="173001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" name="Google Shape;2181;p8"/>
            <p:cNvSpPr/>
            <p:nvPr/>
          </p:nvSpPr>
          <p:spPr>
            <a:xfrm>
              <a:off x="325709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" name="Google Shape;2182;p8"/>
            <p:cNvSpPr/>
            <p:nvPr/>
          </p:nvSpPr>
          <p:spPr>
            <a:xfrm>
              <a:off x="478417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" name="Google Shape;2183;p8"/>
            <p:cNvSpPr/>
            <p:nvPr/>
          </p:nvSpPr>
          <p:spPr>
            <a:xfrm>
              <a:off x="631126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" name="Google Shape;2184;p8"/>
            <p:cNvSpPr/>
            <p:nvPr/>
          </p:nvSpPr>
          <p:spPr>
            <a:xfrm>
              <a:off x="783834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" name="Google Shape;2185;p8"/>
            <p:cNvSpPr/>
            <p:nvPr/>
          </p:nvSpPr>
          <p:spPr>
            <a:xfrm>
              <a:off x="936542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" name="Google Shape;2186;p8"/>
            <p:cNvSpPr/>
            <p:nvPr/>
          </p:nvSpPr>
          <p:spPr>
            <a:xfrm>
              <a:off x="1089250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" name="Google Shape;2187;p8"/>
            <p:cNvSpPr/>
            <p:nvPr/>
          </p:nvSpPr>
          <p:spPr>
            <a:xfrm>
              <a:off x="6739433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" name="Google Shape;2188;p8"/>
            <p:cNvSpPr/>
            <p:nvPr/>
          </p:nvSpPr>
          <p:spPr>
            <a:xfrm>
              <a:off x="6892140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" name="Google Shape;2189;p8"/>
            <p:cNvSpPr/>
            <p:nvPr/>
          </p:nvSpPr>
          <p:spPr>
            <a:xfrm>
              <a:off x="7044849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" name="Google Shape;2190;p8"/>
            <p:cNvSpPr/>
            <p:nvPr/>
          </p:nvSpPr>
          <p:spPr>
            <a:xfrm>
              <a:off x="7197557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" name="Google Shape;2191;p8"/>
            <p:cNvSpPr/>
            <p:nvPr/>
          </p:nvSpPr>
          <p:spPr>
            <a:xfrm>
              <a:off x="7350260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" name="Google Shape;2192;p8"/>
            <p:cNvSpPr/>
            <p:nvPr/>
          </p:nvSpPr>
          <p:spPr>
            <a:xfrm>
              <a:off x="7502968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" name="Google Shape;2193;p8"/>
            <p:cNvSpPr/>
            <p:nvPr/>
          </p:nvSpPr>
          <p:spPr>
            <a:xfrm>
              <a:off x="7655676" y="960542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" name="Google Shape;2194;p8"/>
            <p:cNvSpPr/>
            <p:nvPr/>
          </p:nvSpPr>
          <p:spPr>
            <a:xfrm>
              <a:off x="7808385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" name="Google Shape;2195;p8"/>
            <p:cNvSpPr/>
            <p:nvPr/>
          </p:nvSpPr>
          <p:spPr>
            <a:xfrm>
              <a:off x="7961093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" name="Google Shape;2196;p8"/>
            <p:cNvSpPr/>
            <p:nvPr/>
          </p:nvSpPr>
          <p:spPr>
            <a:xfrm>
              <a:off x="8113800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" name="Google Shape;2197;p8"/>
            <p:cNvSpPr/>
            <p:nvPr/>
          </p:nvSpPr>
          <p:spPr>
            <a:xfrm>
              <a:off x="173001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" name="Google Shape;2198;p8"/>
            <p:cNvSpPr/>
            <p:nvPr/>
          </p:nvSpPr>
          <p:spPr>
            <a:xfrm>
              <a:off x="325709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" name="Google Shape;2199;p8"/>
            <p:cNvSpPr/>
            <p:nvPr/>
          </p:nvSpPr>
          <p:spPr>
            <a:xfrm>
              <a:off x="478417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" name="Google Shape;2200;p8"/>
            <p:cNvSpPr/>
            <p:nvPr/>
          </p:nvSpPr>
          <p:spPr>
            <a:xfrm>
              <a:off x="631126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" name="Google Shape;2201;p8"/>
            <p:cNvSpPr/>
            <p:nvPr/>
          </p:nvSpPr>
          <p:spPr>
            <a:xfrm>
              <a:off x="783834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" name="Google Shape;2202;p8"/>
            <p:cNvSpPr/>
            <p:nvPr/>
          </p:nvSpPr>
          <p:spPr>
            <a:xfrm>
              <a:off x="936542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" name="Google Shape;2203;p8"/>
            <p:cNvSpPr/>
            <p:nvPr/>
          </p:nvSpPr>
          <p:spPr>
            <a:xfrm>
              <a:off x="1089250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" name="Google Shape;2204;p8"/>
            <p:cNvSpPr/>
            <p:nvPr/>
          </p:nvSpPr>
          <p:spPr>
            <a:xfrm>
              <a:off x="1241959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" name="Google Shape;2205;p8"/>
            <p:cNvSpPr/>
            <p:nvPr/>
          </p:nvSpPr>
          <p:spPr>
            <a:xfrm>
              <a:off x="1394668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" name="Google Shape;2206;p8"/>
            <p:cNvSpPr/>
            <p:nvPr/>
          </p:nvSpPr>
          <p:spPr>
            <a:xfrm>
              <a:off x="6586725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" name="Google Shape;2207;p8"/>
            <p:cNvSpPr/>
            <p:nvPr/>
          </p:nvSpPr>
          <p:spPr>
            <a:xfrm>
              <a:off x="6739433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" name="Google Shape;2208;p8"/>
            <p:cNvSpPr/>
            <p:nvPr/>
          </p:nvSpPr>
          <p:spPr>
            <a:xfrm>
              <a:off x="6892140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" name="Google Shape;2209;p8"/>
            <p:cNvSpPr/>
            <p:nvPr/>
          </p:nvSpPr>
          <p:spPr>
            <a:xfrm>
              <a:off x="7044849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" name="Google Shape;2210;p8"/>
            <p:cNvSpPr/>
            <p:nvPr/>
          </p:nvSpPr>
          <p:spPr>
            <a:xfrm>
              <a:off x="7197557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" name="Google Shape;2211;p8"/>
            <p:cNvSpPr/>
            <p:nvPr/>
          </p:nvSpPr>
          <p:spPr>
            <a:xfrm>
              <a:off x="7350260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" name="Google Shape;2212;p8"/>
            <p:cNvSpPr/>
            <p:nvPr/>
          </p:nvSpPr>
          <p:spPr>
            <a:xfrm>
              <a:off x="7502968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" name="Google Shape;2213;p8"/>
            <p:cNvSpPr/>
            <p:nvPr/>
          </p:nvSpPr>
          <p:spPr>
            <a:xfrm>
              <a:off x="7655676" y="975812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" name="Google Shape;2214;p8"/>
            <p:cNvSpPr/>
            <p:nvPr/>
          </p:nvSpPr>
          <p:spPr>
            <a:xfrm>
              <a:off x="7808385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8"/>
            <p:cNvSpPr/>
            <p:nvPr/>
          </p:nvSpPr>
          <p:spPr>
            <a:xfrm>
              <a:off x="7961093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" name="Google Shape;2216;p8"/>
            <p:cNvSpPr/>
            <p:nvPr/>
          </p:nvSpPr>
          <p:spPr>
            <a:xfrm>
              <a:off x="325709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" name="Google Shape;2217;p8"/>
            <p:cNvSpPr/>
            <p:nvPr/>
          </p:nvSpPr>
          <p:spPr>
            <a:xfrm>
              <a:off x="478417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8"/>
            <p:cNvSpPr/>
            <p:nvPr/>
          </p:nvSpPr>
          <p:spPr>
            <a:xfrm>
              <a:off x="631126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8"/>
            <p:cNvSpPr/>
            <p:nvPr/>
          </p:nvSpPr>
          <p:spPr>
            <a:xfrm>
              <a:off x="783834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8"/>
            <p:cNvSpPr/>
            <p:nvPr/>
          </p:nvSpPr>
          <p:spPr>
            <a:xfrm>
              <a:off x="936542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8"/>
            <p:cNvSpPr/>
            <p:nvPr/>
          </p:nvSpPr>
          <p:spPr>
            <a:xfrm>
              <a:off x="1089250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8"/>
            <p:cNvSpPr/>
            <p:nvPr/>
          </p:nvSpPr>
          <p:spPr>
            <a:xfrm>
              <a:off x="1241959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8"/>
            <p:cNvSpPr/>
            <p:nvPr/>
          </p:nvSpPr>
          <p:spPr>
            <a:xfrm>
              <a:off x="1394668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8"/>
            <p:cNvSpPr/>
            <p:nvPr/>
          </p:nvSpPr>
          <p:spPr>
            <a:xfrm>
              <a:off x="1547370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8"/>
            <p:cNvSpPr/>
            <p:nvPr/>
          </p:nvSpPr>
          <p:spPr>
            <a:xfrm>
              <a:off x="6434016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8"/>
            <p:cNvSpPr/>
            <p:nvPr/>
          </p:nvSpPr>
          <p:spPr>
            <a:xfrm>
              <a:off x="6586725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" name="Google Shape;2227;p8"/>
            <p:cNvSpPr/>
            <p:nvPr/>
          </p:nvSpPr>
          <p:spPr>
            <a:xfrm>
              <a:off x="6739433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" name="Google Shape;2228;p8"/>
            <p:cNvSpPr/>
            <p:nvPr/>
          </p:nvSpPr>
          <p:spPr>
            <a:xfrm>
              <a:off x="6892140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8"/>
            <p:cNvSpPr/>
            <p:nvPr/>
          </p:nvSpPr>
          <p:spPr>
            <a:xfrm>
              <a:off x="7044849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" name="Google Shape;2230;p8"/>
            <p:cNvSpPr/>
            <p:nvPr/>
          </p:nvSpPr>
          <p:spPr>
            <a:xfrm>
              <a:off x="7197557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" name="Google Shape;2231;p8"/>
            <p:cNvSpPr/>
            <p:nvPr/>
          </p:nvSpPr>
          <p:spPr>
            <a:xfrm>
              <a:off x="7350260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" name="Google Shape;2232;p8"/>
            <p:cNvSpPr/>
            <p:nvPr/>
          </p:nvSpPr>
          <p:spPr>
            <a:xfrm>
              <a:off x="7502968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" name="Google Shape;2233;p8"/>
            <p:cNvSpPr/>
            <p:nvPr/>
          </p:nvSpPr>
          <p:spPr>
            <a:xfrm>
              <a:off x="7655676" y="991083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8"/>
            <p:cNvSpPr/>
            <p:nvPr/>
          </p:nvSpPr>
          <p:spPr>
            <a:xfrm>
              <a:off x="7808385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" name="Google Shape;2235;p8"/>
            <p:cNvSpPr/>
            <p:nvPr/>
          </p:nvSpPr>
          <p:spPr>
            <a:xfrm>
              <a:off x="478417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" name="Google Shape;2236;p8"/>
            <p:cNvSpPr/>
            <p:nvPr/>
          </p:nvSpPr>
          <p:spPr>
            <a:xfrm>
              <a:off x="631126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" name="Google Shape;2237;p8"/>
            <p:cNvSpPr/>
            <p:nvPr/>
          </p:nvSpPr>
          <p:spPr>
            <a:xfrm>
              <a:off x="783834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" name="Google Shape;2238;p8"/>
            <p:cNvSpPr/>
            <p:nvPr/>
          </p:nvSpPr>
          <p:spPr>
            <a:xfrm>
              <a:off x="936542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" name="Google Shape;2239;p8"/>
            <p:cNvSpPr/>
            <p:nvPr/>
          </p:nvSpPr>
          <p:spPr>
            <a:xfrm>
              <a:off x="1089250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" name="Google Shape;2240;p8"/>
            <p:cNvSpPr/>
            <p:nvPr/>
          </p:nvSpPr>
          <p:spPr>
            <a:xfrm>
              <a:off x="1241959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" name="Google Shape;2241;p8"/>
            <p:cNvSpPr/>
            <p:nvPr/>
          </p:nvSpPr>
          <p:spPr>
            <a:xfrm>
              <a:off x="1394668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" name="Google Shape;2242;p8"/>
            <p:cNvSpPr/>
            <p:nvPr/>
          </p:nvSpPr>
          <p:spPr>
            <a:xfrm>
              <a:off x="1547370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" name="Google Shape;2243;p8"/>
            <p:cNvSpPr/>
            <p:nvPr/>
          </p:nvSpPr>
          <p:spPr>
            <a:xfrm>
              <a:off x="1700079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" name="Google Shape;2244;p8"/>
            <p:cNvSpPr/>
            <p:nvPr/>
          </p:nvSpPr>
          <p:spPr>
            <a:xfrm>
              <a:off x="1852787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" name="Google Shape;2245;p8"/>
            <p:cNvSpPr/>
            <p:nvPr/>
          </p:nvSpPr>
          <p:spPr>
            <a:xfrm>
              <a:off x="6128600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" name="Google Shape;2246;p8"/>
            <p:cNvSpPr/>
            <p:nvPr/>
          </p:nvSpPr>
          <p:spPr>
            <a:xfrm>
              <a:off x="6281308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" name="Google Shape;2247;p8"/>
            <p:cNvSpPr/>
            <p:nvPr/>
          </p:nvSpPr>
          <p:spPr>
            <a:xfrm>
              <a:off x="6434016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" name="Google Shape;2248;p8"/>
            <p:cNvSpPr/>
            <p:nvPr/>
          </p:nvSpPr>
          <p:spPr>
            <a:xfrm>
              <a:off x="6586725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" name="Google Shape;2249;p8"/>
            <p:cNvSpPr/>
            <p:nvPr/>
          </p:nvSpPr>
          <p:spPr>
            <a:xfrm>
              <a:off x="6739433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" name="Google Shape;2250;p8"/>
            <p:cNvSpPr/>
            <p:nvPr/>
          </p:nvSpPr>
          <p:spPr>
            <a:xfrm>
              <a:off x="6892140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" name="Google Shape;2251;p8"/>
            <p:cNvSpPr/>
            <p:nvPr/>
          </p:nvSpPr>
          <p:spPr>
            <a:xfrm>
              <a:off x="7044849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" name="Google Shape;2252;p8"/>
            <p:cNvSpPr/>
            <p:nvPr/>
          </p:nvSpPr>
          <p:spPr>
            <a:xfrm>
              <a:off x="7197557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" name="Google Shape;2253;p8"/>
            <p:cNvSpPr/>
            <p:nvPr/>
          </p:nvSpPr>
          <p:spPr>
            <a:xfrm>
              <a:off x="7350260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" name="Google Shape;2254;p8"/>
            <p:cNvSpPr/>
            <p:nvPr/>
          </p:nvSpPr>
          <p:spPr>
            <a:xfrm>
              <a:off x="7502968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" name="Google Shape;2255;p8"/>
            <p:cNvSpPr/>
            <p:nvPr/>
          </p:nvSpPr>
          <p:spPr>
            <a:xfrm>
              <a:off x="7655676" y="1006354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" name="Google Shape;2256;p8"/>
            <p:cNvSpPr/>
            <p:nvPr/>
          </p:nvSpPr>
          <p:spPr>
            <a:xfrm>
              <a:off x="631126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7" name="Google Shape;2257;p8"/>
            <p:cNvSpPr/>
            <p:nvPr/>
          </p:nvSpPr>
          <p:spPr>
            <a:xfrm>
              <a:off x="783834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8" name="Google Shape;2258;p8"/>
            <p:cNvSpPr/>
            <p:nvPr/>
          </p:nvSpPr>
          <p:spPr>
            <a:xfrm>
              <a:off x="936542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" name="Google Shape;2259;p8"/>
            <p:cNvSpPr/>
            <p:nvPr/>
          </p:nvSpPr>
          <p:spPr>
            <a:xfrm>
              <a:off x="1089250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" name="Google Shape;2260;p8"/>
            <p:cNvSpPr/>
            <p:nvPr/>
          </p:nvSpPr>
          <p:spPr>
            <a:xfrm>
              <a:off x="1241959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" name="Google Shape;2261;p8"/>
            <p:cNvSpPr/>
            <p:nvPr/>
          </p:nvSpPr>
          <p:spPr>
            <a:xfrm>
              <a:off x="1394668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" name="Google Shape;2262;p8"/>
            <p:cNvSpPr/>
            <p:nvPr/>
          </p:nvSpPr>
          <p:spPr>
            <a:xfrm>
              <a:off x="1547370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" name="Google Shape;2263;p8"/>
            <p:cNvSpPr/>
            <p:nvPr/>
          </p:nvSpPr>
          <p:spPr>
            <a:xfrm>
              <a:off x="1700079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" name="Google Shape;2264;p8"/>
            <p:cNvSpPr/>
            <p:nvPr/>
          </p:nvSpPr>
          <p:spPr>
            <a:xfrm>
              <a:off x="1852787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" name="Google Shape;2265;p8"/>
            <p:cNvSpPr/>
            <p:nvPr/>
          </p:nvSpPr>
          <p:spPr>
            <a:xfrm>
              <a:off x="2005495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" name="Google Shape;2266;p8"/>
            <p:cNvSpPr/>
            <p:nvPr/>
          </p:nvSpPr>
          <p:spPr>
            <a:xfrm>
              <a:off x="2158203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" name="Google Shape;2267;p8"/>
            <p:cNvSpPr/>
            <p:nvPr/>
          </p:nvSpPr>
          <p:spPr>
            <a:xfrm>
              <a:off x="5823184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" name="Google Shape;2268;p8"/>
            <p:cNvSpPr/>
            <p:nvPr/>
          </p:nvSpPr>
          <p:spPr>
            <a:xfrm>
              <a:off x="5975892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" name="Google Shape;2269;p8"/>
            <p:cNvSpPr/>
            <p:nvPr/>
          </p:nvSpPr>
          <p:spPr>
            <a:xfrm>
              <a:off x="6128600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" name="Google Shape;2270;p8"/>
            <p:cNvSpPr/>
            <p:nvPr/>
          </p:nvSpPr>
          <p:spPr>
            <a:xfrm>
              <a:off x="6281308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" name="Google Shape;2271;p8"/>
            <p:cNvSpPr/>
            <p:nvPr/>
          </p:nvSpPr>
          <p:spPr>
            <a:xfrm>
              <a:off x="6434016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" name="Google Shape;2272;p8"/>
            <p:cNvSpPr/>
            <p:nvPr/>
          </p:nvSpPr>
          <p:spPr>
            <a:xfrm>
              <a:off x="6586725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" name="Google Shape;2273;p8"/>
            <p:cNvSpPr/>
            <p:nvPr/>
          </p:nvSpPr>
          <p:spPr>
            <a:xfrm>
              <a:off x="6739433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" name="Google Shape;2274;p8"/>
            <p:cNvSpPr/>
            <p:nvPr/>
          </p:nvSpPr>
          <p:spPr>
            <a:xfrm>
              <a:off x="6892140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" name="Google Shape;2275;p8"/>
            <p:cNvSpPr/>
            <p:nvPr/>
          </p:nvSpPr>
          <p:spPr>
            <a:xfrm>
              <a:off x="7044849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" name="Google Shape;2276;p8"/>
            <p:cNvSpPr/>
            <p:nvPr/>
          </p:nvSpPr>
          <p:spPr>
            <a:xfrm>
              <a:off x="7197557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" name="Google Shape;2277;p8"/>
            <p:cNvSpPr/>
            <p:nvPr/>
          </p:nvSpPr>
          <p:spPr>
            <a:xfrm>
              <a:off x="7350260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" name="Google Shape;2278;p8"/>
            <p:cNvSpPr/>
            <p:nvPr/>
          </p:nvSpPr>
          <p:spPr>
            <a:xfrm>
              <a:off x="7502968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9" name="Google Shape;2279;p8"/>
            <p:cNvSpPr/>
            <p:nvPr/>
          </p:nvSpPr>
          <p:spPr>
            <a:xfrm>
              <a:off x="783834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0" name="Google Shape;2280;p8"/>
            <p:cNvSpPr/>
            <p:nvPr/>
          </p:nvSpPr>
          <p:spPr>
            <a:xfrm>
              <a:off x="936542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" name="Google Shape;2281;p8"/>
            <p:cNvSpPr/>
            <p:nvPr/>
          </p:nvSpPr>
          <p:spPr>
            <a:xfrm>
              <a:off x="1089250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" name="Google Shape;2282;p8"/>
            <p:cNvSpPr/>
            <p:nvPr/>
          </p:nvSpPr>
          <p:spPr>
            <a:xfrm>
              <a:off x="1241959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" name="Google Shape;2283;p8"/>
            <p:cNvSpPr/>
            <p:nvPr/>
          </p:nvSpPr>
          <p:spPr>
            <a:xfrm>
              <a:off x="1394668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4" name="Google Shape;2284;p8"/>
            <p:cNvSpPr/>
            <p:nvPr/>
          </p:nvSpPr>
          <p:spPr>
            <a:xfrm>
              <a:off x="1547370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5" name="Google Shape;2285;p8"/>
            <p:cNvSpPr/>
            <p:nvPr/>
          </p:nvSpPr>
          <p:spPr>
            <a:xfrm>
              <a:off x="1700079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" name="Google Shape;2286;p8"/>
            <p:cNvSpPr/>
            <p:nvPr/>
          </p:nvSpPr>
          <p:spPr>
            <a:xfrm>
              <a:off x="1852787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" name="Google Shape;2287;p8"/>
            <p:cNvSpPr/>
            <p:nvPr/>
          </p:nvSpPr>
          <p:spPr>
            <a:xfrm>
              <a:off x="2005495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" name="Google Shape;2288;p8"/>
            <p:cNvSpPr/>
            <p:nvPr/>
          </p:nvSpPr>
          <p:spPr>
            <a:xfrm>
              <a:off x="2158203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" name="Google Shape;2289;p8"/>
            <p:cNvSpPr/>
            <p:nvPr/>
          </p:nvSpPr>
          <p:spPr>
            <a:xfrm>
              <a:off x="2310911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" name="Google Shape;2290;p8"/>
            <p:cNvSpPr/>
            <p:nvPr/>
          </p:nvSpPr>
          <p:spPr>
            <a:xfrm>
              <a:off x="2463620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" name="Google Shape;2291;p8"/>
            <p:cNvSpPr/>
            <p:nvPr/>
          </p:nvSpPr>
          <p:spPr>
            <a:xfrm>
              <a:off x="2616327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" name="Google Shape;2292;p8"/>
            <p:cNvSpPr/>
            <p:nvPr/>
          </p:nvSpPr>
          <p:spPr>
            <a:xfrm>
              <a:off x="5365064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" name="Google Shape;2293;p8"/>
            <p:cNvSpPr/>
            <p:nvPr/>
          </p:nvSpPr>
          <p:spPr>
            <a:xfrm>
              <a:off x="5517773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" name="Google Shape;2294;p8"/>
            <p:cNvSpPr/>
            <p:nvPr/>
          </p:nvSpPr>
          <p:spPr>
            <a:xfrm>
              <a:off x="5670480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8"/>
            <p:cNvSpPr/>
            <p:nvPr/>
          </p:nvSpPr>
          <p:spPr>
            <a:xfrm>
              <a:off x="5823184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8"/>
            <p:cNvSpPr/>
            <p:nvPr/>
          </p:nvSpPr>
          <p:spPr>
            <a:xfrm>
              <a:off x="5975892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8"/>
            <p:cNvSpPr/>
            <p:nvPr/>
          </p:nvSpPr>
          <p:spPr>
            <a:xfrm>
              <a:off x="6128600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8"/>
            <p:cNvSpPr/>
            <p:nvPr/>
          </p:nvSpPr>
          <p:spPr>
            <a:xfrm>
              <a:off x="6281308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8"/>
            <p:cNvSpPr/>
            <p:nvPr/>
          </p:nvSpPr>
          <p:spPr>
            <a:xfrm>
              <a:off x="6434016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8"/>
            <p:cNvSpPr/>
            <p:nvPr/>
          </p:nvSpPr>
          <p:spPr>
            <a:xfrm>
              <a:off x="6586725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8"/>
            <p:cNvSpPr/>
            <p:nvPr/>
          </p:nvSpPr>
          <p:spPr>
            <a:xfrm>
              <a:off x="6739433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8"/>
            <p:cNvSpPr/>
            <p:nvPr/>
          </p:nvSpPr>
          <p:spPr>
            <a:xfrm>
              <a:off x="6892140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8"/>
            <p:cNvSpPr/>
            <p:nvPr/>
          </p:nvSpPr>
          <p:spPr>
            <a:xfrm>
              <a:off x="7044849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8"/>
            <p:cNvSpPr/>
            <p:nvPr/>
          </p:nvSpPr>
          <p:spPr>
            <a:xfrm>
              <a:off x="7197557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8"/>
            <p:cNvSpPr/>
            <p:nvPr/>
          </p:nvSpPr>
          <p:spPr>
            <a:xfrm>
              <a:off x="7350260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8"/>
            <p:cNvSpPr/>
            <p:nvPr/>
          </p:nvSpPr>
          <p:spPr>
            <a:xfrm>
              <a:off x="936542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8"/>
            <p:cNvSpPr/>
            <p:nvPr/>
          </p:nvSpPr>
          <p:spPr>
            <a:xfrm>
              <a:off x="1089250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8"/>
            <p:cNvSpPr/>
            <p:nvPr/>
          </p:nvSpPr>
          <p:spPr>
            <a:xfrm>
              <a:off x="1241959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8"/>
            <p:cNvSpPr/>
            <p:nvPr/>
          </p:nvSpPr>
          <p:spPr>
            <a:xfrm>
              <a:off x="1394668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8"/>
            <p:cNvSpPr/>
            <p:nvPr/>
          </p:nvSpPr>
          <p:spPr>
            <a:xfrm>
              <a:off x="1547370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8"/>
            <p:cNvSpPr/>
            <p:nvPr/>
          </p:nvSpPr>
          <p:spPr>
            <a:xfrm>
              <a:off x="1700079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8"/>
            <p:cNvSpPr/>
            <p:nvPr/>
          </p:nvSpPr>
          <p:spPr>
            <a:xfrm>
              <a:off x="1852787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8"/>
            <p:cNvSpPr/>
            <p:nvPr/>
          </p:nvSpPr>
          <p:spPr>
            <a:xfrm>
              <a:off x="2005495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8"/>
            <p:cNvSpPr/>
            <p:nvPr/>
          </p:nvSpPr>
          <p:spPr>
            <a:xfrm>
              <a:off x="2158203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8"/>
            <p:cNvSpPr/>
            <p:nvPr/>
          </p:nvSpPr>
          <p:spPr>
            <a:xfrm>
              <a:off x="2310911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8"/>
            <p:cNvSpPr/>
            <p:nvPr/>
          </p:nvSpPr>
          <p:spPr>
            <a:xfrm>
              <a:off x="2463620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8"/>
            <p:cNvSpPr/>
            <p:nvPr/>
          </p:nvSpPr>
          <p:spPr>
            <a:xfrm>
              <a:off x="2616327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8"/>
            <p:cNvSpPr/>
            <p:nvPr/>
          </p:nvSpPr>
          <p:spPr>
            <a:xfrm>
              <a:off x="2769036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8"/>
            <p:cNvSpPr/>
            <p:nvPr/>
          </p:nvSpPr>
          <p:spPr>
            <a:xfrm>
              <a:off x="2921744" y="10521670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8"/>
            <p:cNvSpPr/>
            <p:nvPr/>
          </p:nvSpPr>
          <p:spPr>
            <a:xfrm>
              <a:off x="3074447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8"/>
            <p:cNvSpPr/>
            <p:nvPr/>
          </p:nvSpPr>
          <p:spPr>
            <a:xfrm>
              <a:off x="3227155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8"/>
            <p:cNvSpPr/>
            <p:nvPr/>
          </p:nvSpPr>
          <p:spPr>
            <a:xfrm>
              <a:off x="3379863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8"/>
            <p:cNvSpPr/>
            <p:nvPr/>
          </p:nvSpPr>
          <p:spPr>
            <a:xfrm>
              <a:off x="4754232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8"/>
            <p:cNvSpPr/>
            <p:nvPr/>
          </p:nvSpPr>
          <p:spPr>
            <a:xfrm>
              <a:off x="4906940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8"/>
            <p:cNvSpPr/>
            <p:nvPr/>
          </p:nvSpPr>
          <p:spPr>
            <a:xfrm>
              <a:off x="5059648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8"/>
            <p:cNvSpPr/>
            <p:nvPr/>
          </p:nvSpPr>
          <p:spPr>
            <a:xfrm>
              <a:off x="5212356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8"/>
            <p:cNvSpPr/>
            <p:nvPr/>
          </p:nvSpPr>
          <p:spPr>
            <a:xfrm>
              <a:off x="5365064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8"/>
            <p:cNvSpPr/>
            <p:nvPr/>
          </p:nvSpPr>
          <p:spPr>
            <a:xfrm>
              <a:off x="5517773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8"/>
            <p:cNvSpPr/>
            <p:nvPr/>
          </p:nvSpPr>
          <p:spPr>
            <a:xfrm>
              <a:off x="5670480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8"/>
            <p:cNvSpPr/>
            <p:nvPr/>
          </p:nvSpPr>
          <p:spPr>
            <a:xfrm>
              <a:off x="5823184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8"/>
            <p:cNvSpPr/>
            <p:nvPr/>
          </p:nvSpPr>
          <p:spPr>
            <a:xfrm>
              <a:off x="5975892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8"/>
            <p:cNvSpPr/>
            <p:nvPr/>
          </p:nvSpPr>
          <p:spPr>
            <a:xfrm>
              <a:off x="6128600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8"/>
            <p:cNvSpPr/>
            <p:nvPr/>
          </p:nvSpPr>
          <p:spPr>
            <a:xfrm>
              <a:off x="6281308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8"/>
            <p:cNvSpPr/>
            <p:nvPr/>
          </p:nvSpPr>
          <p:spPr>
            <a:xfrm>
              <a:off x="6434016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8"/>
            <p:cNvSpPr/>
            <p:nvPr/>
          </p:nvSpPr>
          <p:spPr>
            <a:xfrm>
              <a:off x="6586725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8"/>
            <p:cNvSpPr/>
            <p:nvPr/>
          </p:nvSpPr>
          <p:spPr>
            <a:xfrm>
              <a:off x="6739433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8"/>
            <p:cNvSpPr/>
            <p:nvPr/>
          </p:nvSpPr>
          <p:spPr>
            <a:xfrm>
              <a:off x="6892140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8"/>
            <p:cNvSpPr/>
            <p:nvPr/>
          </p:nvSpPr>
          <p:spPr>
            <a:xfrm>
              <a:off x="7044849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8"/>
            <p:cNvSpPr/>
            <p:nvPr/>
          </p:nvSpPr>
          <p:spPr>
            <a:xfrm>
              <a:off x="108925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8"/>
            <p:cNvSpPr/>
            <p:nvPr/>
          </p:nvSpPr>
          <p:spPr>
            <a:xfrm>
              <a:off x="1241959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8"/>
            <p:cNvSpPr/>
            <p:nvPr/>
          </p:nvSpPr>
          <p:spPr>
            <a:xfrm>
              <a:off x="1394668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8"/>
            <p:cNvSpPr/>
            <p:nvPr/>
          </p:nvSpPr>
          <p:spPr>
            <a:xfrm>
              <a:off x="1547370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8"/>
            <p:cNvSpPr/>
            <p:nvPr/>
          </p:nvSpPr>
          <p:spPr>
            <a:xfrm>
              <a:off x="1700079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8"/>
            <p:cNvSpPr/>
            <p:nvPr/>
          </p:nvSpPr>
          <p:spPr>
            <a:xfrm>
              <a:off x="1852787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8"/>
            <p:cNvSpPr/>
            <p:nvPr/>
          </p:nvSpPr>
          <p:spPr>
            <a:xfrm>
              <a:off x="2005495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8"/>
            <p:cNvSpPr/>
            <p:nvPr/>
          </p:nvSpPr>
          <p:spPr>
            <a:xfrm>
              <a:off x="2158203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8"/>
            <p:cNvSpPr/>
            <p:nvPr/>
          </p:nvSpPr>
          <p:spPr>
            <a:xfrm>
              <a:off x="2310911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" name="Google Shape;2348;p8"/>
            <p:cNvSpPr/>
            <p:nvPr/>
          </p:nvSpPr>
          <p:spPr>
            <a:xfrm>
              <a:off x="246362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" name="Google Shape;2349;p8"/>
            <p:cNvSpPr/>
            <p:nvPr/>
          </p:nvSpPr>
          <p:spPr>
            <a:xfrm>
              <a:off x="2616327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" name="Google Shape;2350;p8"/>
            <p:cNvSpPr/>
            <p:nvPr/>
          </p:nvSpPr>
          <p:spPr>
            <a:xfrm>
              <a:off x="2769036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" name="Google Shape;2351;p8"/>
            <p:cNvSpPr/>
            <p:nvPr/>
          </p:nvSpPr>
          <p:spPr>
            <a:xfrm>
              <a:off x="2921744" y="1067437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" name="Google Shape;2352;p8"/>
            <p:cNvSpPr/>
            <p:nvPr/>
          </p:nvSpPr>
          <p:spPr>
            <a:xfrm>
              <a:off x="3074447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" name="Google Shape;2353;p8"/>
            <p:cNvSpPr/>
            <p:nvPr/>
          </p:nvSpPr>
          <p:spPr>
            <a:xfrm>
              <a:off x="3227155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" name="Google Shape;2354;p8"/>
            <p:cNvSpPr/>
            <p:nvPr/>
          </p:nvSpPr>
          <p:spPr>
            <a:xfrm>
              <a:off x="3379863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" name="Google Shape;2355;p8"/>
            <p:cNvSpPr/>
            <p:nvPr/>
          </p:nvSpPr>
          <p:spPr>
            <a:xfrm>
              <a:off x="3532571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" name="Google Shape;2356;p8"/>
            <p:cNvSpPr/>
            <p:nvPr/>
          </p:nvSpPr>
          <p:spPr>
            <a:xfrm>
              <a:off x="368528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7" name="Google Shape;2357;p8"/>
            <p:cNvSpPr/>
            <p:nvPr/>
          </p:nvSpPr>
          <p:spPr>
            <a:xfrm>
              <a:off x="3837987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8" name="Google Shape;2358;p8"/>
            <p:cNvSpPr/>
            <p:nvPr/>
          </p:nvSpPr>
          <p:spPr>
            <a:xfrm>
              <a:off x="3990696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9" name="Google Shape;2359;p8"/>
            <p:cNvSpPr/>
            <p:nvPr/>
          </p:nvSpPr>
          <p:spPr>
            <a:xfrm>
              <a:off x="4143404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" name="Google Shape;2360;p8"/>
            <p:cNvSpPr/>
            <p:nvPr/>
          </p:nvSpPr>
          <p:spPr>
            <a:xfrm>
              <a:off x="4296113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1" name="Google Shape;2361;p8"/>
            <p:cNvSpPr/>
            <p:nvPr/>
          </p:nvSpPr>
          <p:spPr>
            <a:xfrm>
              <a:off x="4448815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2" name="Google Shape;2362;p8"/>
            <p:cNvSpPr/>
            <p:nvPr/>
          </p:nvSpPr>
          <p:spPr>
            <a:xfrm>
              <a:off x="4601523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3" name="Google Shape;2363;p8"/>
            <p:cNvSpPr/>
            <p:nvPr/>
          </p:nvSpPr>
          <p:spPr>
            <a:xfrm>
              <a:off x="4754232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4" name="Google Shape;2364;p8"/>
            <p:cNvSpPr/>
            <p:nvPr/>
          </p:nvSpPr>
          <p:spPr>
            <a:xfrm>
              <a:off x="490694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5" name="Google Shape;2365;p8"/>
            <p:cNvSpPr/>
            <p:nvPr/>
          </p:nvSpPr>
          <p:spPr>
            <a:xfrm>
              <a:off x="5059648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6" name="Google Shape;2366;p8"/>
            <p:cNvSpPr/>
            <p:nvPr/>
          </p:nvSpPr>
          <p:spPr>
            <a:xfrm>
              <a:off x="5212356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7" name="Google Shape;2367;p8"/>
            <p:cNvSpPr/>
            <p:nvPr/>
          </p:nvSpPr>
          <p:spPr>
            <a:xfrm>
              <a:off x="5365064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8" name="Google Shape;2368;p8"/>
            <p:cNvSpPr/>
            <p:nvPr/>
          </p:nvSpPr>
          <p:spPr>
            <a:xfrm>
              <a:off x="5517773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" name="Google Shape;2369;p8"/>
            <p:cNvSpPr/>
            <p:nvPr/>
          </p:nvSpPr>
          <p:spPr>
            <a:xfrm>
              <a:off x="5670480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" name="Google Shape;2370;p8"/>
            <p:cNvSpPr/>
            <p:nvPr/>
          </p:nvSpPr>
          <p:spPr>
            <a:xfrm>
              <a:off x="5823184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1" name="Google Shape;2371;p8"/>
            <p:cNvSpPr/>
            <p:nvPr/>
          </p:nvSpPr>
          <p:spPr>
            <a:xfrm>
              <a:off x="5975892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8"/>
            <p:cNvSpPr/>
            <p:nvPr/>
          </p:nvSpPr>
          <p:spPr>
            <a:xfrm>
              <a:off x="612860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" name="Google Shape;2373;p8"/>
            <p:cNvSpPr/>
            <p:nvPr/>
          </p:nvSpPr>
          <p:spPr>
            <a:xfrm>
              <a:off x="6281308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" name="Google Shape;2374;p8"/>
            <p:cNvSpPr/>
            <p:nvPr/>
          </p:nvSpPr>
          <p:spPr>
            <a:xfrm>
              <a:off x="6434016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" name="Google Shape;2375;p8"/>
            <p:cNvSpPr/>
            <p:nvPr/>
          </p:nvSpPr>
          <p:spPr>
            <a:xfrm>
              <a:off x="6586725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" name="Google Shape;2376;p8"/>
            <p:cNvSpPr/>
            <p:nvPr/>
          </p:nvSpPr>
          <p:spPr>
            <a:xfrm>
              <a:off x="6739433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" name="Google Shape;2377;p8"/>
            <p:cNvSpPr/>
            <p:nvPr/>
          </p:nvSpPr>
          <p:spPr>
            <a:xfrm>
              <a:off x="1394668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" name="Google Shape;2378;p8"/>
            <p:cNvSpPr/>
            <p:nvPr/>
          </p:nvSpPr>
          <p:spPr>
            <a:xfrm>
              <a:off x="1547370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" name="Google Shape;2379;p8"/>
            <p:cNvSpPr/>
            <p:nvPr/>
          </p:nvSpPr>
          <p:spPr>
            <a:xfrm>
              <a:off x="1700079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" name="Google Shape;2380;p8"/>
            <p:cNvSpPr/>
            <p:nvPr/>
          </p:nvSpPr>
          <p:spPr>
            <a:xfrm>
              <a:off x="1852787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" name="Google Shape;2381;p8"/>
            <p:cNvSpPr/>
            <p:nvPr/>
          </p:nvSpPr>
          <p:spPr>
            <a:xfrm>
              <a:off x="2005495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2" name="Google Shape;2382;p8"/>
            <p:cNvSpPr/>
            <p:nvPr/>
          </p:nvSpPr>
          <p:spPr>
            <a:xfrm>
              <a:off x="2158203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3" name="Google Shape;2383;p8"/>
            <p:cNvSpPr/>
            <p:nvPr/>
          </p:nvSpPr>
          <p:spPr>
            <a:xfrm>
              <a:off x="2310911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" name="Google Shape;2384;p8"/>
            <p:cNvSpPr/>
            <p:nvPr/>
          </p:nvSpPr>
          <p:spPr>
            <a:xfrm>
              <a:off x="2463620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5" name="Google Shape;2385;p8"/>
            <p:cNvSpPr/>
            <p:nvPr/>
          </p:nvSpPr>
          <p:spPr>
            <a:xfrm>
              <a:off x="2616327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6" name="Google Shape;2386;p8"/>
            <p:cNvSpPr/>
            <p:nvPr/>
          </p:nvSpPr>
          <p:spPr>
            <a:xfrm>
              <a:off x="2769036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7" name="Google Shape;2387;p8"/>
            <p:cNvSpPr/>
            <p:nvPr/>
          </p:nvSpPr>
          <p:spPr>
            <a:xfrm>
              <a:off x="2921744" y="1082707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8" name="Google Shape;2388;p8"/>
            <p:cNvSpPr/>
            <p:nvPr/>
          </p:nvSpPr>
          <p:spPr>
            <a:xfrm>
              <a:off x="3074447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9" name="Google Shape;2389;p8"/>
            <p:cNvSpPr/>
            <p:nvPr/>
          </p:nvSpPr>
          <p:spPr>
            <a:xfrm>
              <a:off x="3227155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0" name="Google Shape;2390;p8"/>
            <p:cNvSpPr/>
            <p:nvPr/>
          </p:nvSpPr>
          <p:spPr>
            <a:xfrm>
              <a:off x="3379863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1" name="Google Shape;2391;p8"/>
            <p:cNvSpPr/>
            <p:nvPr/>
          </p:nvSpPr>
          <p:spPr>
            <a:xfrm>
              <a:off x="3532571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2" name="Google Shape;2392;p8"/>
            <p:cNvSpPr/>
            <p:nvPr/>
          </p:nvSpPr>
          <p:spPr>
            <a:xfrm>
              <a:off x="3685280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3" name="Google Shape;2393;p8"/>
            <p:cNvSpPr/>
            <p:nvPr/>
          </p:nvSpPr>
          <p:spPr>
            <a:xfrm>
              <a:off x="3837987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4" name="Google Shape;2394;p8"/>
            <p:cNvSpPr/>
            <p:nvPr/>
          </p:nvSpPr>
          <p:spPr>
            <a:xfrm>
              <a:off x="3990696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5" name="Google Shape;2395;p8"/>
            <p:cNvSpPr/>
            <p:nvPr/>
          </p:nvSpPr>
          <p:spPr>
            <a:xfrm>
              <a:off x="4143404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6" name="Google Shape;2396;p8"/>
            <p:cNvSpPr/>
            <p:nvPr/>
          </p:nvSpPr>
          <p:spPr>
            <a:xfrm>
              <a:off x="4296113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7" name="Google Shape;2397;p8"/>
            <p:cNvSpPr/>
            <p:nvPr/>
          </p:nvSpPr>
          <p:spPr>
            <a:xfrm>
              <a:off x="4448815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8" name="Google Shape;2398;p8"/>
            <p:cNvSpPr/>
            <p:nvPr/>
          </p:nvSpPr>
          <p:spPr>
            <a:xfrm>
              <a:off x="4601523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9" name="Google Shape;2399;p8"/>
            <p:cNvSpPr/>
            <p:nvPr/>
          </p:nvSpPr>
          <p:spPr>
            <a:xfrm>
              <a:off x="4754232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0" name="Google Shape;2400;p8"/>
            <p:cNvSpPr/>
            <p:nvPr/>
          </p:nvSpPr>
          <p:spPr>
            <a:xfrm>
              <a:off x="4906940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1" name="Google Shape;2401;p8"/>
            <p:cNvSpPr/>
            <p:nvPr/>
          </p:nvSpPr>
          <p:spPr>
            <a:xfrm>
              <a:off x="5059648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2" name="Google Shape;2402;p8"/>
            <p:cNvSpPr/>
            <p:nvPr/>
          </p:nvSpPr>
          <p:spPr>
            <a:xfrm>
              <a:off x="5212356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3" name="Google Shape;2403;p8"/>
            <p:cNvSpPr/>
            <p:nvPr/>
          </p:nvSpPr>
          <p:spPr>
            <a:xfrm>
              <a:off x="5365064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4" name="Google Shape;2404;p8"/>
            <p:cNvSpPr/>
            <p:nvPr/>
          </p:nvSpPr>
          <p:spPr>
            <a:xfrm>
              <a:off x="5517773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5" name="Google Shape;2405;p8"/>
            <p:cNvSpPr/>
            <p:nvPr/>
          </p:nvSpPr>
          <p:spPr>
            <a:xfrm>
              <a:off x="5670480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6" name="Google Shape;2406;p8"/>
            <p:cNvSpPr/>
            <p:nvPr/>
          </p:nvSpPr>
          <p:spPr>
            <a:xfrm>
              <a:off x="5823184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7" name="Google Shape;2407;p8"/>
            <p:cNvSpPr/>
            <p:nvPr/>
          </p:nvSpPr>
          <p:spPr>
            <a:xfrm>
              <a:off x="5975892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8" name="Google Shape;2408;p8"/>
            <p:cNvSpPr/>
            <p:nvPr/>
          </p:nvSpPr>
          <p:spPr>
            <a:xfrm>
              <a:off x="6128600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9" name="Google Shape;2409;p8"/>
            <p:cNvSpPr/>
            <p:nvPr/>
          </p:nvSpPr>
          <p:spPr>
            <a:xfrm>
              <a:off x="6281308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0" name="Google Shape;2410;p8"/>
            <p:cNvSpPr/>
            <p:nvPr/>
          </p:nvSpPr>
          <p:spPr>
            <a:xfrm>
              <a:off x="6434016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1" name="Google Shape;2411;p8"/>
            <p:cNvSpPr/>
            <p:nvPr/>
          </p:nvSpPr>
          <p:spPr>
            <a:xfrm>
              <a:off x="6586725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2" name="Google Shape;2412;p8"/>
            <p:cNvSpPr/>
            <p:nvPr/>
          </p:nvSpPr>
          <p:spPr>
            <a:xfrm>
              <a:off x="1700079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3" name="Google Shape;2413;p8"/>
            <p:cNvSpPr/>
            <p:nvPr/>
          </p:nvSpPr>
          <p:spPr>
            <a:xfrm>
              <a:off x="1852787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4" name="Google Shape;2414;p8"/>
            <p:cNvSpPr/>
            <p:nvPr/>
          </p:nvSpPr>
          <p:spPr>
            <a:xfrm>
              <a:off x="2005495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5" name="Google Shape;2415;p8"/>
            <p:cNvSpPr/>
            <p:nvPr/>
          </p:nvSpPr>
          <p:spPr>
            <a:xfrm>
              <a:off x="2158203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6" name="Google Shape;2416;p8"/>
            <p:cNvSpPr/>
            <p:nvPr/>
          </p:nvSpPr>
          <p:spPr>
            <a:xfrm>
              <a:off x="2310911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7" name="Google Shape;2417;p8"/>
            <p:cNvSpPr/>
            <p:nvPr/>
          </p:nvSpPr>
          <p:spPr>
            <a:xfrm>
              <a:off x="2463620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8" name="Google Shape;2418;p8"/>
            <p:cNvSpPr/>
            <p:nvPr/>
          </p:nvSpPr>
          <p:spPr>
            <a:xfrm>
              <a:off x="2616327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9" name="Google Shape;2419;p8"/>
            <p:cNvSpPr/>
            <p:nvPr/>
          </p:nvSpPr>
          <p:spPr>
            <a:xfrm>
              <a:off x="2769036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0" name="Google Shape;2420;p8"/>
            <p:cNvSpPr/>
            <p:nvPr/>
          </p:nvSpPr>
          <p:spPr>
            <a:xfrm>
              <a:off x="2921744" y="1097979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1" name="Google Shape;2421;p8"/>
            <p:cNvSpPr/>
            <p:nvPr/>
          </p:nvSpPr>
          <p:spPr>
            <a:xfrm>
              <a:off x="3074447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2" name="Google Shape;2422;p8"/>
            <p:cNvSpPr/>
            <p:nvPr/>
          </p:nvSpPr>
          <p:spPr>
            <a:xfrm>
              <a:off x="3227155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8"/>
            <p:cNvSpPr/>
            <p:nvPr/>
          </p:nvSpPr>
          <p:spPr>
            <a:xfrm>
              <a:off x="3379863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8"/>
            <p:cNvSpPr/>
            <p:nvPr/>
          </p:nvSpPr>
          <p:spPr>
            <a:xfrm>
              <a:off x="3532571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8"/>
            <p:cNvSpPr/>
            <p:nvPr/>
          </p:nvSpPr>
          <p:spPr>
            <a:xfrm>
              <a:off x="3685280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8"/>
            <p:cNvSpPr/>
            <p:nvPr/>
          </p:nvSpPr>
          <p:spPr>
            <a:xfrm>
              <a:off x="3837987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8"/>
            <p:cNvSpPr/>
            <p:nvPr/>
          </p:nvSpPr>
          <p:spPr>
            <a:xfrm>
              <a:off x="3990696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8"/>
            <p:cNvSpPr/>
            <p:nvPr/>
          </p:nvSpPr>
          <p:spPr>
            <a:xfrm>
              <a:off x="4143404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8"/>
            <p:cNvSpPr/>
            <p:nvPr/>
          </p:nvSpPr>
          <p:spPr>
            <a:xfrm>
              <a:off x="4296113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8"/>
            <p:cNvSpPr/>
            <p:nvPr/>
          </p:nvSpPr>
          <p:spPr>
            <a:xfrm>
              <a:off x="4448815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8"/>
            <p:cNvSpPr/>
            <p:nvPr/>
          </p:nvSpPr>
          <p:spPr>
            <a:xfrm>
              <a:off x="4601523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8"/>
            <p:cNvSpPr/>
            <p:nvPr/>
          </p:nvSpPr>
          <p:spPr>
            <a:xfrm>
              <a:off x="4754232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8"/>
            <p:cNvSpPr/>
            <p:nvPr/>
          </p:nvSpPr>
          <p:spPr>
            <a:xfrm>
              <a:off x="4906940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8"/>
            <p:cNvSpPr/>
            <p:nvPr/>
          </p:nvSpPr>
          <p:spPr>
            <a:xfrm>
              <a:off x="5059648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8"/>
            <p:cNvSpPr/>
            <p:nvPr/>
          </p:nvSpPr>
          <p:spPr>
            <a:xfrm>
              <a:off x="5212356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8"/>
            <p:cNvSpPr/>
            <p:nvPr/>
          </p:nvSpPr>
          <p:spPr>
            <a:xfrm>
              <a:off x="5365064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8"/>
            <p:cNvSpPr/>
            <p:nvPr/>
          </p:nvSpPr>
          <p:spPr>
            <a:xfrm>
              <a:off x="5517773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8"/>
            <p:cNvSpPr/>
            <p:nvPr/>
          </p:nvSpPr>
          <p:spPr>
            <a:xfrm>
              <a:off x="5670480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8"/>
            <p:cNvSpPr/>
            <p:nvPr/>
          </p:nvSpPr>
          <p:spPr>
            <a:xfrm>
              <a:off x="5823184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8"/>
            <p:cNvSpPr/>
            <p:nvPr/>
          </p:nvSpPr>
          <p:spPr>
            <a:xfrm>
              <a:off x="5975892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8"/>
            <p:cNvSpPr/>
            <p:nvPr/>
          </p:nvSpPr>
          <p:spPr>
            <a:xfrm>
              <a:off x="6128600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8"/>
            <p:cNvSpPr/>
            <p:nvPr/>
          </p:nvSpPr>
          <p:spPr>
            <a:xfrm>
              <a:off x="6281308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8"/>
            <p:cNvSpPr/>
            <p:nvPr/>
          </p:nvSpPr>
          <p:spPr>
            <a:xfrm>
              <a:off x="2005495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8"/>
            <p:cNvSpPr/>
            <p:nvPr/>
          </p:nvSpPr>
          <p:spPr>
            <a:xfrm>
              <a:off x="2158203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8"/>
            <p:cNvSpPr/>
            <p:nvPr/>
          </p:nvSpPr>
          <p:spPr>
            <a:xfrm>
              <a:off x="2310911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8"/>
            <p:cNvSpPr/>
            <p:nvPr/>
          </p:nvSpPr>
          <p:spPr>
            <a:xfrm>
              <a:off x="2463620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8"/>
            <p:cNvSpPr/>
            <p:nvPr/>
          </p:nvSpPr>
          <p:spPr>
            <a:xfrm>
              <a:off x="2616327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8"/>
            <p:cNvSpPr/>
            <p:nvPr/>
          </p:nvSpPr>
          <p:spPr>
            <a:xfrm>
              <a:off x="2769036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8"/>
            <p:cNvSpPr/>
            <p:nvPr/>
          </p:nvSpPr>
          <p:spPr>
            <a:xfrm>
              <a:off x="2921744" y="1113249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" name="Google Shape;2450;p8"/>
            <p:cNvSpPr/>
            <p:nvPr/>
          </p:nvSpPr>
          <p:spPr>
            <a:xfrm>
              <a:off x="3074447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8"/>
            <p:cNvSpPr/>
            <p:nvPr/>
          </p:nvSpPr>
          <p:spPr>
            <a:xfrm>
              <a:off x="3227155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8"/>
            <p:cNvSpPr/>
            <p:nvPr/>
          </p:nvSpPr>
          <p:spPr>
            <a:xfrm>
              <a:off x="3379863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8"/>
            <p:cNvSpPr/>
            <p:nvPr/>
          </p:nvSpPr>
          <p:spPr>
            <a:xfrm>
              <a:off x="3532571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" name="Google Shape;2454;p8"/>
            <p:cNvSpPr/>
            <p:nvPr/>
          </p:nvSpPr>
          <p:spPr>
            <a:xfrm>
              <a:off x="3685280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" name="Google Shape;2455;p8"/>
            <p:cNvSpPr/>
            <p:nvPr/>
          </p:nvSpPr>
          <p:spPr>
            <a:xfrm>
              <a:off x="3837987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" name="Google Shape;2456;p8"/>
            <p:cNvSpPr/>
            <p:nvPr/>
          </p:nvSpPr>
          <p:spPr>
            <a:xfrm>
              <a:off x="3990696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8"/>
            <p:cNvSpPr/>
            <p:nvPr/>
          </p:nvSpPr>
          <p:spPr>
            <a:xfrm>
              <a:off x="4143404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8"/>
            <p:cNvSpPr/>
            <p:nvPr/>
          </p:nvSpPr>
          <p:spPr>
            <a:xfrm>
              <a:off x="4296113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8"/>
            <p:cNvSpPr/>
            <p:nvPr/>
          </p:nvSpPr>
          <p:spPr>
            <a:xfrm>
              <a:off x="4448815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8"/>
            <p:cNvSpPr/>
            <p:nvPr/>
          </p:nvSpPr>
          <p:spPr>
            <a:xfrm>
              <a:off x="4601523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8"/>
            <p:cNvSpPr/>
            <p:nvPr/>
          </p:nvSpPr>
          <p:spPr>
            <a:xfrm>
              <a:off x="4754232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8"/>
            <p:cNvSpPr/>
            <p:nvPr/>
          </p:nvSpPr>
          <p:spPr>
            <a:xfrm>
              <a:off x="4906940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3" name="Google Shape;2463;p8"/>
            <p:cNvSpPr/>
            <p:nvPr/>
          </p:nvSpPr>
          <p:spPr>
            <a:xfrm>
              <a:off x="5059648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4" name="Google Shape;2464;p8"/>
            <p:cNvSpPr/>
            <p:nvPr/>
          </p:nvSpPr>
          <p:spPr>
            <a:xfrm>
              <a:off x="5212356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8"/>
            <p:cNvSpPr/>
            <p:nvPr/>
          </p:nvSpPr>
          <p:spPr>
            <a:xfrm>
              <a:off x="5365064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6" name="Google Shape;2466;p8"/>
            <p:cNvSpPr/>
            <p:nvPr/>
          </p:nvSpPr>
          <p:spPr>
            <a:xfrm>
              <a:off x="5517773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7" name="Google Shape;2467;p8"/>
            <p:cNvSpPr/>
            <p:nvPr/>
          </p:nvSpPr>
          <p:spPr>
            <a:xfrm>
              <a:off x="5670480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8"/>
            <p:cNvSpPr/>
            <p:nvPr/>
          </p:nvSpPr>
          <p:spPr>
            <a:xfrm>
              <a:off x="5823184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8"/>
            <p:cNvSpPr/>
            <p:nvPr/>
          </p:nvSpPr>
          <p:spPr>
            <a:xfrm>
              <a:off x="5975892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" name="Google Shape;2470;p8"/>
            <p:cNvSpPr/>
            <p:nvPr/>
          </p:nvSpPr>
          <p:spPr>
            <a:xfrm>
              <a:off x="2466606" y="11285213"/>
              <a:ext cx="3124835" cy="23495"/>
            </a:xfrm>
            <a:custGeom>
              <a:avLst/>
              <a:gdLst/>
              <a:ahLst/>
              <a:cxnLst/>
              <a:rect l="l" t="t" r="r" b="b"/>
              <a:pathLst>
                <a:path w="3124835" h="23495" extrusionOk="0">
                  <a:moveTo>
                    <a:pt x="70358" y="23317"/>
                  </a:moveTo>
                  <a:lnTo>
                    <a:pt x="62179" y="11176"/>
                  </a:lnTo>
                  <a:lnTo>
                    <a:pt x="50038" y="2997"/>
                  </a:lnTo>
                  <a:lnTo>
                    <a:pt x="35179" y="0"/>
                  </a:lnTo>
                  <a:lnTo>
                    <a:pt x="20320" y="2997"/>
                  </a:lnTo>
                  <a:lnTo>
                    <a:pt x="8191" y="11176"/>
                  </a:lnTo>
                  <a:lnTo>
                    <a:pt x="0" y="23342"/>
                  </a:lnTo>
                  <a:lnTo>
                    <a:pt x="70358" y="23317"/>
                  </a:lnTo>
                  <a:close/>
                </a:path>
                <a:path w="3124835" h="23495" extrusionOk="0">
                  <a:moveTo>
                    <a:pt x="223062" y="23317"/>
                  </a:moveTo>
                  <a:lnTo>
                    <a:pt x="214884" y="11176"/>
                  </a:lnTo>
                  <a:lnTo>
                    <a:pt x="202755" y="2997"/>
                  </a:lnTo>
                  <a:lnTo>
                    <a:pt x="187883" y="0"/>
                  </a:lnTo>
                  <a:lnTo>
                    <a:pt x="173024" y="2997"/>
                  </a:lnTo>
                  <a:lnTo>
                    <a:pt x="160896" y="11176"/>
                  </a:lnTo>
                  <a:lnTo>
                    <a:pt x="152704" y="23342"/>
                  </a:lnTo>
                  <a:lnTo>
                    <a:pt x="223062" y="23317"/>
                  </a:lnTo>
                  <a:close/>
                </a:path>
                <a:path w="3124835" h="23495" extrusionOk="0">
                  <a:moveTo>
                    <a:pt x="375780" y="23317"/>
                  </a:moveTo>
                  <a:lnTo>
                    <a:pt x="367588" y="11176"/>
                  </a:lnTo>
                  <a:lnTo>
                    <a:pt x="355460" y="2997"/>
                  </a:lnTo>
                  <a:lnTo>
                    <a:pt x="340588" y="0"/>
                  </a:lnTo>
                  <a:lnTo>
                    <a:pt x="325742" y="2997"/>
                  </a:lnTo>
                  <a:lnTo>
                    <a:pt x="313601" y="11176"/>
                  </a:lnTo>
                  <a:lnTo>
                    <a:pt x="305422" y="23342"/>
                  </a:lnTo>
                  <a:lnTo>
                    <a:pt x="375780" y="23317"/>
                  </a:lnTo>
                  <a:close/>
                </a:path>
                <a:path w="3124835" h="23495" extrusionOk="0">
                  <a:moveTo>
                    <a:pt x="528485" y="23317"/>
                  </a:moveTo>
                  <a:lnTo>
                    <a:pt x="520306" y="11176"/>
                  </a:lnTo>
                  <a:lnTo>
                    <a:pt x="508165" y="2997"/>
                  </a:lnTo>
                  <a:lnTo>
                    <a:pt x="493306" y="0"/>
                  </a:lnTo>
                  <a:lnTo>
                    <a:pt x="478447" y="2997"/>
                  </a:lnTo>
                  <a:lnTo>
                    <a:pt x="466318" y="11176"/>
                  </a:lnTo>
                  <a:lnTo>
                    <a:pt x="458127" y="23342"/>
                  </a:lnTo>
                  <a:lnTo>
                    <a:pt x="528485" y="23317"/>
                  </a:lnTo>
                  <a:close/>
                </a:path>
                <a:path w="3124835" h="23495" extrusionOk="0">
                  <a:moveTo>
                    <a:pt x="681189" y="23317"/>
                  </a:moveTo>
                  <a:lnTo>
                    <a:pt x="673011" y="11176"/>
                  </a:lnTo>
                  <a:lnTo>
                    <a:pt x="660869" y="2997"/>
                  </a:lnTo>
                  <a:lnTo>
                    <a:pt x="646010" y="0"/>
                  </a:lnTo>
                  <a:lnTo>
                    <a:pt x="631151" y="2997"/>
                  </a:lnTo>
                  <a:lnTo>
                    <a:pt x="619010" y="11176"/>
                  </a:lnTo>
                  <a:lnTo>
                    <a:pt x="610831" y="23342"/>
                  </a:lnTo>
                  <a:lnTo>
                    <a:pt x="681189" y="23317"/>
                  </a:lnTo>
                  <a:close/>
                </a:path>
                <a:path w="3124835" h="23495" extrusionOk="0">
                  <a:moveTo>
                    <a:pt x="833894" y="23317"/>
                  </a:moveTo>
                  <a:lnTo>
                    <a:pt x="825715" y="11176"/>
                  </a:lnTo>
                  <a:lnTo>
                    <a:pt x="813587" y="2997"/>
                  </a:lnTo>
                  <a:lnTo>
                    <a:pt x="798728" y="0"/>
                  </a:lnTo>
                  <a:lnTo>
                    <a:pt x="783856" y="2997"/>
                  </a:lnTo>
                  <a:lnTo>
                    <a:pt x="771728" y="11176"/>
                  </a:lnTo>
                  <a:lnTo>
                    <a:pt x="763536" y="23342"/>
                  </a:lnTo>
                  <a:lnTo>
                    <a:pt x="833894" y="23317"/>
                  </a:lnTo>
                  <a:close/>
                </a:path>
                <a:path w="3124835" h="23495" extrusionOk="0">
                  <a:moveTo>
                    <a:pt x="986599" y="23317"/>
                  </a:moveTo>
                  <a:lnTo>
                    <a:pt x="978420" y="11176"/>
                  </a:lnTo>
                  <a:lnTo>
                    <a:pt x="966279" y="2997"/>
                  </a:lnTo>
                  <a:lnTo>
                    <a:pt x="951420" y="0"/>
                  </a:lnTo>
                  <a:lnTo>
                    <a:pt x="936561" y="2997"/>
                  </a:lnTo>
                  <a:lnTo>
                    <a:pt x="924433" y="11176"/>
                  </a:lnTo>
                  <a:lnTo>
                    <a:pt x="916241" y="23342"/>
                  </a:lnTo>
                  <a:lnTo>
                    <a:pt x="986599" y="23317"/>
                  </a:lnTo>
                  <a:close/>
                </a:path>
                <a:path w="3124835" h="23495" extrusionOk="0">
                  <a:moveTo>
                    <a:pt x="1139317" y="23317"/>
                  </a:moveTo>
                  <a:lnTo>
                    <a:pt x="1131125" y="11176"/>
                  </a:lnTo>
                  <a:lnTo>
                    <a:pt x="1118997" y="2997"/>
                  </a:lnTo>
                  <a:lnTo>
                    <a:pt x="1104125" y="0"/>
                  </a:lnTo>
                  <a:lnTo>
                    <a:pt x="1089279" y="2997"/>
                  </a:lnTo>
                  <a:lnTo>
                    <a:pt x="1077137" y="11176"/>
                  </a:lnTo>
                  <a:lnTo>
                    <a:pt x="1068959" y="23342"/>
                  </a:lnTo>
                  <a:lnTo>
                    <a:pt x="1139317" y="23317"/>
                  </a:lnTo>
                  <a:close/>
                </a:path>
                <a:path w="3124835" h="23495" extrusionOk="0">
                  <a:moveTo>
                    <a:pt x="1292021" y="23317"/>
                  </a:moveTo>
                  <a:lnTo>
                    <a:pt x="1283843" y="11176"/>
                  </a:lnTo>
                  <a:lnTo>
                    <a:pt x="1271701" y="2997"/>
                  </a:lnTo>
                  <a:lnTo>
                    <a:pt x="1256842" y="0"/>
                  </a:lnTo>
                  <a:lnTo>
                    <a:pt x="1241983" y="2997"/>
                  </a:lnTo>
                  <a:lnTo>
                    <a:pt x="1229842" y="11176"/>
                  </a:lnTo>
                  <a:lnTo>
                    <a:pt x="1221663" y="23342"/>
                  </a:lnTo>
                  <a:lnTo>
                    <a:pt x="1292021" y="23317"/>
                  </a:lnTo>
                  <a:close/>
                </a:path>
                <a:path w="3124835" h="23495" extrusionOk="0">
                  <a:moveTo>
                    <a:pt x="1444726" y="23317"/>
                  </a:moveTo>
                  <a:lnTo>
                    <a:pt x="1436547" y="11176"/>
                  </a:lnTo>
                  <a:lnTo>
                    <a:pt x="1424406" y="2997"/>
                  </a:lnTo>
                  <a:lnTo>
                    <a:pt x="1409547" y="0"/>
                  </a:lnTo>
                  <a:lnTo>
                    <a:pt x="1394688" y="2997"/>
                  </a:lnTo>
                  <a:lnTo>
                    <a:pt x="1382560" y="11176"/>
                  </a:lnTo>
                  <a:lnTo>
                    <a:pt x="1374368" y="23342"/>
                  </a:lnTo>
                  <a:lnTo>
                    <a:pt x="1444726" y="23317"/>
                  </a:lnTo>
                  <a:close/>
                </a:path>
                <a:path w="3124835" h="23495" extrusionOk="0">
                  <a:moveTo>
                    <a:pt x="1597431" y="23317"/>
                  </a:moveTo>
                  <a:lnTo>
                    <a:pt x="1589252" y="11176"/>
                  </a:lnTo>
                  <a:lnTo>
                    <a:pt x="1577124" y="2997"/>
                  </a:lnTo>
                  <a:lnTo>
                    <a:pt x="1562252" y="0"/>
                  </a:lnTo>
                  <a:lnTo>
                    <a:pt x="1547393" y="2997"/>
                  </a:lnTo>
                  <a:lnTo>
                    <a:pt x="1535264" y="11176"/>
                  </a:lnTo>
                  <a:lnTo>
                    <a:pt x="1527073" y="23342"/>
                  </a:lnTo>
                  <a:lnTo>
                    <a:pt x="1597431" y="23317"/>
                  </a:lnTo>
                  <a:close/>
                </a:path>
                <a:path w="3124835" h="23495" extrusionOk="0">
                  <a:moveTo>
                    <a:pt x="1750148" y="23317"/>
                  </a:moveTo>
                  <a:lnTo>
                    <a:pt x="1741957" y="11176"/>
                  </a:lnTo>
                  <a:lnTo>
                    <a:pt x="1729828" y="2997"/>
                  </a:lnTo>
                  <a:lnTo>
                    <a:pt x="1714957" y="0"/>
                  </a:lnTo>
                  <a:lnTo>
                    <a:pt x="1700110" y="2997"/>
                  </a:lnTo>
                  <a:lnTo>
                    <a:pt x="1687969" y="11176"/>
                  </a:lnTo>
                  <a:lnTo>
                    <a:pt x="1679790" y="23342"/>
                  </a:lnTo>
                  <a:lnTo>
                    <a:pt x="1750148" y="23317"/>
                  </a:lnTo>
                  <a:close/>
                </a:path>
                <a:path w="3124835" h="23495" extrusionOk="0">
                  <a:moveTo>
                    <a:pt x="1902853" y="23317"/>
                  </a:moveTo>
                  <a:lnTo>
                    <a:pt x="1894674" y="11176"/>
                  </a:lnTo>
                  <a:lnTo>
                    <a:pt x="1882533" y="2997"/>
                  </a:lnTo>
                  <a:lnTo>
                    <a:pt x="1867674" y="0"/>
                  </a:lnTo>
                  <a:lnTo>
                    <a:pt x="1852815" y="2997"/>
                  </a:lnTo>
                  <a:lnTo>
                    <a:pt x="1840687" y="11176"/>
                  </a:lnTo>
                  <a:lnTo>
                    <a:pt x="1832495" y="23342"/>
                  </a:lnTo>
                  <a:lnTo>
                    <a:pt x="1902853" y="23317"/>
                  </a:lnTo>
                  <a:close/>
                </a:path>
                <a:path w="3124835" h="23495" extrusionOk="0">
                  <a:moveTo>
                    <a:pt x="2055558" y="23317"/>
                  </a:moveTo>
                  <a:lnTo>
                    <a:pt x="2047379" y="11176"/>
                  </a:lnTo>
                  <a:lnTo>
                    <a:pt x="2035238" y="2997"/>
                  </a:lnTo>
                  <a:lnTo>
                    <a:pt x="2020379" y="0"/>
                  </a:lnTo>
                  <a:lnTo>
                    <a:pt x="2005520" y="2997"/>
                  </a:lnTo>
                  <a:lnTo>
                    <a:pt x="1993379" y="11176"/>
                  </a:lnTo>
                  <a:lnTo>
                    <a:pt x="1985200" y="23342"/>
                  </a:lnTo>
                  <a:lnTo>
                    <a:pt x="2055558" y="23317"/>
                  </a:lnTo>
                  <a:close/>
                </a:path>
                <a:path w="3124835" h="23495" extrusionOk="0">
                  <a:moveTo>
                    <a:pt x="2208263" y="23317"/>
                  </a:moveTo>
                  <a:lnTo>
                    <a:pt x="2200084" y="11176"/>
                  </a:lnTo>
                  <a:lnTo>
                    <a:pt x="2187956" y="2997"/>
                  </a:lnTo>
                  <a:lnTo>
                    <a:pt x="2173097" y="0"/>
                  </a:lnTo>
                  <a:lnTo>
                    <a:pt x="2158225" y="2997"/>
                  </a:lnTo>
                  <a:lnTo>
                    <a:pt x="2146096" y="11176"/>
                  </a:lnTo>
                  <a:lnTo>
                    <a:pt x="2137905" y="23342"/>
                  </a:lnTo>
                  <a:lnTo>
                    <a:pt x="2208263" y="23317"/>
                  </a:lnTo>
                  <a:close/>
                </a:path>
                <a:path w="3124835" h="23495" extrusionOk="0">
                  <a:moveTo>
                    <a:pt x="2360968" y="23317"/>
                  </a:moveTo>
                  <a:lnTo>
                    <a:pt x="2352789" y="11176"/>
                  </a:lnTo>
                  <a:lnTo>
                    <a:pt x="2340660" y="2997"/>
                  </a:lnTo>
                  <a:lnTo>
                    <a:pt x="2325801" y="0"/>
                  </a:lnTo>
                  <a:lnTo>
                    <a:pt x="2310942" y="2997"/>
                  </a:lnTo>
                  <a:lnTo>
                    <a:pt x="2298801" y="11176"/>
                  </a:lnTo>
                  <a:lnTo>
                    <a:pt x="2290610" y="23342"/>
                  </a:lnTo>
                  <a:lnTo>
                    <a:pt x="2360968" y="23317"/>
                  </a:lnTo>
                  <a:close/>
                </a:path>
                <a:path w="3124835" h="23495" extrusionOk="0">
                  <a:moveTo>
                    <a:pt x="2513685" y="23317"/>
                  </a:moveTo>
                  <a:lnTo>
                    <a:pt x="2505494" y="11176"/>
                  </a:lnTo>
                  <a:lnTo>
                    <a:pt x="2493365" y="2997"/>
                  </a:lnTo>
                  <a:lnTo>
                    <a:pt x="2478494" y="0"/>
                  </a:lnTo>
                  <a:lnTo>
                    <a:pt x="2463647" y="2997"/>
                  </a:lnTo>
                  <a:lnTo>
                    <a:pt x="2451506" y="11176"/>
                  </a:lnTo>
                  <a:lnTo>
                    <a:pt x="2443327" y="23342"/>
                  </a:lnTo>
                  <a:lnTo>
                    <a:pt x="2513685" y="23317"/>
                  </a:lnTo>
                  <a:close/>
                </a:path>
                <a:path w="3124835" h="23495" extrusionOk="0">
                  <a:moveTo>
                    <a:pt x="2666390" y="23317"/>
                  </a:moveTo>
                  <a:lnTo>
                    <a:pt x="2658211" y="11176"/>
                  </a:lnTo>
                  <a:lnTo>
                    <a:pt x="2646070" y="2997"/>
                  </a:lnTo>
                  <a:lnTo>
                    <a:pt x="2631211" y="0"/>
                  </a:lnTo>
                  <a:lnTo>
                    <a:pt x="2616352" y="2997"/>
                  </a:lnTo>
                  <a:lnTo>
                    <a:pt x="2604211" y="11176"/>
                  </a:lnTo>
                  <a:lnTo>
                    <a:pt x="2596032" y="23342"/>
                  </a:lnTo>
                  <a:lnTo>
                    <a:pt x="2666390" y="23317"/>
                  </a:lnTo>
                  <a:close/>
                </a:path>
                <a:path w="3124835" h="23495" extrusionOk="0">
                  <a:moveTo>
                    <a:pt x="2819095" y="23317"/>
                  </a:moveTo>
                  <a:lnTo>
                    <a:pt x="2810916" y="11176"/>
                  </a:lnTo>
                  <a:lnTo>
                    <a:pt x="2798775" y="2997"/>
                  </a:lnTo>
                  <a:lnTo>
                    <a:pt x="2783916" y="0"/>
                  </a:lnTo>
                  <a:lnTo>
                    <a:pt x="2769057" y="2997"/>
                  </a:lnTo>
                  <a:lnTo>
                    <a:pt x="2756928" y="11176"/>
                  </a:lnTo>
                  <a:lnTo>
                    <a:pt x="2748737" y="23342"/>
                  </a:lnTo>
                  <a:lnTo>
                    <a:pt x="2819095" y="23317"/>
                  </a:lnTo>
                  <a:close/>
                </a:path>
                <a:path w="3124835" h="23495" extrusionOk="0">
                  <a:moveTo>
                    <a:pt x="2971800" y="23317"/>
                  </a:moveTo>
                  <a:lnTo>
                    <a:pt x="2963621" y="11176"/>
                  </a:lnTo>
                  <a:lnTo>
                    <a:pt x="2951492" y="2997"/>
                  </a:lnTo>
                  <a:lnTo>
                    <a:pt x="2936621" y="0"/>
                  </a:lnTo>
                  <a:lnTo>
                    <a:pt x="2921762" y="2997"/>
                  </a:lnTo>
                  <a:lnTo>
                    <a:pt x="2909633" y="11176"/>
                  </a:lnTo>
                  <a:lnTo>
                    <a:pt x="2901442" y="23342"/>
                  </a:lnTo>
                  <a:lnTo>
                    <a:pt x="2971800" y="23317"/>
                  </a:lnTo>
                  <a:close/>
                </a:path>
                <a:path w="3124835" h="23495" extrusionOk="0">
                  <a:moveTo>
                    <a:pt x="3124517" y="23317"/>
                  </a:moveTo>
                  <a:lnTo>
                    <a:pt x="3116326" y="11176"/>
                  </a:lnTo>
                  <a:lnTo>
                    <a:pt x="3104197" y="2997"/>
                  </a:lnTo>
                  <a:lnTo>
                    <a:pt x="3089325" y="0"/>
                  </a:lnTo>
                  <a:lnTo>
                    <a:pt x="3074479" y="2997"/>
                  </a:lnTo>
                  <a:lnTo>
                    <a:pt x="3062338" y="11176"/>
                  </a:lnTo>
                  <a:lnTo>
                    <a:pt x="3054159" y="23342"/>
                  </a:lnTo>
                  <a:lnTo>
                    <a:pt x="3124517" y="23317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" name="Google Shape;2471;p8"/>
            <p:cNvSpPr/>
            <p:nvPr/>
          </p:nvSpPr>
          <p:spPr>
            <a:xfrm>
              <a:off x="13642495" y="557679"/>
              <a:ext cx="6461760" cy="1525270"/>
            </a:xfrm>
            <a:custGeom>
              <a:avLst/>
              <a:gdLst/>
              <a:ahLst/>
              <a:cxnLst/>
              <a:rect l="l" t="t" r="r" b="b"/>
              <a:pathLst>
                <a:path w="6461759" h="1525270" extrusionOk="0">
                  <a:moveTo>
                    <a:pt x="293205" y="0"/>
                  </a:moveTo>
                  <a:lnTo>
                    <a:pt x="0" y="1524956"/>
                  </a:lnTo>
                  <a:lnTo>
                    <a:pt x="6461604" y="1487548"/>
                  </a:lnTo>
                  <a:lnTo>
                    <a:pt x="6461604" y="191369"/>
                  </a:lnTo>
                  <a:lnTo>
                    <a:pt x="293205" y="0"/>
                  </a:lnTo>
                  <a:close/>
                </a:path>
              </a:pathLst>
            </a:custGeom>
            <a:solidFill>
              <a:srgbClr val="5A9EEC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8"/>
            <p:cNvSpPr/>
            <p:nvPr/>
          </p:nvSpPr>
          <p:spPr>
            <a:xfrm>
              <a:off x="0" y="0"/>
              <a:ext cx="18114010" cy="1677035"/>
            </a:xfrm>
            <a:custGeom>
              <a:avLst/>
              <a:gdLst/>
              <a:ahLst/>
              <a:cxnLst/>
              <a:rect l="l" t="t" r="r" b="b"/>
              <a:pathLst>
                <a:path w="18114010" h="1677035" extrusionOk="0">
                  <a:moveTo>
                    <a:pt x="18113835" y="0"/>
                  </a:moveTo>
                  <a:lnTo>
                    <a:pt x="0" y="0"/>
                  </a:lnTo>
                  <a:lnTo>
                    <a:pt x="0" y="1676967"/>
                  </a:lnTo>
                  <a:lnTo>
                    <a:pt x="17491561" y="1676967"/>
                  </a:lnTo>
                  <a:lnTo>
                    <a:pt x="18113835" y="0"/>
                  </a:lnTo>
                  <a:close/>
                </a:path>
              </a:pathLst>
            </a:custGeom>
            <a:solidFill>
              <a:srgbClr val="2C3973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8"/>
            <p:cNvSpPr/>
            <p:nvPr/>
          </p:nvSpPr>
          <p:spPr>
            <a:xfrm>
              <a:off x="17520330" y="2530254"/>
              <a:ext cx="2004295" cy="578857"/>
            </a:xfrm>
            <a:prstGeom prst="rect">
              <a:avLst/>
            </a:prstGeom>
            <a:blipFill rotWithShape="1">
              <a:blip r:embed="rId12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74" name="Google Shape;2474;p8"/>
          <p:cNvSpPr txBox="1">
            <a:spLocks noGrp="1"/>
          </p:cNvSpPr>
          <p:nvPr>
            <p:ph type="title" idx="4294967295"/>
          </p:nvPr>
        </p:nvSpPr>
        <p:spPr>
          <a:xfrm>
            <a:off x="782483" y="240890"/>
            <a:ext cx="6468631" cy="50778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8450" rIns="0" bIns="0" anchor="t" anchorCtr="0">
            <a:spAutoFit/>
          </a:bodyPr>
          <a:lstStyle/>
          <a:p>
            <a:pPr marL="7701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</a:pPr>
            <a:r>
              <a:rPr lang="it-IT" sz="3243" b="0" i="0" u="none" strike="noStrike" cap="none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Situazione Regioni Italiane</a:t>
            </a:r>
            <a:endParaRPr sz="3243" b="1" i="0" u="none" strike="noStrike" cap="none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2475" name="Google Shape;2475;p8" descr="logo istud.png"/>
          <p:cNvPicPr preferRelativeResize="0"/>
          <p:nvPr/>
        </p:nvPicPr>
        <p:blipFill rotWithShape="1">
          <a:blip r:embed="rId13">
            <a:alphaModFix/>
          </a:blip>
          <a:srcRect/>
          <a:stretch/>
        </p:blipFill>
        <p:spPr>
          <a:xfrm>
            <a:off x="6558046" y="194686"/>
            <a:ext cx="3818340" cy="591417"/>
          </a:xfrm>
          <a:prstGeom prst="rect">
            <a:avLst/>
          </a:prstGeom>
          <a:noFill/>
          <a:ln>
            <a:noFill/>
          </a:ln>
        </p:spPr>
      </p:pic>
      <p:sp>
        <p:nvSpPr>
          <p:cNvPr id="2476" name="Google Shape;2476;p8"/>
          <p:cNvSpPr txBox="1"/>
          <p:nvPr/>
        </p:nvSpPr>
        <p:spPr>
          <a:xfrm>
            <a:off x="9177189" y="2125123"/>
            <a:ext cx="2206057" cy="4469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346542" marR="0" lvl="0" indent="-34654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304"/>
              <a:buFont typeface="Arial"/>
              <a:buChar char="•"/>
            </a:pPr>
            <a:r>
              <a:rPr lang="it-IT" sz="2304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Piemonte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77" name="Google Shape;2477;p8"/>
          <p:cNvSpPr txBox="1"/>
          <p:nvPr/>
        </p:nvSpPr>
        <p:spPr>
          <a:xfrm>
            <a:off x="9238127" y="4445571"/>
            <a:ext cx="2317333" cy="4469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346542" marR="0" lvl="0" indent="-34654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304"/>
              <a:buFont typeface="Arial"/>
              <a:buChar char="•"/>
            </a:pPr>
            <a:r>
              <a:rPr lang="it-IT" sz="2304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Lombardia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78" name="Google Shape;2478;p8"/>
          <p:cNvSpPr txBox="1"/>
          <p:nvPr/>
        </p:nvSpPr>
        <p:spPr>
          <a:xfrm>
            <a:off x="782483" y="1409199"/>
            <a:ext cx="3978972" cy="5028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668"/>
              <a:buFont typeface="Arial"/>
              <a:buNone/>
            </a:pPr>
            <a:r>
              <a:rPr lang="it-IT" sz="2668" b="1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Criticità del SSN e SSR</a:t>
            </a:r>
            <a:endParaRPr sz="1400" b="0" i="0" u="none" strike="noStrike" cap="none" dirty="0">
              <a:solidFill>
                <a:schemeClr val="bg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79" name="Google Shape;2479;p8"/>
          <p:cNvSpPr txBox="1"/>
          <p:nvPr/>
        </p:nvSpPr>
        <p:spPr>
          <a:xfrm>
            <a:off x="697480" y="2517940"/>
            <a:ext cx="3003710" cy="4469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346542" marR="0" lvl="0" indent="-34654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304"/>
              <a:buFont typeface="Noto Sans Symbols"/>
              <a:buChar char="⮚"/>
            </a:pPr>
            <a:r>
              <a:rPr lang="it-IT" sz="2304" b="0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Elevata burocrazia</a:t>
            </a:r>
            <a:endParaRPr sz="1400" b="0" i="0" u="none" strike="noStrike" cap="none" dirty="0">
              <a:solidFill>
                <a:schemeClr val="bg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80" name="Google Shape;2480;p8"/>
          <p:cNvSpPr txBox="1"/>
          <p:nvPr/>
        </p:nvSpPr>
        <p:spPr>
          <a:xfrm>
            <a:off x="697480" y="3503131"/>
            <a:ext cx="3978972" cy="8015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346542" marR="0" lvl="0" indent="-34654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304"/>
              <a:buFont typeface="Noto Sans Symbols"/>
              <a:buChar char="⮚"/>
            </a:pPr>
            <a:r>
              <a:rPr lang="it-IT" sz="2304" b="0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Età media della classe medica dirigente</a:t>
            </a:r>
            <a:endParaRPr sz="1400" b="0" i="0" u="none" strike="noStrike" cap="none" dirty="0">
              <a:solidFill>
                <a:schemeClr val="bg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81" name="Google Shape;2481;p8"/>
          <p:cNvSpPr txBox="1"/>
          <p:nvPr/>
        </p:nvSpPr>
        <p:spPr>
          <a:xfrm>
            <a:off x="697479" y="4842906"/>
            <a:ext cx="3682143" cy="8015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346542" marR="0" lvl="0" indent="-34654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304"/>
              <a:buFont typeface="Noto Sans Symbols"/>
              <a:buChar char="⮚"/>
            </a:pPr>
            <a:r>
              <a:rPr lang="it-IT" sz="2304" b="0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Mancanza di sistemi informatici nazionali</a:t>
            </a:r>
            <a:endParaRPr sz="1400" b="0" i="0" u="none" strike="noStrike" cap="none" dirty="0">
              <a:solidFill>
                <a:schemeClr val="bg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2482" name="Google Shape;2482;p8"/>
          <p:cNvPicPr preferRelativeResize="0"/>
          <p:nvPr/>
        </p:nvPicPr>
        <p:blipFill rotWithShape="1">
          <a:blip r:embed="rId14">
            <a:alphaModFix/>
          </a:blip>
          <a:srcRect/>
          <a:stretch/>
        </p:blipFill>
        <p:spPr>
          <a:xfrm>
            <a:off x="7297402" y="1580690"/>
            <a:ext cx="1617271" cy="200450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483" name="Google Shape;2483;p8"/>
          <p:cNvGrpSpPr/>
          <p:nvPr/>
        </p:nvGrpSpPr>
        <p:grpSpPr>
          <a:xfrm>
            <a:off x="7204986" y="3752454"/>
            <a:ext cx="2310386" cy="1940725"/>
            <a:chOff x="3788825" y="1287865"/>
            <a:chExt cx="763809" cy="776437"/>
          </a:xfrm>
        </p:grpSpPr>
        <p:sp>
          <p:nvSpPr>
            <p:cNvPr id="2484" name="Google Shape;2484;p8"/>
            <p:cNvSpPr/>
            <p:nvPr/>
          </p:nvSpPr>
          <p:spPr>
            <a:xfrm>
              <a:off x="4142978" y="1407122"/>
              <a:ext cx="261651" cy="449116"/>
            </a:xfrm>
            <a:custGeom>
              <a:avLst/>
              <a:gdLst/>
              <a:ahLst/>
              <a:cxnLst/>
              <a:rect l="l" t="t" r="r" b="b"/>
              <a:pathLst>
                <a:path w="135" h="221" extrusionOk="0">
                  <a:moveTo>
                    <a:pt x="46" y="54"/>
                  </a:moveTo>
                  <a:lnTo>
                    <a:pt x="48" y="43"/>
                  </a:lnTo>
                  <a:lnTo>
                    <a:pt x="49" y="33"/>
                  </a:lnTo>
                  <a:lnTo>
                    <a:pt x="86" y="0"/>
                  </a:lnTo>
                  <a:lnTo>
                    <a:pt x="101" y="4"/>
                  </a:lnTo>
                  <a:lnTo>
                    <a:pt x="105" y="31"/>
                  </a:lnTo>
                  <a:lnTo>
                    <a:pt x="89" y="71"/>
                  </a:lnTo>
                  <a:lnTo>
                    <a:pt x="93" y="81"/>
                  </a:lnTo>
                  <a:lnTo>
                    <a:pt x="96" y="104"/>
                  </a:lnTo>
                  <a:lnTo>
                    <a:pt x="107" y="112"/>
                  </a:lnTo>
                  <a:lnTo>
                    <a:pt x="123" y="103"/>
                  </a:lnTo>
                  <a:lnTo>
                    <a:pt x="135" y="108"/>
                  </a:lnTo>
                  <a:lnTo>
                    <a:pt x="108" y="155"/>
                  </a:lnTo>
                  <a:lnTo>
                    <a:pt x="109" y="182"/>
                  </a:lnTo>
                  <a:lnTo>
                    <a:pt x="99" y="193"/>
                  </a:lnTo>
                  <a:lnTo>
                    <a:pt x="89" y="186"/>
                  </a:lnTo>
                  <a:lnTo>
                    <a:pt x="81" y="188"/>
                  </a:lnTo>
                  <a:lnTo>
                    <a:pt x="80" y="199"/>
                  </a:lnTo>
                  <a:lnTo>
                    <a:pt x="65" y="221"/>
                  </a:lnTo>
                  <a:lnTo>
                    <a:pt x="33" y="216"/>
                  </a:lnTo>
                  <a:lnTo>
                    <a:pt x="7" y="197"/>
                  </a:lnTo>
                  <a:lnTo>
                    <a:pt x="0" y="173"/>
                  </a:lnTo>
                  <a:lnTo>
                    <a:pt x="1" y="152"/>
                  </a:lnTo>
                  <a:lnTo>
                    <a:pt x="21" y="134"/>
                  </a:lnTo>
                  <a:lnTo>
                    <a:pt x="27" y="131"/>
                  </a:lnTo>
                  <a:lnTo>
                    <a:pt x="36" y="101"/>
                  </a:lnTo>
                  <a:lnTo>
                    <a:pt x="39" y="95"/>
                  </a:lnTo>
                  <a:lnTo>
                    <a:pt x="39" y="81"/>
                  </a:lnTo>
                  <a:lnTo>
                    <a:pt x="55" y="62"/>
                  </a:lnTo>
                  <a:lnTo>
                    <a:pt x="46" y="54"/>
                  </a:lnTo>
                  <a:close/>
                </a:path>
              </a:pathLst>
            </a:custGeom>
            <a:solidFill>
              <a:schemeClr val="lt2"/>
            </a:solidFill>
            <a:ln w="9525" cap="rnd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5" name="Google Shape;2485;p8"/>
            <p:cNvSpPr/>
            <p:nvPr/>
          </p:nvSpPr>
          <p:spPr>
            <a:xfrm>
              <a:off x="4142978" y="1407122"/>
              <a:ext cx="261651" cy="449116"/>
            </a:xfrm>
            <a:custGeom>
              <a:avLst/>
              <a:gdLst/>
              <a:ahLst/>
              <a:cxnLst/>
              <a:rect l="l" t="t" r="r" b="b"/>
              <a:pathLst>
                <a:path w="135" h="221" extrusionOk="0">
                  <a:moveTo>
                    <a:pt x="46" y="54"/>
                  </a:moveTo>
                  <a:lnTo>
                    <a:pt x="48" y="43"/>
                  </a:lnTo>
                  <a:lnTo>
                    <a:pt x="49" y="33"/>
                  </a:lnTo>
                  <a:lnTo>
                    <a:pt x="86" y="0"/>
                  </a:lnTo>
                  <a:lnTo>
                    <a:pt x="101" y="4"/>
                  </a:lnTo>
                  <a:lnTo>
                    <a:pt x="105" y="31"/>
                  </a:lnTo>
                  <a:lnTo>
                    <a:pt x="89" y="71"/>
                  </a:lnTo>
                  <a:lnTo>
                    <a:pt x="93" y="81"/>
                  </a:lnTo>
                  <a:lnTo>
                    <a:pt x="96" y="104"/>
                  </a:lnTo>
                  <a:lnTo>
                    <a:pt x="107" y="112"/>
                  </a:lnTo>
                  <a:lnTo>
                    <a:pt x="123" y="103"/>
                  </a:lnTo>
                  <a:lnTo>
                    <a:pt x="135" y="108"/>
                  </a:lnTo>
                  <a:lnTo>
                    <a:pt x="108" y="155"/>
                  </a:lnTo>
                  <a:lnTo>
                    <a:pt x="109" y="182"/>
                  </a:lnTo>
                  <a:lnTo>
                    <a:pt x="99" y="193"/>
                  </a:lnTo>
                  <a:lnTo>
                    <a:pt x="89" y="186"/>
                  </a:lnTo>
                  <a:lnTo>
                    <a:pt x="81" y="188"/>
                  </a:lnTo>
                  <a:lnTo>
                    <a:pt x="80" y="199"/>
                  </a:lnTo>
                  <a:lnTo>
                    <a:pt x="65" y="221"/>
                  </a:lnTo>
                  <a:lnTo>
                    <a:pt x="33" y="216"/>
                  </a:lnTo>
                  <a:lnTo>
                    <a:pt x="7" y="197"/>
                  </a:lnTo>
                  <a:lnTo>
                    <a:pt x="0" y="173"/>
                  </a:lnTo>
                  <a:lnTo>
                    <a:pt x="1" y="152"/>
                  </a:lnTo>
                  <a:lnTo>
                    <a:pt x="21" y="134"/>
                  </a:lnTo>
                  <a:lnTo>
                    <a:pt x="27" y="131"/>
                  </a:lnTo>
                  <a:lnTo>
                    <a:pt x="36" y="101"/>
                  </a:lnTo>
                  <a:lnTo>
                    <a:pt x="39" y="95"/>
                  </a:lnTo>
                  <a:lnTo>
                    <a:pt x="39" y="81"/>
                  </a:lnTo>
                  <a:lnTo>
                    <a:pt x="55" y="62"/>
                  </a:lnTo>
                  <a:lnTo>
                    <a:pt x="46" y="54"/>
                  </a:lnTo>
                  <a:close/>
                </a:path>
              </a:pathLst>
            </a:custGeom>
            <a:solidFill>
              <a:srgbClr val="93B3D7"/>
            </a:solidFill>
            <a:ln w="9525" cap="rnd" cmpd="sng">
              <a:solidFill>
                <a:srgbClr val="93B3D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6" name="Google Shape;2486;p8"/>
            <p:cNvSpPr/>
            <p:nvPr/>
          </p:nvSpPr>
          <p:spPr>
            <a:xfrm>
              <a:off x="4269840" y="1777578"/>
              <a:ext cx="282794" cy="208065"/>
            </a:xfrm>
            <a:custGeom>
              <a:avLst/>
              <a:gdLst/>
              <a:ahLst/>
              <a:cxnLst/>
              <a:rect l="l" t="t" r="r" b="b"/>
              <a:pathLst>
                <a:path w="147" h="103" extrusionOk="0">
                  <a:moveTo>
                    <a:pt x="44" y="0"/>
                  </a:moveTo>
                  <a:lnTo>
                    <a:pt x="34" y="11"/>
                  </a:lnTo>
                  <a:lnTo>
                    <a:pt x="24" y="4"/>
                  </a:lnTo>
                  <a:lnTo>
                    <a:pt x="16" y="6"/>
                  </a:lnTo>
                  <a:lnTo>
                    <a:pt x="15" y="17"/>
                  </a:lnTo>
                  <a:lnTo>
                    <a:pt x="0" y="39"/>
                  </a:lnTo>
                  <a:lnTo>
                    <a:pt x="0" y="54"/>
                  </a:lnTo>
                  <a:lnTo>
                    <a:pt x="11" y="55"/>
                  </a:lnTo>
                  <a:lnTo>
                    <a:pt x="15" y="59"/>
                  </a:lnTo>
                  <a:lnTo>
                    <a:pt x="10" y="66"/>
                  </a:lnTo>
                  <a:lnTo>
                    <a:pt x="12" y="72"/>
                  </a:lnTo>
                  <a:lnTo>
                    <a:pt x="20" y="71"/>
                  </a:lnTo>
                  <a:lnTo>
                    <a:pt x="24" y="73"/>
                  </a:lnTo>
                  <a:lnTo>
                    <a:pt x="16" y="86"/>
                  </a:lnTo>
                  <a:lnTo>
                    <a:pt x="27" y="90"/>
                  </a:lnTo>
                  <a:lnTo>
                    <a:pt x="18" y="101"/>
                  </a:lnTo>
                  <a:lnTo>
                    <a:pt x="31" y="102"/>
                  </a:lnTo>
                  <a:lnTo>
                    <a:pt x="49" y="88"/>
                  </a:lnTo>
                  <a:lnTo>
                    <a:pt x="58" y="93"/>
                  </a:lnTo>
                  <a:lnTo>
                    <a:pt x="66" y="101"/>
                  </a:lnTo>
                  <a:lnTo>
                    <a:pt x="76" y="102"/>
                  </a:lnTo>
                  <a:lnTo>
                    <a:pt x="82" y="103"/>
                  </a:lnTo>
                  <a:lnTo>
                    <a:pt x="98" y="95"/>
                  </a:lnTo>
                  <a:lnTo>
                    <a:pt x="124" y="103"/>
                  </a:lnTo>
                  <a:lnTo>
                    <a:pt x="132" y="99"/>
                  </a:lnTo>
                  <a:lnTo>
                    <a:pt x="147" y="99"/>
                  </a:lnTo>
                  <a:lnTo>
                    <a:pt x="132" y="86"/>
                  </a:lnTo>
                  <a:lnTo>
                    <a:pt x="122" y="72"/>
                  </a:lnTo>
                  <a:lnTo>
                    <a:pt x="117" y="68"/>
                  </a:lnTo>
                  <a:lnTo>
                    <a:pt x="108" y="63"/>
                  </a:lnTo>
                  <a:lnTo>
                    <a:pt x="102" y="68"/>
                  </a:lnTo>
                  <a:lnTo>
                    <a:pt x="99" y="66"/>
                  </a:lnTo>
                  <a:lnTo>
                    <a:pt x="93" y="56"/>
                  </a:lnTo>
                  <a:lnTo>
                    <a:pt x="69" y="30"/>
                  </a:lnTo>
                  <a:lnTo>
                    <a:pt x="57" y="28"/>
                  </a:lnTo>
                  <a:lnTo>
                    <a:pt x="53" y="20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chemeClr val="lt2"/>
            </a:solidFill>
            <a:ln w="9525" cap="rnd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7" name="Google Shape;2487;p8"/>
            <p:cNvSpPr/>
            <p:nvPr/>
          </p:nvSpPr>
          <p:spPr>
            <a:xfrm>
              <a:off x="4269840" y="1777578"/>
              <a:ext cx="282794" cy="208065"/>
            </a:xfrm>
            <a:custGeom>
              <a:avLst/>
              <a:gdLst/>
              <a:ahLst/>
              <a:cxnLst/>
              <a:rect l="l" t="t" r="r" b="b"/>
              <a:pathLst>
                <a:path w="147" h="103" extrusionOk="0">
                  <a:moveTo>
                    <a:pt x="44" y="0"/>
                  </a:moveTo>
                  <a:lnTo>
                    <a:pt x="34" y="11"/>
                  </a:lnTo>
                  <a:lnTo>
                    <a:pt x="24" y="4"/>
                  </a:lnTo>
                  <a:lnTo>
                    <a:pt x="16" y="6"/>
                  </a:lnTo>
                  <a:lnTo>
                    <a:pt x="15" y="17"/>
                  </a:lnTo>
                  <a:lnTo>
                    <a:pt x="0" y="39"/>
                  </a:lnTo>
                  <a:lnTo>
                    <a:pt x="0" y="54"/>
                  </a:lnTo>
                  <a:lnTo>
                    <a:pt x="11" y="55"/>
                  </a:lnTo>
                  <a:lnTo>
                    <a:pt x="15" y="59"/>
                  </a:lnTo>
                  <a:lnTo>
                    <a:pt x="10" y="66"/>
                  </a:lnTo>
                  <a:lnTo>
                    <a:pt x="12" y="72"/>
                  </a:lnTo>
                  <a:lnTo>
                    <a:pt x="20" y="71"/>
                  </a:lnTo>
                  <a:lnTo>
                    <a:pt x="24" y="73"/>
                  </a:lnTo>
                  <a:lnTo>
                    <a:pt x="16" y="86"/>
                  </a:lnTo>
                  <a:lnTo>
                    <a:pt x="27" y="90"/>
                  </a:lnTo>
                  <a:lnTo>
                    <a:pt x="18" y="101"/>
                  </a:lnTo>
                  <a:lnTo>
                    <a:pt x="31" y="102"/>
                  </a:lnTo>
                  <a:lnTo>
                    <a:pt x="49" y="88"/>
                  </a:lnTo>
                  <a:lnTo>
                    <a:pt x="58" y="93"/>
                  </a:lnTo>
                  <a:lnTo>
                    <a:pt x="66" y="101"/>
                  </a:lnTo>
                  <a:lnTo>
                    <a:pt x="76" y="102"/>
                  </a:lnTo>
                  <a:lnTo>
                    <a:pt x="82" y="103"/>
                  </a:lnTo>
                  <a:lnTo>
                    <a:pt x="98" y="95"/>
                  </a:lnTo>
                  <a:lnTo>
                    <a:pt x="124" y="103"/>
                  </a:lnTo>
                  <a:lnTo>
                    <a:pt x="132" y="99"/>
                  </a:lnTo>
                  <a:lnTo>
                    <a:pt x="147" y="99"/>
                  </a:lnTo>
                  <a:lnTo>
                    <a:pt x="132" y="86"/>
                  </a:lnTo>
                  <a:lnTo>
                    <a:pt x="122" y="72"/>
                  </a:lnTo>
                  <a:lnTo>
                    <a:pt x="117" y="68"/>
                  </a:lnTo>
                  <a:lnTo>
                    <a:pt x="108" y="63"/>
                  </a:lnTo>
                  <a:lnTo>
                    <a:pt x="102" y="68"/>
                  </a:lnTo>
                  <a:lnTo>
                    <a:pt x="99" y="66"/>
                  </a:lnTo>
                  <a:lnTo>
                    <a:pt x="93" y="56"/>
                  </a:lnTo>
                  <a:lnTo>
                    <a:pt x="69" y="30"/>
                  </a:lnTo>
                  <a:lnTo>
                    <a:pt x="57" y="28"/>
                  </a:lnTo>
                  <a:lnTo>
                    <a:pt x="53" y="20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93B3D7"/>
            </a:solidFill>
            <a:ln w="9525" cap="rnd" cmpd="sng">
              <a:solidFill>
                <a:srgbClr val="93B3D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8" name="Google Shape;2488;p8"/>
            <p:cNvSpPr/>
            <p:nvPr/>
          </p:nvSpPr>
          <p:spPr>
            <a:xfrm>
              <a:off x="4066333" y="1749667"/>
              <a:ext cx="253722" cy="233438"/>
            </a:xfrm>
            <a:custGeom>
              <a:avLst/>
              <a:gdLst/>
              <a:ahLst/>
              <a:cxnLst/>
              <a:rect l="l" t="t" r="r" b="b"/>
              <a:pathLst>
                <a:path w="132" h="115" extrusionOk="0">
                  <a:moveTo>
                    <a:pt x="30" y="74"/>
                  </a:moveTo>
                  <a:lnTo>
                    <a:pt x="25" y="53"/>
                  </a:lnTo>
                  <a:lnTo>
                    <a:pt x="5" y="37"/>
                  </a:lnTo>
                  <a:lnTo>
                    <a:pt x="0" y="2"/>
                  </a:lnTo>
                  <a:lnTo>
                    <a:pt x="15" y="5"/>
                  </a:lnTo>
                  <a:lnTo>
                    <a:pt x="23" y="0"/>
                  </a:lnTo>
                  <a:lnTo>
                    <a:pt x="32" y="9"/>
                  </a:lnTo>
                  <a:lnTo>
                    <a:pt x="40" y="5"/>
                  </a:lnTo>
                  <a:lnTo>
                    <a:pt x="47" y="29"/>
                  </a:lnTo>
                  <a:lnTo>
                    <a:pt x="73" y="48"/>
                  </a:lnTo>
                  <a:lnTo>
                    <a:pt x="105" y="53"/>
                  </a:lnTo>
                  <a:lnTo>
                    <a:pt x="105" y="68"/>
                  </a:lnTo>
                  <a:lnTo>
                    <a:pt x="116" y="69"/>
                  </a:lnTo>
                  <a:lnTo>
                    <a:pt x="120" y="73"/>
                  </a:lnTo>
                  <a:lnTo>
                    <a:pt x="115" y="80"/>
                  </a:lnTo>
                  <a:lnTo>
                    <a:pt x="117" y="86"/>
                  </a:lnTo>
                  <a:lnTo>
                    <a:pt x="125" y="85"/>
                  </a:lnTo>
                  <a:lnTo>
                    <a:pt x="129" y="87"/>
                  </a:lnTo>
                  <a:lnTo>
                    <a:pt x="121" y="100"/>
                  </a:lnTo>
                  <a:lnTo>
                    <a:pt x="132" y="104"/>
                  </a:lnTo>
                  <a:lnTo>
                    <a:pt x="123" y="115"/>
                  </a:lnTo>
                  <a:lnTo>
                    <a:pt x="111" y="102"/>
                  </a:lnTo>
                  <a:lnTo>
                    <a:pt x="102" y="102"/>
                  </a:lnTo>
                  <a:lnTo>
                    <a:pt x="88" y="91"/>
                  </a:lnTo>
                  <a:lnTo>
                    <a:pt x="67" y="90"/>
                  </a:lnTo>
                  <a:lnTo>
                    <a:pt x="55" y="74"/>
                  </a:lnTo>
                  <a:lnTo>
                    <a:pt x="41" y="79"/>
                  </a:lnTo>
                  <a:lnTo>
                    <a:pt x="30" y="74"/>
                  </a:lnTo>
                  <a:close/>
                </a:path>
              </a:pathLst>
            </a:custGeom>
            <a:solidFill>
              <a:schemeClr val="lt2"/>
            </a:solidFill>
            <a:ln w="9525" cap="rnd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9" name="Google Shape;2489;p8"/>
            <p:cNvSpPr/>
            <p:nvPr/>
          </p:nvSpPr>
          <p:spPr>
            <a:xfrm>
              <a:off x="4066333" y="1749667"/>
              <a:ext cx="253722" cy="233438"/>
            </a:xfrm>
            <a:custGeom>
              <a:avLst/>
              <a:gdLst/>
              <a:ahLst/>
              <a:cxnLst/>
              <a:rect l="l" t="t" r="r" b="b"/>
              <a:pathLst>
                <a:path w="132" h="115" extrusionOk="0">
                  <a:moveTo>
                    <a:pt x="30" y="74"/>
                  </a:moveTo>
                  <a:lnTo>
                    <a:pt x="25" y="53"/>
                  </a:lnTo>
                  <a:lnTo>
                    <a:pt x="5" y="37"/>
                  </a:lnTo>
                  <a:lnTo>
                    <a:pt x="0" y="2"/>
                  </a:lnTo>
                  <a:lnTo>
                    <a:pt x="15" y="5"/>
                  </a:lnTo>
                  <a:lnTo>
                    <a:pt x="23" y="0"/>
                  </a:lnTo>
                  <a:lnTo>
                    <a:pt x="32" y="9"/>
                  </a:lnTo>
                  <a:lnTo>
                    <a:pt x="40" y="5"/>
                  </a:lnTo>
                  <a:lnTo>
                    <a:pt x="47" y="29"/>
                  </a:lnTo>
                  <a:lnTo>
                    <a:pt x="73" y="48"/>
                  </a:lnTo>
                  <a:lnTo>
                    <a:pt x="105" y="53"/>
                  </a:lnTo>
                  <a:lnTo>
                    <a:pt x="105" y="68"/>
                  </a:lnTo>
                  <a:lnTo>
                    <a:pt x="116" y="69"/>
                  </a:lnTo>
                  <a:lnTo>
                    <a:pt x="120" y="73"/>
                  </a:lnTo>
                  <a:lnTo>
                    <a:pt x="115" y="80"/>
                  </a:lnTo>
                  <a:lnTo>
                    <a:pt x="117" y="86"/>
                  </a:lnTo>
                  <a:lnTo>
                    <a:pt x="125" y="85"/>
                  </a:lnTo>
                  <a:lnTo>
                    <a:pt x="129" y="87"/>
                  </a:lnTo>
                  <a:lnTo>
                    <a:pt x="121" y="100"/>
                  </a:lnTo>
                  <a:lnTo>
                    <a:pt x="132" y="104"/>
                  </a:lnTo>
                  <a:lnTo>
                    <a:pt x="123" y="115"/>
                  </a:lnTo>
                  <a:lnTo>
                    <a:pt x="111" y="102"/>
                  </a:lnTo>
                  <a:lnTo>
                    <a:pt x="102" y="102"/>
                  </a:lnTo>
                  <a:lnTo>
                    <a:pt x="88" y="91"/>
                  </a:lnTo>
                  <a:lnTo>
                    <a:pt x="67" y="90"/>
                  </a:lnTo>
                  <a:lnTo>
                    <a:pt x="55" y="74"/>
                  </a:lnTo>
                  <a:lnTo>
                    <a:pt x="41" y="79"/>
                  </a:lnTo>
                  <a:lnTo>
                    <a:pt x="30" y="74"/>
                  </a:lnTo>
                  <a:close/>
                </a:path>
              </a:pathLst>
            </a:custGeom>
            <a:solidFill>
              <a:srgbClr val="93B3D7"/>
            </a:solidFill>
            <a:ln w="9525" cap="rnd" cmpd="sng">
              <a:solidFill>
                <a:srgbClr val="93B3D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0" name="Google Shape;2490;p8"/>
            <p:cNvSpPr/>
            <p:nvPr/>
          </p:nvSpPr>
          <p:spPr>
            <a:xfrm>
              <a:off x="4039904" y="1506079"/>
              <a:ext cx="208792" cy="261350"/>
            </a:xfrm>
            <a:custGeom>
              <a:avLst/>
              <a:gdLst/>
              <a:ahLst/>
              <a:cxnLst/>
              <a:rect l="l" t="t" r="r" b="b"/>
              <a:pathLst>
                <a:path w="108" h="129" extrusionOk="0">
                  <a:moveTo>
                    <a:pt x="13" y="122"/>
                  </a:moveTo>
                  <a:lnTo>
                    <a:pt x="28" y="125"/>
                  </a:lnTo>
                  <a:lnTo>
                    <a:pt x="36" y="120"/>
                  </a:lnTo>
                  <a:lnTo>
                    <a:pt x="45" y="129"/>
                  </a:lnTo>
                  <a:lnTo>
                    <a:pt x="53" y="125"/>
                  </a:lnTo>
                  <a:lnTo>
                    <a:pt x="54" y="104"/>
                  </a:lnTo>
                  <a:lnTo>
                    <a:pt x="74" y="86"/>
                  </a:lnTo>
                  <a:lnTo>
                    <a:pt x="80" y="83"/>
                  </a:lnTo>
                  <a:lnTo>
                    <a:pt x="89" y="53"/>
                  </a:lnTo>
                  <a:lnTo>
                    <a:pt x="92" y="47"/>
                  </a:lnTo>
                  <a:lnTo>
                    <a:pt x="92" y="33"/>
                  </a:lnTo>
                  <a:lnTo>
                    <a:pt x="108" y="14"/>
                  </a:lnTo>
                  <a:lnTo>
                    <a:pt x="99" y="6"/>
                  </a:lnTo>
                  <a:lnTo>
                    <a:pt x="91" y="9"/>
                  </a:lnTo>
                  <a:lnTo>
                    <a:pt x="88" y="2"/>
                  </a:lnTo>
                  <a:lnTo>
                    <a:pt x="84" y="0"/>
                  </a:lnTo>
                  <a:lnTo>
                    <a:pt x="67" y="5"/>
                  </a:lnTo>
                  <a:lnTo>
                    <a:pt x="36" y="5"/>
                  </a:lnTo>
                  <a:lnTo>
                    <a:pt x="9" y="18"/>
                  </a:lnTo>
                  <a:lnTo>
                    <a:pt x="10" y="35"/>
                  </a:lnTo>
                  <a:lnTo>
                    <a:pt x="0" y="48"/>
                  </a:lnTo>
                  <a:lnTo>
                    <a:pt x="0" y="83"/>
                  </a:lnTo>
                  <a:lnTo>
                    <a:pt x="9" y="101"/>
                  </a:lnTo>
                  <a:lnTo>
                    <a:pt x="11" y="119"/>
                  </a:lnTo>
                  <a:lnTo>
                    <a:pt x="8" y="122"/>
                  </a:lnTo>
                  <a:lnTo>
                    <a:pt x="13" y="122"/>
                  </a:lnTo>
                  <a:close/>
                </a:path>
              </a:pathLst>
            </a:custGeom>
            <a:solidFill>
              <a:schemeClr val="lt2"/>
            </a:solidFill>
            <a:ln w="9525" cap="rnd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1" name="Google Shape;2491;p8"/>
            <p:cNvSpPr/>
            <p:nvPr/>
          </p:nvSpPr>
          <p:spPr>
            <a:xfrm>
              <a:off x="4039904" y="1506079"/>
              <a:ext cx="208792" cy="261350"/>
            </a:xfrm>
            <a:custGeom>
              <a:avLst/>
              <a:gdLst/>
              <a:ahLst/>
              <a:cxnLst/>
              <a:rect l="l" t="t" r="r" b="b"/>
              <a:pathLst>
                <a:path w="108" h="129" extrusionOk="0">
                  <a:moveTo>
                    <a:pt x="13" y="122"/>
                  </a:moveTo>
                  <a:lnTo>
                    <a:pt x="28" y="125"/>
                  </a:lnTo>
                  <a:lnTo>
                    <a:pt x="36" y="120"/>
                  </a:lnTo>
                  <a:lnTo>
                    <a:pt x="45" y="129"/>
                  </a:lnTo>
                  <a:lnTo>
                    <a:pt x="53" y="125"/>
                  </a:lnTo>
                  <a:lnTo>
                    <a:pt x="54" y="104"/>
                  </a:lnTo>
                  <a:lnTo>
                    <a:pt x="74" y="86"/>
                  </a:lnTo>
                  <a:lnTo>
                    <a:pt x="80" y="83"/>
                  </a:lnTo>
                  <a:lnTo>
                    <a:pt x="89" y="53"/>
                  </a:lnTo>
                  <a:lnTo>
                    <a:pt x="92" y="47"/>
                  </a:lnTo>
                  <a:lnTo>
                    <a:pt x="92" y="33"/>
                  </a:lnTo>
                  <a:lnTo>
                    <a:pt x="108" y="14"/>
                  </a:lnTo>
                  <a:lnTo>
                    <a:pt x="99" y="6"/>
                  </a:lnTo>
                  <a:lnTo>
                    <a:pt x="91" y="9"/>
                  </a:lnTo>
                  <a:lnTo>
                    <a:pt x="88" y="2"/>
                  </a:lnTo>
                  <a:lnTo>
                    <a:pt x="84" y="0"/>
                  </a:lnTo>
                  <a:lnTo>
                    <a:pt x="67" y="5"/>
                  </a:lnTo>
                  <a:lnTo>
                    <a:pt x="36" y="5"/>
                  </a:lnTo>
                  <a:lnTo>
                    <a:pt x="9" y="18"/>
                  </a:lnTo>
                  <a:lnTo>
                    <a:pt x="10" y="35"/>
                  </a:lnTo>
                  <a:lnTo>
                    <a:pt x="0" y="48"/>
                  </a:lnTo>
                  <a:lnTo>
                    <a:pt x="0" y="83"/>
                  </a:lnTo>
                  <a:lnTo>
                    <a:pt x="9" y="101"/>
                  </a:lnTo>
                  <a:lnTo>
                    <a:pt x="11" y="119"/>
                  </a:lnTo>
                  <a:lnTo>
                    <a:pt x="8" y="122"/>
                  </a:lnTo>
                  <a:lnTo>
                    <a:pt x="13" y="122"/>
                  </a:lnTo>
                  <a:close/>
                </a:path>
              </a:pathLst>
            </a:custGeom>
            <a:solidFill>
              <a:srgbClr val="93B3D7"/>
            </a:solidFill>
            <a:ln w="9525" cap="rnd" cmpd="sng">
              <a:solidFill>
                <a:srgbClr val="93B3D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2" name="Google Shape;2492;p8"/>
            <p:cNvSpPr/>
            <p:nvPr/>
          </p:nvSpPr>
          <p:spPr>
            <a:xfrm>
              <a:off x="3839041" y="1650709"/>
              <a:ext cx="285437" cy="263887"/>
            </a:xfrm>
            <a:custGeom>
              <a:avLst/>
              <a:gdLst/>
              <a:ahLst/>
              <a:cxnLst/>
              <a:rect l="l" t="t" r="r" b="b"/>
              <a:pathLst>
                <a:path w="148" h="131" extrusionOk="0">
                  <a:moveTo>
                    <a:pt x="43" y="14"/>
                  </a:moveTo>
                  <a:lnTo>
                    <a:pt x="67" y="7"/>
                  </a:lnTo>
                  <a:lnTo>
                    <a:pt x="76" y="0"/>
                  </a:lnTo>
                  <a:lnTo>
                    <a:pt x="83" y="1"/>
                  </a:lnTo>
                  <a:lnTo>
                    <a:pt x="94" y="12"/>
                  </a:lnTo>
                  <a:lnTo>
                    <a:pt x="105" y="12"/>
                  </a:lnTo>
                  <a:lnTo>
                    <a:pt x="114" y="30"/>
                  </a:lnTo>
                  <a:lnTo>
                    <a:pt x="116" y="48"/>
                  </a:lnTo>
                  <a:lnTo>
                    <a:pt x="113" y="51"/>
                  </a:lnTo>
                  <a:lnTo>
                    <a:pt x="118" y="51"/>
                  </a:lnTo>
                  <a:lnTo>
                    <a:pt x="123" y="86"/>
                  </a:lnTo>
                  <a:lnTo>
                    <a:pt x="143" y="102"/>
                  </a:lnTo>
                  <a:lnTo>
                    <a:pt x="148" y="123"/>
                  </a:lnTo>
                  <a:lnTo>
                    <a:pt x="134" y="131"/>
                  </a:lnTo>
                  <a:lnTo>
                    <a:pt x="122" y="118"/>
                  </a:lnTo>
                  <a:lnTo>
                    <a:pt x="116" y="122"/>
                  </a:lnTo>
                  <a:lnTo>
                    <a:pt x="110" y="113"/>
                  </a:lnTo>
                  <a:lnTo>
                    <a:pt x="102" y="111"/>
                  </a:lnTo>
                  <a:lnTo>
                    <a:pt x="94" y="103"/>
                  </a:lnTo>
                  <a:lnTo>
                    <a:pt x="85" y="94"/>
                  </a:lnTo>
                  <a:lnTo>
                    <a:pt x="82" y="91"/>
                  </a:lnTo>
                  <a:lnTo>
                    <a:pt x="85" y="79"/>
                  </a:lnTo>
                  <a:lnTo>
                    <a:pt x="73" y="76"/>
                  </a:lnTo>
                  <a:lnTo>
                    <a:pt x="61" y="83"/>
                  </a:lnTo>
                  <a:lnTo>
                    <a:pt x="32" y="79"/>
                  </a:lnTo>
                  <a:lnTo>
                    <a:pt x="13" y="59"/>
                  </a:lnTo>
                  <a:lnTo>
                    <a:pt x="15" y="57"/>
                  </a:lnTo>
                  <a:lnTo>
                    <a:pt x="0" y="24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9" y="25"/>
                  </a:lnTo>
                  <a:lnTo>
                    <a:pt x="46" y="24"/>
                  </a:lnTo>
                  <a:lnTo>
                    <a:pt x="48" y="16"/>
                  </a:lnTo>
                  <a:lnTo>
                    <a:pt x="43" y="14"/>
                  </a:lnTo>
                  <a:close/>
                </a:path>
              </a:pathLst>
            </a:custGeom>
            <a:solidFill>
              <a:schemeClr val="lt2"/>
            </a:solidFill>
            <a:ln w="9525" cap="rnd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" name="Google Shape;2493;p8"/>
            <p:cNvSpPr/>
            <p:nvPr/>
          </p:nvSpPr>
          <p:spPr>
            <a:xfrm>
              <a:off x="3839041" y="1650709"/>
              <a:ext cx="285437" cy="263887"/>
            </a:xfrm>
            <a:custGeom>
              <a:avLst/>
              <a:gdLst/>
              <a:ahLst/>
              <a:cxnLst/>
              <a:rect l="l" t="t" r="r" b="b"/>
              <a:pathLst>
                <a:path w="148" h="131" extrusionOk="0">
                  <a:moveTo>
                    <a:pt x="43" y="14"/>
                  </a:moveTo>
                  <a:lnTo>
                    <a:pt x="67" y="7"/>
                  </a:lnTo>
                  <a:lnTo>
                    <a:pt x="76" y="0"/>
                  </a:lnTo>
                  <a:lnTo>
                    <a:pt x="83" y="1"/>
                  </a:lnTo>
                  <a:lnTo>
                    <a:pt x="94" y="12"/>
                  </a:lnTo>
                  <a:lnTo>
                    <a:pt x="105" y="12"/>
                  </a:lnTo>
                  <a:lnTo>
                    <a:pt x="114" y="30"/>
                  </a:lnTo>
                  <a:lnTo>
                    <a:pt x="116" y="48"/>
                  </a:lnTo>
                  <a:lnTo>
                    <a:pt x="113" y="51"/>
                  </a:lnTo>
                  <a:lnTo>
                    <a:pt x="118" y="51"/>
                  </a:lnTo>
                  <a:lnTo>
                    <a:pt x="123" y="86"/>
                  </a:lnTo>
                  <a:lnTo>
                    <a:pt x="143" y="102"/>
                  </a:lnTo>
                  <a:lnTo>
                    <a:pt x="148" y="123"/>
                  </a:lnTo>
                  <a:lnTo>
                    <a:pt x="134" y="131"/>
                  </a:lnTo>
                  <a:lnTo>
                    <a:pt x="122" y="118"/>
                  </a:lnTo>
                  <a:lnTo>
                    <a:pt x="116" y="122"/>
                  </a:lnTo>
                  <a:lnTo>
                    <a:pt x="110" y="113"/>
                  </a:lnTo>
                  <a:lnTo>
                    <a:pt x="102" y="111"/>
                  </a:lnTo>
                  <a:lnTo>
                    <a:pt x="94" y="103"/>
                  </a:lnTo>
                  <a:lnTo>
                    <a:pt x="85" y="94"/>
                  </a:lnTo>
                  <a:lnTo>
                    <a:pt x="82" y="91"/>
                  </a:lnTo>
                  <a:lnTo>
                    <a:pt x="85" y="79"/>
                  </a:lnTo>
                  <a:lnTo>
                    <a:pt x="73" y="76"/>
                  </a:lnTo>
                  <a:lnTo>
                    <a:pt x="61" y="83"/>
                  </a:lnTo>
                  <a:lnTo>
                    <a:pt x="32" y="79"/>
                  </a:lnTo>
                  <a:lnTo>
                    <a:pt x="13" y="59"/>
                  </a:lnTo>
                  <a:lnTo>
                    <a:pt x="15" y="57"/>
                  </a:lnTo>
                  <a:lnTo>
                    <a:pt x="0" y="24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9" y="25"/>
                  </a:lnTo>
                  <a:lnTo>
                    <a:pt x="46" y="24"/>
                  </a:lnTo>
                  <a:lnTo>
                    <a:pt x="48" y="16"/>
                  </a:lnTo>
                  <a:lnTo>
                    <a:pt x="43" y="14"/>
                  </a:lnTo>
                  <a:close/>
                </a:path>
              </a:pathLst>
            </a:custGeom>
            <a:solidFill>
              <a:srgbClr val="93B3D7"/>
            </a:solidFill>
            <a:ln w="9525" cap="rnd" cmpd="sng">
              <a:solidFill>
                <a:srgbClr val="93B3D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" name="Google Shape;2494;p8"/>
            <p:cNvSpPr/>
            <p:nvPr/>
          </p:nvSpPr>
          <p:spPr>
            <a:xfrm>
              <a:off x="3788825" y="1769966"/>
              <a:ext cx="272223" cy="294336"/>
            </a:xfrm>
            <a:custGeom>
              <a:avLst/>
              <a:gdLst/>
              <a:ahLst/>
              <a:cxnLst/>
              <a:rect l="l" t="t" r="r" b="b"/>
              <a:pathLst>
                <a:path w="142" h="145" extrusionOk="0">
                  <a:moveTo>
                    <a:pt x="111" y="20"/>
                  </a:moveTo>
                  <a:lnTo>
                    <a:pt x="108" y="32"/>
                  </a:lnTo>
                  <a:lnTo>
                    <a:pt x="111" y="35"/>
                  </a:lnTo>
                  <a:lnTo>
                    <a:pt x="120" y="44"/>
                  </a:lnTo>
                  <a:lnTo>
                    <a:pt x="128" y="52"/>
                  </a:lnTo>
                  <a:lnTo>
                    <a:pt x="136" y="54"/>
                  </a:lnTo>
                  <a:lnTo>
                    <a:pt x="142" y="63"/>
                  </a:lnTo>
                  <a:lnTo>
                    <a:pt x="127" y="65"/>
                  </a:lnTo>
                  <a:lnTo>
                    <a:pt x="102" y="103"/>
                  </a:lnTo>
                  <a:lnTo>
                    <a:pt x="102" y="107"/>
                  </a:lnTo>
                  <a:lnTo>
                    <a:pt x="111" y="114"/>
                  </a:lnTo>
                  <a:lnTo>
                    <a:pt x="111" y="123"/>
                  </a:lnTo>
                  <a:lnTo>
                    <a:pt x="103" y="129"/>
                  </a:lnTo>
                  <a:lnTo>
                    <a:pt x="106" y="138"/>
                  </a:lnTo>
                  <a:lnTo>
                    <a:pt x="102" y="143"/>
                  </a:lnTo>
                  <a:lnTo>
                    <a:pt x="91" y="145"/>
                  </a:lnTo>
                  <a:lnTo>
                    <a:pt x="78" y="115"/>
                  </a:lnTo>
                  <a:lnTo>
                    <a:pt x="60" y="94"/>
                  </a:lnTo>
                  <a:lnTo>
                    <a:pt x="49" y="79"/>
                  </a:lnTo>
                  <a:lnTo>
                    <a:pt x="46" y="73"/>
                  </a:lnTo>
                  <a:lnTo>
                    <a:pt x="40" y="73"/>
                  </a:lnTo>
                  <a:lnTo>
                    <a:pt x="26" y="76"/>
                  </a:lnTo>
                  <a:lnTo>
                    <a:pt x="13" y="63"/>
                  </a:lnTo>
                  <a:lnTo>
                    <a:pt x="6" y="43"/>
                  </a:lnTo>
                  <a:lnTo>
                    <a:pt x="3" y="41"/>
                  </a:lnTo>
                  <a:lnTo>
                    <a:pt x="0" y="16"/>
                  </a:lnTo>
                  <a:lnTo>
                    <a:pt x="6" y="9"/>
                  </a:lnTo>
                  <a:lnTo>
                    <a:pt x="10" y="8"/>
                  </a:lnTo>
                  <a:lnTo>
                    <a:pt x="23" y="19"/>
                  </a:lnTo>
                  <a:lnTo>
                    <a:pt x="39" y="0"/>
                  </a:lnTo>
                  <a:lnTo>
                    <a:pt x="58" y="20"/>
                  </a:lnTo>
                  <a:lnTo>
                    <a:pt x="87" y="24"/>
                  </a:lnTo>
                  <a:lnTo>
                    <a:pt x="99" y="17"/>
                  </a:lnTo>
                  <a:lnTo>
                    <a:pt x="111" y="20"/>
                  </a:lnTo>
                  <a:close/>
                </a:path>
              </a:pathLst>
            </a:custGeom>
            <a:solidFill>
              <a:schemeClr val="lt2"/>
            </a:solidFill>
            <a:ln w="9525" cap="rnd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" name="Google Shape;2495;p8"/>
            <p:cNvSpPr/>
            <p:nvPr/>
          </p:nvSpPr>
          <p:spPr>
            <a:xfrm>
              <a:off x="3788825" y="1769966"/>
              <a:ext cx="272223" cy="294336"/>
            </a:xfrm>
            <a:custGeom>
              <a:avLst/>
              <a:gdLst/>
              <a:ahLst/>
              <a:cxnLst/>
              <a:rect l="l" t="t" r="r" b="b"/>
              <a:pathLst>
                <a:path w="142" h="145" extrusionOk="0">
                  <a:moveTo>
                    <a:pt x="111" y="20"/>
                  </a:moveTo>
                  <a:lnTo>
                    <a:pt x="108" y="32"/>
                  </a:lnTo>
                  <a:lnTo>
                    <a:pt x="111" y="35"/>
                  </a:lnTo>
                  <a:lnTo>
                    <a:pt x="120" y="44"/>
                  </a:lnTo>
                  <a:lnTo>
                    <a:pt x="128" y="52"/>
                  </a:lnTo>
                  <a:lnTo>
                    <a:pt x="136" y="54"/>
                  </a:lnTo>
                  <a:lnTo>
                    <a:pt x="142" y="63"/>
                  </a:lnTo>
                  <a:lnTo>
                    <a:pt x="127" y="65"/>
                  </a:lnTo>
                  <a:lnTo>
                    <a:pt x="102" y="103"/>
                  </a:lnTo>
                  <a:lnTo>
                    <a:pt x="102" y="107"/>
                  </a:lnTo>
                  <a:lnTo>
                    <a:pt x="111" y="114"/>
                  </a:lnTo>
                  <a:lnTo>
                    <a:pt x="111" y="123"/>
                  </a:lnTo>
                  <a:lnTo>
                    <a:pt x="103" y="129"/>
                  </a:lnTo>
                  <a:lnTo>
                    <a:pt x="106" y="138"/>
                  </a:lnTo>
                  <a:lnTo>
                    <a:pt x="102" y="143"/>
                  </a:lnTo>
                  <a:lnTo>
                    <a:pt x="91" y="145"/>
                  </a:lnTo>
                  <a:lnTo>
                    <a:pt x="78" y="115"/>
                  </a:lnTo>
                  <a:lnTo>
                    <a:pt x="60" y="94"/>
                  </a:lnTo>
                  <a:lnTo>
                    <a:pt x="49" y="79"/>
                  </a:lnTo>
                  <a:lnTo>
                    <a:pt x="46" y="73"/>
                  </a:lnTo>
                  <a:lnTo>
                    <a:pt x="40" y="73"/>
                  </a:lnTo>
                  <a:lnTo>
                    <a:pt x="26" y="76"/>
                  </a:lnTo>
                  <a:lnTo>
                    <a:pt x="13" y="63"/>
                  </a:lnTo>
                  <a:lnTo>
                    <a:pt x="6" y="43"/>
                  </a:lnTo>
                  <a:lnTo>
                    <a:pt x="3" y="41"/>
                  </a:lnTo>
                  <a:lnTo>
                    <a:pt x="0" y="16"/>
                  </a:lnTo>
                  <a:lnTo>
                    <a:pt x="6" y="9"/>
                  </a:lnTo>
                  <a:lnTo>
                    <a:pt x="10" y="8"/>
                  </a:lnTo>
                  <a:lnTo>
                    <a:pt x="23" y="19"/>
                  </a:lnTo>
                  <a:lnTo>
                    <a:pt x="39" y="0"/>
                  </a:lnTo>
                  <a:lnTo>
                    <a:pt x="58" y="20"/>
                  </a:lnTo>
                  <a:lnTo>
                    <a:pt x="87" y="24"/>
                  </a:lnTo>
                  <a:lnTo>
                    <a:pt x="99" y="17"/>
                  </a:lnTo>
                  <a:lnTo>
                    <a:pt x="111" y="20"/>
                  </a:lnTo>
                  <a:close/>
                </a:path>
              </a:pathLst>
            </a:custGeom>
            <a:solidFill>
              <a:srgbClr val="93B3D7"/>
            </a:solidFill>
            <a:ln w="9525" cap="rnd" cmpd="sng">
              <a:solidFill>
                <a:srgbClr val="93B3D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" name="Google Shape;2496;p8"/>
            <p:cNvSpPr/>
            <p:nvPr/>
          </p:nvSpPr>
          <p:spPr>
            <a:xfrm>
              <a:off x="3987045" y="1287865"/>
              <a:ext cx="372654" cy="253737"/>
            </a:xfrm>
            <a:custGeom>
              <a:avLst/>
              <a:gdLst/>
              <a:ahLst/>
              <a:cxnLst/>
              <a:rect l="l" t="t" r="r" b="b"/>
              <a:pathLst>
                <a:path w="193" h="125" extrusionOk="0">
                  <a:moveTo>
                    <a:pt x="37" y="125"/>
                  </a:moveTo>
                  <a:lnTo>
                    <a:pt x="36" y="118"/>
                  </a:lnTo>
                  <a:lnTo>
                    <a:pt x="25" y="107"/>
                  </a:lnTo>
                  <a:lnTo>
                    <a:pt x="29" y="79"/>
                  </a:lnTo>
                  <a:lnTo>
                    <a:pt x="17" y="79"/>
                  </a:lnTo>
                  <a:lnTo>
                    <a:pt x="0" y="74"/>
                  </a:lnTo>
                  <a:lnTo>
                    <a:pt x="5" y="54"/>
                  </a:lnTo>
                  <a:lnTo>
                    <a:pt x="8" y="22"/>
                  </a:lnTo>
                  <a:lnTo>
                    <a:pt x="17" y="22"/>
                  </a:lnTo>
                  <a:lnTo>
                    <a:pt x="30" y="23"/>
                  </a:lnTo>
                  <a:lnTo>
                    <a:pt x="30" y="44"/>
                  </a:lnTo>
                  <a:lnTo>
                    <a:pt x="42" y="61"/>
                  </a:lnTo>
                  <a:lnTo>
                    <a:pt x="60" y="64"/>
                  </a:lnTo>
                  <a:lnTo>
                    <a:pt x="70" y="52"/>
                  </a:lnTo>
                  <a:lnTo>
                    <a:pt x="76" y="54"/>
                  </a:lnTo>
                  <a:lnTo>
                    <a:pt x="93" y="49"/>
                  </a:lnTo>
                  <a:lnTo>
                    <a:pt x="99" y="54"/>
                  </a:lnTo>
                  <a:lnTo>
                    <a:pt x="102" y="67"/>
                  </a:lnTo>
                  <a:lnTo>
                    <a:pt x="108" y="74"/>
                  </a:lnTo>
                  <a:lnTo>
                    <a:pt x="116" y="82"/>
                  </a:lnTo>
                  <a:lnTo>
                    <a:pt x="126" y="73"/>
                  </a:lnTo>
                  <a:lnTo>
                    <a:pt x="120" y="58"/>
                  </a:lnTo>
                  <a:lnTo>
                    <a:pt x="126" y="44"/>
                  </a:lnTo>
                  <a:lnTo>
                    <a:pt x="122" y="41"/>
                  </a:lnTo>
                  <a:lnTo>
                    <a:pt x="117" y="43"/>
                  </a:lnTo>
                  <a:lnTo>
                    <a:pt x="112" y="40"/>
                  </a:lnTo>
                  <a:lnTo>
                    <a:pt x="112" y="32"/>
                  </a:lnTo>
                  <a:lnTo>
                    <a:pt x="119" y="7"/>
                  </a:lnTo>
                  <a:lnTo>
                    <a:pt x="133" y="0"/>
                  </a:lnTo>
                  <a:lnTo>
                    <a:pt x="138" y="7"/>
                  </a:lnTo>
                  <a:lnTo>
                    <a:pt x="136" y="11"/>
                  </a:lnTo>
                  <a:lnTo>
                    <a:pt x="148" y="17"/>
                  </a:lnTo>
                  <a:lnTo>
                    <a:pt x="170" y="19"/>
                  </a:lnTo>
                  <a:lnTo>
                    <a:pt x="174" y="28"/>
                  </a:lnTo>
                  <a:lnTo>
                    <a:pt x="193" y="44"/>
                  </a:lnTo>
                  <a:lnTo>
                    <a:pt x="193" y="51"/>
                  </a:lnTo>
                  <a:lnTo>
                    <a:pt x="182" y="63"/>
                  </a:lnTo>
                  <a:lnTo>
                    <a:pt x="167" y="59"/>
                  </a:lnTo>
                  <a:lnTo>
                    <a:pt x="130" y="92"/>
                  </a:lnTo>
                  <a:lnTo>
                    <a:pt x="129" y="102"/>
                  </a:lnTo>
                  <a:lnTo>
                    <a:pt x="127" y="113"/>
                  </a:lnTo>
                  <a:lnTo>
                    <a:pt x="119" y="116"/>
                  </a:lnTo>
                  <a:lnTo>
                    <a:pt x="116" y="109"/>
                  </a:lnTo>
                  <a:lnTo>
                    <a:pt x="112" y="107"/>
                  </a:lnTo>
                  <a:lnTo>
                    <a:pt x="95" y="112"/>
                  </a:lnTo>
                  <a:lnTo>
                    <a:pt x="64" y="112"/>
                  </a:lnTo>
                  <a:lnTo>
                    <a:pt x="37" y="125"/>
                  </a:lnTo>
                  <a:close/>
                </a:path>
              </a:pathLst>
            </a:custGeom>
            <a:solidFill>
              <a:schemeClr val="lt2"/>
            </a:solidFill>
            <a:ln w="9525" cap="rnd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" name="Google Shape;2497;p8"/>
            <p:cNvSpPr/>
            <p:nvPr/>
          </p:nvSpPr>
          <p:spPr>
            <a:xfrm>
              <a:off x="3987045" y="1287865"/>
              <a:ext cx="372654" cy="253737"/>
            </a:xfrm>
            <a:custGeom>
              <a:avLst/>
              <a:gdLst/>
              <a:ahLst/>
              <a:cxnLst/>
              <a:rect l="l" t="t" r="r" b="b"/>
              <a:pathLst>
                <a:path w="193" h="125" extrusionOk="0">
                  <a:moveTo>
                    <a:pt x="37" y="125"/>
                  </a:moveTo>
                  <a:lnTo>
                    <a:pt x="36" y="118"/>
                  </a:lnTo>
                  <a:lnTo>
                    <a:pt x="25" y="107"/>
                  </a:lnTo>
                  <a:lnTo>
                    <a:pt x="29" y="79"/>
                  </a:lnTo>
                  <a:lnTo>
                    <a:pt x="17" y="79"/>
                  </a:lnTo>
                  <a:lnTo>
                    <a:pt x="0" y="74"/>
                  </a:lnTo>
                  <a:lnTo>
                    <a:pt x="5" y="54"/>
                  </a:lnTo>
                  <a:lnTo>
                    <a:pt x="8" y="22"/>
                  </a:lnTo>
                  <a:lnTo>
                    <a:pt x="17" y="22"/>
                  </a:lnTo>
                  <a:lnTo>
                    <a:pt x="30" y="23"/>
                  </a:lnTo>
                  <a:lnTo>
                    <a:pt x="30" y="44"/>
                  </a:lnTo>
                  <a:lnTo>
                    <a:pt x="42" y="61"/>
                  </a:lnTo>
                  <a:lnTo>
                    <a:pt x="60" y="64"/>
                  </a:lnTo>
                  <a:lnTo>
                    <a:pt x="70" y="52"/>
                  </a:lnTo>
                  <a:lnTo>
                    <a:pt x="76" y="54"/>
                  </a:lnTo>
                  <a:lnTo>
                    <a:pt x="93" y="49"/>
                  </a:lnTo>
                  <a:lnTo>
                    <a:pt x="99" y="54"/>
                  </a:lnTo>
                  <a:lnTo>
                    <a:pt x="102" y="67"/>
                  </a:lnTo>
                  <a:lnTo>
                    <a:pt x="108" y="74"/>
                  </a:lnTo>
                  <a:lnTo>
                    <a:pt x="116" y="82"/>
                  </a:lnTo>
                  <a:lnTo>
                    <a:pt x="126" y="73"/>
                  </a:lnTo>
                  <a:lnTo>
                    <a:pt x="120" y="58"/>
                  </a:lnTo>
                  <a:lnTo>
                    <a:pt x="126" y="44"/>
                  </a:lnTo>
                  <a:lnTo>
                    <a:pt x="122" y="41"/>
                  </a:lnTo>
                  <a:lnTo>
                    <a:pt x="117" y="43"/>
                  </a:lnTo>
                  <a:lnTo>
                    <a:pt x="112" y="40"/>
                  </a:lnTo>
                  <a:lnTo>
                    <a:pt x="112" y="32"/>
                  </a:lnTo>
                  <a:lnTo>
                    <a:pt x="119" y="7"/>
                  </a:lnTo>
                  <a:lnTo>
                    <a:pt x="133" y="0"/>
                  </a:lnTo>
                  <a:lnTo>
                    <a:pt x="138" y="7"/>
                  </a:lnTo>
                  <a:lnTo>
                    <a:pt x="136" y="11"/>
                  </a:lnTo>
                  <a:lnTo>
                    <a:pt x="148" y="17"/>
                  </a:lnTo>
                  <a:lnTo>
                    <a:pt x="170" y="19"/>
                  </a:lnTo>
                  <a:lnTo>
                    <a:pt x="174" y="28"/>
                  </a:lnTo>
                  <a:lnTo>
                    <a:pt x="193" y="44"/>
                  </a:lnTo>
                  <a:lnTo>
                    <a:pt x="193" y="51"/>
                  </a:lnTo>
                  <a:lnTo>
                    <a:pt x="182" y="63"/>
                  </a:lnTo>
                  <a:lnTo>
                    <a:pt x="167" y="59"/>
                  </a:lnTo>
                  <a:lnTo>
                    <a:pt x="130" y="92"/>
                  </a:lnTo>
                  <a:lnTo>
                    <a:pt x="129" y="102"/>
                  </a:lnTo>
                  <a:lnTo>
                    <a:pt x="127" y="113"/>
                  </a:lnTo>
                  <a:lnTo>
                    <a:pt x="119" y="116"/>
                  </a:lnTo>
                  <a:lnTo>
                    <a:pt x="116" y="109"/>
                  </a:lnTo>
                  <a:lnTo>
                    <a:pt x="112" y="107"/>
                  </a:lnTo>
                  <a:lnTo>
                    <a:pt x="95" y="112"/>
                  </a:lnTo>
                  <a:lnTo>
                    <a:pt x="64" y="112"/>
                  </a:lnTo>
                  <a:lnTo>
                    <a:pt x="37" y="125"/>
                  </a:lnTo>
                  <a:close/>
                </a:path>
              </a:pathLst>
            </a:custGeom>
            <a:solidFill>
              <a:srgbClr val="93B3D7"/>
            </a:solidFill>
            <a:ln w="9525" cap="rnd" cmpd="sng">
              <a:solidFill>
                <a:srgbClr val="93B3D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" name="Google Shape;2498;p8"/>
            <p:cNvSpPr/>
            <p:nvPr/>
          </p:nvSpPr>
          <p:spPr>
            <a:xfrm>
              <a:off x="3894543" y="1437570"/>
              <a:ext cx="166505" cy="241050"/>
            </a:xfrm>
            <a:custGeom>
              <a:avLst/>
              <a:gdLst/>
              <a:ahLst/>
              <a:cxnLst/>
              <a:rect l="l" t="t" r="r" b="b"/>
              <a:pathLst>
                <a:path w="86" h="118" extrusionOk="0">
                  <a:moveTo>
                    <a:pt x="1" y="78"/>
                  </a:moveTo>
                  <a:lnTo>
                    <a:pt x="12" y="80"/>
                  </a:lnTo>
                  <a:lnTo>
                    <a:pt x="19" y="73"/>
                  </a:lnTo>
                  <a:lnTo>
                    <a:pt x="21" y="63"/>
                  </a:lnTo>
                  <a:lnTo>
                    <a:pt x="11" y="50"/>
                  </a:lnTo>
                  <a:lnTo>
                    <a:pt x="17" y="44"/>
                  </a:lnTo>
                  <a:lnTo>
                    <a:pt x="16" y="37"/>
                  </a:lnTo>
                  <a:lnTo>
                    <a:pt x="25" y="26"/>
                  </a:lnTo>
                  <a:lnTo>
                    <a:pt x="48" y="0"/>
                  </a:lnTo>
                  <a:lnTo>
                    <a:pt x="65" y="5"/>
                  </a:lnTo>
                  <a:lnTo>
                    <a:pt x="77" y="5"/>
                  </a:lnTo>
                  <a:lnTo>
                    <a:pt x="73" y="33"/>
                  </a:lnTo>
                  <a:lnTo>
                    <a:pt x="84" y="44"/>
                  </a:lnTo>
                  <a:lnTo>
                    <a:pt x="85" y="51"/>
                  </a:lnTo>
                  <a:lnTo>
                    <a:pt x="86" y="68"/>
                  </a:lnTo>
                  <a:lnTo>
                    <a:pt x="76" y="81"/>
                  </a:lnTo>
                  <a:lnTo>
                    <a:pt x="76" y="116"/>
                  </a:lnTo>
                  <a:lnTo>
                    <a:pt x="65" y="116"/>
                  </a:lnTo>
                  <a:lnTo>
                    <a:pt x="54" y="105"/>
                  </a:lnTo>
                  <a:lnTo>
                    <a:pt x="47" y="104"/>
                  </a:lnTo>
                  <a:lnTo>
                    <a:pt x="38" y="111"/>
                  </a:lnTo>
                  <a:lnTo>
                    <a:pt x="14" y="118"/>
                  </a:lnTo>
                  <a:lnTo>
                    <a:pt x="0" y="110"/>
                  </a:lnTo>
                  <a:lnTo>
                    <a:pt x="1" y="78"/>
                  </a:lnTo>
                  <a:close/>
                </a:path>
              </a:pathLst>
            </a:custGeom>
            <a:solidFill>
              <a:schemeClr val="lt2"/>
            </a:solidFill>
            <a:ln w="9525" cap="rnd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9" name="Google Shape;2499;p8"/>
            <p:cNvSpPr/>
            <p:nvPr/>
          </p:nvSpPr>
          <p:spPr>
            <a:xfrm>
              <a:off x="3894543" y="1437570"/>
              <a:ext cx="166505" cy="241050"/>
            </a:xfrm>
            <a:custGeom>
              <a:avLst/>
              <a:gdLst/>
              <a:ahLst/>
              <a:cxnLst/>
              <a:rect l="l" t="t" r="r" b="b"/>
              <a:pathLst>
                <a:path w="86" h="118" extrusionOk="0">
                  <a:moveTo>
                    <a:pt x="1" y="78"/>
                  </a:moveTo>
                  <a:lnTo>
                    <a:pt x="12" y="80"/>
                  </a:lnTo>
                  <a:lnTo>
                    <a:pt x="19" y="73"/>
                  </a:lnTo>
                  <a:lnTo>
                    <a:pt x="21" y="63"/>
                  </a:lnTo>
                  <a:lnTo>
                    <a:pt x="11" y="50"/>
                  </a:lnTo>
                  <a:lnTo>
                    <a:pt x="17" y="44"/>
                  </a:lnTo>
                  <a:lnTo>
                    <a:pt x="16" y="37"/>
                  </a:lnTo>
                  <a:lnTo>
                    <a:pt x="25" y="26"/>
                  </a:lnTo>
                  <a:lnTo>
                    <a:pt x="48" y="0"/>
                  </a:lnTo>
                  <a:lnTo>
                    <a:pt x="65" y="5"/>
                  </a:lnTo>
                  <a:lnTo>
                    <a:pt x="77" y="5"/>
                  </a:lnTo>
                  <a:lnTo>
                    <a:pt x="73" y="33"/>
                  </a:lnTo>
                  <a:lnTo>
                    <a:pt x="84" y="44"/>
                  </a:lnTo>
                  <a:lnTo>
                    <a:pt x="85" y="51"/>
                  </a:lnTo>
                  <a:lnTo>
                    <a:pt x="86" y="68"/>
                  </a:lnTo>
                  <a:lnTo>
                    <a:pt x="76" y="81"/>
                  </a:lnTo>
                  <a:lnTo>
                    <a:pt x="76" y="116"/>
                  </a:lnTo>
                  <a:lnTo>
                    <a:pt x="65" y="116"/>
                  </a:lnTo>
                  <a:lnTo>
                    <a:pt x="54" y="105"/>
                  </a:lnTo>
                  <a:lnTo>
                    <a:pt x="47" y="104"/>
                  </a:lnTo>
                  <a:lnTo>
                    <a:pt x="38" y="111"/>
                  </a:lnTo>
                  <a:lnTo>
                    <a:pt x="14" y="118"/>
                  </a:lnTo>
                  <a:lnTo>
                    <a:pt x="0" y="110"/>
                  </a:lnTo>
                  <a:lnTo>
                    <a:pt x="1" y="78"/>
                  </a:lnTo>
                  <a:close/>
                </a:path>
              </a:pathLst>
            </a:custGeom>
            <a:solidFill>
              <a:srgbClr val="93B3D7"/>
            </a:solidFill>
            <a:ln w="9525" cap="rnd" cmpd="sng">
              <a:solidFill>
                <a:srgbClr val="93B3D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" name="Google Shape;2500;p8"/>
            <p:cNvSpPr/>
            <p:nvPr/>
          </p:nvSpPr>
          <p:spPr>
            <a:xfrm>
              <a:off x="3807325" y="1488318"/>
              <a:ext cx="124218" cy="213139"/>
            </a:xfrm>
            <a:custGeom>
              <a:avLst/>
              <a:gdLst/>
              <a:ahLst/>
              <a:cxnLst/>
              <a:rect l="l" t="t" r="r" b="b"/>
              <a:pathLst>
                <a:path w="64" h="105" extrusionOk="0">
                  <a:moveTo>
                    <a:pt x="26" y="0"/>
                  </a:moveTo>
                  <a:lnTo>
                    <a:pt x="24" y="15"/>
                  </a:lnTo>
                  <a:lnTo>
                    <a:pt x="8" y="36"/>
                  </a:lnTo>
                  <a:lnTo>
                    <a:pt x="6" y="46"/>
                  </a:lnTo>
                  <a:lnTo>
                    <a:pt x="0" y="71"/>
                  </a:lnTo>
                  <a:lnTo>
                    <a:pt x="13" y="82"/>
                  </a:lnTo>
                  <a:lnTo>
                    <a:pt x="16" y="104"/>
                  </a:lnTo>
                  <a:lnTo>
                    <a:pt x="38" y="103"/>
                  </a:lnTo>
                  <a:lnTo>
                    <a:pt x="44" y="99"/>
                  </a:lnTo>
                  <a:lnTo>
                    <a:pt x="55" y="105"/>
                  </a:lnTo>
                  <a:lnTo>
                    <a:pt x="62" y="104"/>
                  </a:lnTo>
                  <a:lnTo>
                    <a:pt x="64" y="96"/>
                  </a:lnTo>
                  <a:lnTo>
                    <a:pt x="59" y="94"/>
                  </a:lnTo>
                  <a:lnTo>
                    <a:pt x="45" y="86"/>
                  </a:lnTo>
                  <a:lnTo>
                    <a:pt x="46" y="54"/>
                  </a:lnTo>
                  <a:lnTo>
                    <a:pt x="46" y="37"/>
                  </a:lnTo>
                  <a:lnTo>
                    <a:pt x="32" y="22"/>
                  </a:lnTo>
                  <a:lnTo>
                    <a:pt x="32" y="18"/>
                  </a:lnTo>
                  <a:lnTo>
                    <a:pt x="37" y="13"/>
                  </a:lnTo>
                  <a:lnTo>
                    <a:pt x="39" y="8"/>
                  </a:lnTo>
                  <a:lnTo>
                    <a:pt x="33" y="2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lt2"/>
            </a:solidFill>
            <a:ln w="9525" cap="rnd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" name="Google Shape;2501;p8"/>
            <p:cNvSpPr/>
            <p:nvPr/>
          </p:nvSpPr>
          <p:spPr>
            <a:xfrm>
              <a:off x="3807325" y="1488318"/>
              <a:ext cx="124218" cy="213139"/>
            </a:xfrm>
            <a:custGeom>
              <a:avLst/>
              <a:gdLst/>
              <a:ahLst/>
              <a:cxnLst/>
              <a:rect l="l" t="t" r="r" b="b"/>
              <a:pathLst>
                <a:path w="64" h="105" extrusionOk="0">
                  <a:moveTo>
                    <a:pt x="26" y="0"/>
                  </a:moveTo>
                  <a:lnTo>
                    <a:pt x="24" y="15"/>
                  </a:lnTo>
                  <a:lnTo>
                    <a:pt x="8" y="36"/>
                  </a:lnTo>
                  <a:lnTo>
                    <a:pt x="6" y="46"/>
                  </a:lnTo>
                  <a:lnTo>
                    <a:pt x="0" y="71"/>
                  </a:lnTo>
                  <a:lnTo>
                    <a:pt x="13" y="82"/>
                  </a:lnTo>
                  <a:lnTo>
                    <a:pt x="16" y="104"/>
                  </a:lnTo>
                  <a:lnTo>
                    <a:pt x="38" y="103"/>
                  </a:lnTo>
                  <a:lnTo>
                    <a:pt x="44" y="99"/>
                  </a:lnTo>
                  <a:lnTo>
                    <a:pt x="55" y="105"/>
                  </a:lnTo>
                  <a:lnTo>
                    <a:pt x="62" y="104"/>
                  </a:lnTo>
                  <a:lnTo>
                    <a:pt x="64" y="96"/>
                  </a:lnTo>
                  <a:lnTo>
                    <a:pt x="59" y="94"/>
                  </a:lnTo>
                  <a:lnTo>
                    <a:pt x="45" y="86"/>
                  </a:lnTo>
                  <a:lnTo>
                    <a:pt x="46" y="54"/>
                  </a:lnTo>
                  <a:lnTo>
                    <a:pt x="46" y="37"/>
                  </a:lnTo>
                  <a:lnTo>
                    <a:pt x="32" y="22"/>
                  </a:lnTo>
                  <a:lnTo>
                    <a:pt x="32" y="18"/>
                  </a:lnTo>
                  <a:lnTo>
                    <a:pt x="37" y="13"/>
                  </a:lnTo>
                  <a:lnTo>
                    <a:pt x="39" y="8"/>
                  </a:lnTo>
                  <a:lnTo>
                    <a:pt x="33" y="2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93B3D7"/>
            </a:solidFill>
            <a:ln w="9525" cap="rnd" cmpd="sng">
              <a:solidFill>
                <a:srgbClr val="93B3D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" name="Google Shape;2502;p8"/>
            <p:cNvSpPr/>
            <p:nvPr/>
          </p:nvSpPr>
          <p:spPr>
            <a:xfrm>
              <a:off x="3978092" y="1754379"/>
              <a:ext cx="147534" cy="159349"/>
            </a:xfrm>
            <a:custGeom>
              <a:avLst/>
              <a:gdLst/>
              <a:ahLst/>
              <a:cxnLst/>
              <a:rect l="l" t="t" r="r" b="b"/>
              <a:pathLst>
                <a:path w="179070" h="201930" extrusionOk="0">
                  <a:moveTo>
                    <a:pt x="110490" y="0"/>
                  </a:moveTo>
                  <a:lnTo>
                    <a:pt x="121920" y="95250"/>
                  </a:lnTo>
                  <a:lnTo>
                    <a:pt x="171450" y="125730"/>
                  </a:lnTo>
                  <a:lnTo>
                    <a:pt x="179070" y="179070"/>
                  </a:lnTo>
                  <a:lnTo>
                    <a:pt x="148590" y="201930"/>
                  </a:lnTo>
                  <a:lnTo>
                    <a:pt x="110490" y="163830"/>
                  </a:lnTo>
                  <a:lnTo>
                    <a:pt x="102870" y="175260"/>
                  </a:lnTo>
                  <a:lnTo>
                    <a:pt x="80010" y="148590"/>
                  </a:lnTo>
                  <a:lnTo>
                    <a:pt x="60960" y="152400"/>
                  </a:lnTo>
                  <a:lnTo>
                    <a:pt x="19050" y="99060"/>
                  </a:lnTo>
                  <a:lnTo>
                    <a:pt x="26670" y="68580"/>
                  </a:lnTo>
                  <a:lnTo>
                    <a:pt x="0" y="57150"/>
                  </a:lnTo>
                  <a:lnTo>
                    <a:pt x="57150" y="41910"/>
                  </a:lnTo>
                  <a:lnTo>
                    <a:pt x="64770" y="30480"/>
                  </a:lnTo>
                  <a:lnTo>
                    <a:pt x="110490" y="0"/>
                  </a:lnTo>
                  <a:close/>
                </a:path>
              </a:pathLst>
            </a:custGeom>
            <a:solidFill>
              <a:srgbClr val="93B3D7"/>
            </a:solidFill>
            <a:ln w="9525" cap="rnd" cmpd="sng">
              <a:solidFill>
                <a:srgbClr val="93B3D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3" name="Google Shape;2503;p8"/>
            <p:cNvSpPr/>
            <p:nvPr/>
          </p:nvSpPr>
          <p:spPr>
            <a:xfrm>
              <a:off x="4003867" y="1509284"/>
              <a:ext cx="79171" cy="176914"/>
            </a:xfrm>
            <a:custGeom>
              <a:avLst/>
              <a:gdLst/>
              <a:ahLst/>
              <a:cxnLst/>
              <a:rect l="l" t="t" r="r" b="b"/>
              <a:pathLst>
                <a:path w="90462" h="215153" extrusionOk="0">
                  <a:moveTo>
                    <a:pt x="46454" y="0"/>
                  </a:moveTo>
                  <a:lnTo>
                    <a:pt x="9780" y="34229"/>
                  </a:lnTo>
                  <a:lnTo>
                    <a:pt x="17115" y="58678"/>
                  </a:lnTo>
                  <a:lnTo>
                    <a:pt x="12225" y="78237"/>
                  </a:lnTo>
                  <a:lnTo>
                    <a:pt x="22005" y="107577"/>
                  </a:lnTo>
                  <a:lnTo>
                    <a:pt x="0" y="132026"/>
                  </a:lnTo>
                  <a:lnTo>
                    <a:pt x="2445" y="183369"/>
                  </a:lnTo>
                  <a:lnTo>
                    <a:pt x="29339" y="215153"/>
                  </a:lnTo>
                  <a:lnTo>
                    <a:pt x="56233" y="215153"/>
                  </a:lnTo>
                  <a:lnTo>
                    <a:pt x="56233" y="114911"/>
                  </a:lnTo>
                  <a:lnTo>
                    <a:pt x="80683" y="92907"/>
                  </a:lnTo>
                  <a:lnTo>
                    <a:pt x="90462" y="48898"/>
                  </a:lnTo>
                  <a:lnTo>
                    <a:pt x="88017" y="48898"/>
                  </a:lnTo>
                  <a:lnTo>
                    <a:pt x="46454" y="0"/>
                  </a:lnTo>
                  <a:close/>
                </a:path>
              </a:pathLst>
            </a:custGeom>
            <a:solidFill>
              <a:srgbClr val="93B3D7"/>
            </a:solidFill>
            <a:ln w="9525" cap="rnd" cmpd="sng">
              <a:solidFill>
                <a:srgbClr val="93B3D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4" name="Google Shape;2504;p8"/>
            <p:cNvSpPr/>
            <p:nvPr/>
          </p:nvSpPr>
          <p:spPr>
            <a:xfrm>
              <a:off x="3909446" y="1653163"/>
              <a:ext cx="143642" cy="86490"/>
            </a:xfrm>
            <a:custGeom>
              <a:avLst/>
              <a:gdLst/>
              <a:ahLst/>
              <a:cxnLst/>
              <a:rect l="l" t="t" r="r" b="b"/>
              <a:pathLst>
                <a:path w="172233" h="109602" extrusionOk="0">
                  <a:moveTo>
                    <a:pt x="0" y="59498"/>
                  </a:moveTo>
                  <a:lnTo>
                    <a:pt x="34446" y="97076"/>
                  </a:lnTo>
                  <a:lnTo>
                    <a:pt x="100208" y="109602"/>
                  </a:lnTo>
                  <a:lnTo>
                    <a:pt x="172233" y="46972"/>
                  </a:lnTo>
                  <a:lnTo>
                    <a:pt x="147181" y="37578"/>
                  </a:lnTo>
                  <a:lnTo>
                    <a:pt x="109603" y="0"/>
                  </a:lnTo>
                  <a:lnTo>
                    <a:pt x="90814" y="0"/>
                  </a:lnTo>
                  <a:lnTo>
                    <a:pt x="62630" y="21920"/>
                  </a:lnTo>
                  <a:lnTo>
                    <a:pt x="15111" y="28233"/>
                  </a:lnTo>
                  <a:lnTo>
                    <a:pt x="0" y="59498"/>
                  </a:lnTo>
                  <a:close/>
                </a:path>
              </a:pathLst>
            </a:custGeom>
            <a:solidFill>
              <a:srgbClr val="93B3D7"/>
            </a:solidFill>
            <a:ln w="9525" cap="rnd" cmpd="sng">
              <a:solidFill>
                <a:srgbClr val="93B3D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4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4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24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09" name="Google Shape;2509;p9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428" y="1425"/>
            <a:ext cx="12190288" cy="6856575"/>
          </a:xfrm>
          <a:prstGeom prst="rect">
            <a:avLst/>
          </a:prstGeom>
          <a:noFill/>
          <a:ln>
            <a:noFill/>
          </a:ln>
        </p:spPr>
      </p:pic>
      <p:pic>
        <p:nvPicPr>
          <p:cNvPr id="2510" name="Google Shape;2510;p9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6805689" y="247261"/>
            <a:ext cx="3818671" cy="591469"/>
          </a:xfrm>
          <a:prstGeom prst="rect">
            <a:avLst/>
          </a:prstGeom>
          <a:noFill/>
          <a:ln>
            <a:noFill/>
          </a:ln>
        </p:spPr>
      </p:pic>
      <p:sp>
        <p:nvSpPr>
          <p:cNvPr id="2511" name="Google Shape;2511;p9"/>
          <p:cNvSpPr txBox="1"/>
          <p:nvPr/>
        </p:nvSpPr>
        <p:spPr>
          <a:xfrm>
            <a:off x="320031" y="240665"/>
            <a:ext cx="6700124" cy="50778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8450" rIns="0" bIns="0" anchor="t" anchorCtr="0">
            <a:spAutoFit/>
          </a:bodyPr>
          <a:lstStyle/>
          <a:p>
            <a:pPr marL="7701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243"/>
              <a:buFont typeface="Arial"/>
              <a:buNone/>
            </a:pPr>
            <a:r>
              <a:rPr lang="it-IT" sz="3243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Primi step verso la digitalizzazione</a:t>
            </a:r>
            <a:endParaRPr sz="1400" b="0" i="0" u="none" strike="noStrike" cap="none" dirty="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2512" name="Google Shape;2512;p9" descr="Immagine che contiene testo&#10;&#10;Descrizione generata automaticamente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438584" y="1890155"/>
            <a:ext cx="3808224" cy="530820"/>
          </a:xfrm>
          <a:prstGeom prst="rect">
            <a:avLst/>
          </a:prstGeom>
          <a:noFill/>
          <a:ln>
            <a:noFill/>
          </a:ln>
        </p:spPr>
      </p:pic>
      <p:pic>
        <p:nvPicPr>
          <p:cNvPr id="2513" name="Google Shape;2513;p9" descr="Immagine che contiene testo&#10;&#10;Descrizione generata automaticamente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6096000" y="2135183"/>
            <a:ext cx="5946859" cy="3231127"/>
          </a:xfrm>
          <a:prstGeom prst="rect">
            <a:avLst/>
          </a:prstGeom>
          <a:noFill/>
          <a:ln>
            <a:noFill/>
          </a:ln>
        </p:spPr>
      </p:pic>
      <p:sp>
        <p:nvSpPr>
          <p:cNvPr id="2514" name="Google Shape;2514;p9"/>
          <p:cNvSpPr txBox="1"/>
          <p:nvPr/>
        </p:nvSpPr>
        <p:spPr>
          <a:xfrm>
            <a:off x="587938" y="2934453"/>
            <a:ext cx="4362678" cy="2929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346542" marR="0" lvl="0" indent="-34654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304"/>
              <a:buFont typeface="Arial"/>
              <a:buChar char="•"/>
            </a:pPr>
            <a:r>
              <a:rPr lang="it-IT" sz="2304" b="0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Dematerializzazione delle prescrizioni</a:t>
            </a:r>
            <a:endParaRPr sz="1400" b="0" i="0" u="none" strike="noStrike" cap="none" dirty="0">
              <a:solidFill>
                <a:schemeClr val="bg2"/>
              </a:solidFill>
              <a:latin typeface="Arial"/>
              <a:ea typeface="Arial"/>
              <a:cs typeface="Arial"/>
              <a:sym typeface="Arial"/>
            </a:endParaRPr>
          </a:p>
          <a:p>
            <a:pPr marL="346542" marR="0" lvl="0" indent="-34654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304"/>
              <a:buFont typeface="Arial"/>
              <a:buChar char="•"/>
            </a:pPr>
            <a:r>
              <a:rPr lang="it-IT" sz="2304" b="0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Gestione e monitoraggio dei pazienti</a:t>
            </a:r>
            <a:endParaRPr sz="1400" b="0" i="0" u="none" strike="noStrike" cap="none" dirty="0">
              <a:solidFill>
                <a:schemeClr val="bg2"/>
              </a:solidFill>
              <a:latin typeface="Arial"/>
              <a:ea typeface="Arial"/>
              <a:cs typeface="Arial"/>
              <a:sym typeface="Arial"/>
            </a:endParaRPr>
          </a:p>
          <a:p>
            <a:pPr marL="346542" marR="0" lvl="0" indent="-34654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304"/>
              <a:buFont typeface="Arial"/>
              <a:buChar char="•"/>
            </a:pPr>
            <a:r>
              <a:rPr lang="it-IT" sz="2304" b="0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Gestione del FSE</a:t>
            </a:r>
            <a:endParaRPr sz="1400" b="0" i="0" u="none" strike="noStrike" cap="none" dirty="0">
              <a:solidFill>
                <a:schemeClr val="bg2"/>
              </a:solidFill>
              <a:latin typeface="Arial"/>
              <a:ea typeface="Arial"/>
              <a:cs typeface="Arial"/>
              <a:sym typeface="Arial"/>
            </a:endParaRPr>
          </a:p>
          <a:p>
            <a:pPr marL="346542" marR="0" lvl="0" indent="-34654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304"/>
              <a:buFont typeface="Arial"/>
              <a:buChar char="•"/>
            </a:pPr>
            <a:r>
              <a:rPr lang="it-IT" sz="2304" b="0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Consultazione di immagini e referti</a:t>
            </a:r>
            <a:endParaRPr sz="1400" b="0" i="0" u="none" strike="noStrike" cap="none" dirty="0">
              <a:solidFill>
                <a:schemeClr val="bg2"/>
              </a:solidFill>
              <a:latin typeface="Arial"/>
              <a:ea typeface="Arial"/>
              <a:cs typeface="Arial"/>
              <a:sym typeface="Arial"/>
            </a:endParaRPr>
          </a:p>
          <a:p>
            <a:pPr marL="346542" marR="0" lvl="0" indent="-34654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304"/>
              <a:buFont typeface="Arial"/>
              <a:buChar char="•"/>
            </a:pPr>
            <a:r>
              <a:rPr lang="it-IT" sz="2304" b="0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Altri servizi</a:t>
            </a:r>
            <a:endParaRPr sz="1400" b="0" i="0" u="none" strike="noStrike" cap="none" dirty="0">
              <a:solidFill>
                <a:schemeClr val="bg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5" name="Google Shape;2515;p9"/>
          <p:cNvSpPr/>
          <p:nvPr/>
        </p:nvSpPr>
        <p:spPr>
          <a:xfrm>
            <a:off x="10762982" y="610327"/>
            <a:ext cx="1155194" cy="508285"/>
          </a:xfrm>
          <a:prstGeom prst="rect">
            <a:avLst/>
          </a:prstGeom>
          <a:solidFill>
            <a:srgbClr val="4A8AE7"/>
          </a:solidFill>
          <a:ln w="9525" cap="flat" cmpd="sng">
            <a:solidFill>
              <a:srgbClr val="4A7DBA"/>
            </a:solidFill>
            <a:prstDash val="solid"/>
            <a:round/>
            <a:headEnd type="none" w="sm" len="sm"/>
            <a:tailEnd type="none" w="sm" len="sm"/>
          </a:ln>
          <a:effectLst>
            <a:outerShdw blurRad="40000" dist="23000" dir="5400000" rotWithShape="0">
              <a:srgbClr val="000000">
                <a:alpha val="34509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92"/>
              <a:buFont typeface="Arial"/>
              <a:buNone/>
            </a:pPr>
            <a:endParaRPr sz="1092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20" name="Google Shape;2520;p10"/>
          <p:cNvGrpSpPr/>
          <p:nvPr/>
        </p:nvGrpSpPr>
        <p:grpSpPr>
          <a:xfrm>
            <a:off x="856" y="630"/>
            <a:ext cx="12190715" cy="6857130"/>
            <a:chOff x="0" y="0"/>
            <a:chExt cx="20104805" cy="11308708"/>
          </a:xfrm>
        </p:grpSpPr>
        <p:sp>
          <p:nvSpPr>
            <p:cNvPr id="2521" name="Google Shape;2521;p10"/>
            <p:cNvSpPr/>
            <p:nvPr/>
          </p:nvSpPr>
          <p:spPr>
            <a:xfrm>
              <a:off x="0" y="10470"/>
              <a:ext cx="10514580" cy="11298085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2" name="Google Shape;2522;p10"/>
            <p:cNvSpPr/>
            <p:nvPr/>
          </p:nvSpPr>
          <p:spPr>
            <a:xfrm>
              <a:off x="7350260" y="13754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3" name="Google Shape;2523;p10"/>
            <p:cNvSpPr/>
            <p:nvPr/>
          </p:nvSpPr>
          <p:spPr>
            <a:xfrm>
              <a:off x="7502968" y="13754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4" name="Google Shape;2524;p10"/>
            <p:cNvSpPr/>
            <p:nvPr/>
          </p:nvSpPr>
          <p:spPr>
            <a:xfrm>
              <a:off x="7655676" y="13754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5" name="Google Shape;2525;p10"/>
            <p:cNvSpPr/>
            <p:nvPr/>
          </p:nvSpPr>
          <p:spPr>
            <a:xfrm>
              <a:off x="7808385" y="13754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6" name="Google Shape;2526;p10"/>
            <p:cNvSpPr/>
            <p:nvPr/>
          </p:nvSpPr>
          <p:spPr>
            <a:xfrm>
              <a:off x="7961093" y="13754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7" name="Google Shape;2527;p10"/>
            <p:cNvSpPr/>
            <p:nvPr/>
          </p:nvSpPr>
          <p:spPr>
            <a:xfrm>
              <a:off x="8113800" y="13754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8" name="Google Shape;2528;p10"/>
            <p:cNvSpPr/>
            <p:nvPr/>
          </p:nvSpPr>
          <p:spPr>
            <a:xfrm>
              <a:off x="5823184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9" name="Google Shape;2529;p10"/>
            <p:cNvSpPr/>
            <p:nvPr/>
          </p:nvSpPr>
          <p:spPr>
            <a:xfrm>
              <a:off x="5975892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0" name="Google Shape;2530;p10"/>
            <p:cNvSpPr/>
            <p:nvPr/>
          </p:nvSpPr>
          <p:spPr>
            <a:xfrm>
              <a:off x="7655676" y="290263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1" name="Google Shape;2531;p10"/>
            <p:cNvSpPr/>
            <p:nvPr/>
          </p:nvSpPr>
          <p:spPr>
            <a:xfrm>
              <a:off x="7808385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2" name="Google Shape;2532;p10"/>
            <p:cNvSpPr/>
            <p:nvPr/>
          </p:nvSpPr>
          <p:spPr>
            <a:xfrm>
              <a:off x="7961093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3" name="Google Shape;2533;p10"/>
            <p:cNvSpPr/>
            <p:nvPr/>
          </p:nvSpPr>
          <p:spPr>
            <a:xfrm>
              <a:off x="8113800" y="290263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4" name="Google Shape;2534;p10"/>
            <p:cNvSpPr/>
            <p:nvPr/>
          </p:nvSpPr>
          <p:spPr>
            <a:xfrm>
              <a:off x="8266509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5" name="Google Shape;2535;p10"/>
            <p:cNvSpPr/>
            <p:nvPr/>
          </p:nvSpPr>
          <p:spPr>
            <a:xfrm>
              <a:off x="8419217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6" name="Google Shape;2536;p10"/>
            <p:cNvSpPr/>
            <p:nvPr/>
          </p:nvSpPr>
          <p:spPr>
            <a:xfrm>
              <a:off x="5823184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7" name="Google Shape;2537;p10"/>
            <p:cNvSpPr/>
            <p:nvPr/>
          </p:nvSpPr>
          <p:spPr>
            <a:xfrm>
              <a:off x="5975892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8" name="Google Shape;2538;p10"/>
            <p:cNvSpPr/>
            <p:nvPr/>
          </p:nvSpPr>
          <p:spPr>
            <a:xfrm>
              <a:off x="6128600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9" name="Google Shape;2539;p10"/>
            <p:cNvSpPr/>
            <p:nvPr/>
          </p:nvSpPr>
          <p:spPr>
            <a:xfrm>
              <a:off x="6281308" y="44296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0" name="Google Shape;2540;p10"/>
            <p:cNvSpPr/>
            <p:nvPr/>
          </p:nvSpPr>
          <p:spPr>
            <a:xfrm>
              <a:off x="6434016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1" name="Google Shape;2541;p10"/>
            <p:cNvSpPr/>
            <p:nvPr/>
          </p:nvSpPr>
          <p:spPr>
            <a:xfrm>
              <a:off x="7808385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" name="Google Shape;2542;p10"/>
            <p:cNvSpPr/>
            <p:nvPr/>
          </p:nvSpPr>
          <p:spPr>
            <a:xfrm>
              <a:off x="7961093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" name="Google Shape;2543;p10"/>
            <p:cNvSpPr/>
            <p:nvPr/>
          </p:nvSpPr>
          <p:spPr>
            <a:xfrm>
              <a:off x="8113800" y="44296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" name="Google Shape;2544;p10"/>
            <p:cNvSpPr/>
            <p:nvPr/>
          </p:nvSpPr>
          <p:spPr>
            <a:xfrm>
              <a:off x="8266509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" name="Google Shape;2545;p10"/>
            <p:cNvSpPr/>
            <p:nvPr/>
          </p:nvSpPr>
          <p:spPr>
            <a:xfrm>
              <a:off x="8419217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" name="Google Shape;2546;p10"/>
            <p:cNvSpPr/>
            <p:nvPr/>
          </p:nvSpPr>
          <p:spPr>
            <a:xfrm>
              <a:off x="8571926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" name="Google Shape;2547;p10"/>
            <p:cNvSpPr/>
            <p:nvPr/>
          </p:nvSpPr>
          <p:spPr>
            <a:xfrm>
              <a:off x="5823184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" name="Google Shape;2548;p10"/>
            <p:cNvSpPr/>
            <p:nvPr/>
          </p:nvSpPr>
          <p:spPr>
            <a:xfrm>
              <a:off x="5975892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" name="Google Shape;2549;p10"/>
            <p:cNvSpPr/>
            <p:nvPr/>
          </p:nvSpPr>
          <p:spPr>
            <a:xfrm>
              <a:off x="6128600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" name="Google Shape;2550;p10"/>
            <p:cNvSpPr/>
            <p:nvPr/>
          </p:nvSpPr>
          <p:spPr>
            <a:xfrm>
              <a:off x="6281308" y="595678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" name="Google Shape;2551;p10"/>
            <p:cNvSpPr/>
            <p:nvPr/>
          </p:nvSpPr>
          <p:spPr>
            <a:xfrm>
              <a:off x="6434016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" name="Google Shape;2552;p10"/>
            <p:cNvSpPr/>
            <p:nvPr/>
          </p:nvSpPr>
          <p:spPr>
            <a:xfrm>
              <a:off x="6586725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3" name="Google Shape;2553;p10"/>
            <p:cNvSpPr/>
            <p:nvPr/>
          </p:nvSpPr>
          <p:spPr>
            <a:xfrm>
              <a:off x="6739433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4" name="Google Shape;2554;p10"/>
            <p:cNvSpPr/>
            <p:nvPr/>
          </p:nvSpPr>
          <p:spPr>
            <a:xfrm>
              <a:off x="8113800" y="595678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5" name="Google Shape;2555;p10"/>
            <p:cNvSpPr/>
            <p:nvPr/>
          </p:nvSpPr>
          <p:spPr>
            <a:xfrm>
              <a:off x="8266509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6" name="Google Shape;2556;p10"/>
            <p:cNvSpPr/>
            <p:nvPr/>
          </p:nvSpPr>
          <p:spPr>
            <a:xfrm>
              <a:off x="8419217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7" name="Google Shape;2557;p10"/>
            <p:cNvSpPr/>
            <p:nvPr/>
          </p:nvSpPr>
          <p:spPr>
            <a:xfrm>
              <a:off x="8571926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8" name="Google Shape;2558;p10"/>
            <p:cNvSpPr/>
            <p:nvPr/>
          </p:nvSpPr>
          <p:spPr>
            <a:xfrm>
              <a:off x="8724628" y="595678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9" name="Google Shape;2559;p10"/>
            <p:cNvSpPr/>
            <p:nvPr/>
          </p:nvSpPr>
          <p:spPr>
            <a:xfrm>
              <a:off x="5975892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10"/>
            <p:cNvSpPr/>
            <p:nvPr/>
          </p:nvSpPr>
          <p:spPr>
            <a:xfrm>
              <a:off x="6128600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10"/>
            <p:cNvSpPr/>
            <p:nvPr/>
          </p:nvSpPr>
          <p:spPr>
            <a:xfrm>
              <a:off x="6281308" y="74837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10"/>
            <p:cNvSpPr/>
            <p:nvPr/>
          </p:nvSpPr>
          <p:spPr>
            <a:xfrm>
              <a:off x="6434016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10"/>
            <p:cNvSpPr/>
            <p:nvPr/>
          </p:nvSpPr>
          <p:spPr>
            <a:xfrm>
              <a:off x="6586725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10"/>
            <p:cNvSpPr/>
            <p:nvPr/>
          </p:nvSpPr>
          <p:spPr>
            <a:xfrm>
              <a:off x="6739433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10"/>
            <p:cNvSpPr/>
            <p:nvPr/>
          </p:nvSpPr>
          <p:spPr>
            <a:xfrm>
              <a:off x="6892140" y="74837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10"/>
            <p:cNvSpPr/>
            <p:nvPr/>
          </p:nvSpPr>
          <p:spPr>
            <a:xfrm>
              <a:off x="7044849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10"/>
            <p:cNvSpPr/>
            <p:nvPr/>
          </p:nvSpPr>
          <p:spPr>
            <a:xfrm>
              <a:off x="8266509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10"/>
            <p:cNvSpPr/>
            <p:nvPr/>
          </p:nvSpPr>
          <p:spPr>
            <a:xfrm>
              <a:off x="8419217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10"/>
            <p:cNvSpPr/>
            <p:nvPr/>
          </p:nvSpPr>
          <p:spPr>
            <a:xfrm>
              <a:off x="8571926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10"/>
            <p:cNvSpPr/>
            <p:nvPr/>
          </p:nvSpPr>
          <p:spPr>
            <a:xfrm>
              <a:off x="8724628" y="74837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10"/>
            <p:cNvSpPr/>
            <p:nvPr/>
          </p:nvSpPr>
          <p:spPr>
            <a:xfrm>
              <a:off x="8877337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10"/>
            <p:cNvSpPr/>
            <p:nvPr/>
          </p:nvSpPr>
          <p:spPr>
            <a:xfrm>
              <a:off x="3074447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10"/>
            <p:cNvSpPr/>
            <p:nvPr/>
          </p:nvSpPr>
          <p:spPr>
            <a:xfrm>
              <a:off x="3227155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10"/>
            <p:cNvSpPr/>
            <p:nvPr/>
          </p:nvSpPr>
          <p:spPr>
            <a:xfrm>
              <a:off x="3379863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10"/>
            <p:cNvSpPr/>
            <p:nvPr/>
          </p:nvSpPr>
          <p:spPr>
            <a:xfrm>
              <a:off x="3532571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10"/>
            <p:cNvSpPr/>
            <p:nvPr/>
          </p:nvSpPr>
          <p:spPr>
            <a:xfrm>
              <a:off x="3685280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10"/>
            <p:cNvSpPr/>
            <p:nvPr/>
          </p:nvSpPr>
          <p:spPr>
            <a:xfrm>
              <a:off x="3837987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10"/>
            <p:cNvSpPr/>
            <p:nvPr/>
          </p:nvSpPr>
          <p:spPr>
            <a:xfrm>
              <a:off x="3990696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10"/>
            <p:cNvSpPr/>
            <p:nvPr/>
          </p:nvSpPr>
          <p:spPr>
            <a:xfrm>
              <a:off x="4143404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10"/>
            <p:cNvSpPr/>
            <p:nvPr/>
          </p:nvSpPr>
          <p:spPr>
            <a:xfrm>
              <a:off x="4296113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10"/>
            <p:cNvSpPr/>
            <p:nvPr/>
          </p:nvSpPr>
          <p:spPr>
            <a:xfrm>
              <a:off x="6281308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10"/>
            <p:cNvSpPr/>
            <p:nvPr/>
          </p:nvSpPr>
          <p:spPr>
            <a:xfrm>
              <a:off x="6434016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10"/>
            <p:cNvSpPr/>
            <p:nvPr/>
          </p:nvSpPr>
          <p:spPr>
            <a:xfrm>
              <a:off x="6586725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10"/>
            <p:cNvSpPr/>
            <p:nvPr/>
          </p:nvSpPr>
          <p:spPr>
            <a:xfrm>
              <a:off x="6739433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10"/>
            <p:cNvSpPr/>
            <p:nvPr/>
          </p:nvSpPr>
          <p:spPr>
            <a:xfrm>
              <a:off x="6892140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10"/>
            <p:cNvSpPr/>
            <p:nvPr/>
          </p:nvSpPr>
          <p:spPr>
            <a:xfrm>
              <a:off x="7044849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10"/>
            <p:cNvSpPr/>
            <p:nvPr/>
          </p:nvSpPr>
          <p:spPr>
            <a:xfrm>
              <a:off x="7197557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10"/>
            <p:cNvSpPr/>
            <p:nvPr/>
          </p:nvSpPr>
          <p:spPr>
            <a:xfrm>
              <a:off x="8419217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10"/>
            <p:cNvSpPr/>
            <p:nvPr/>
          </p:nvSpPr>
          <p:spPr>
            <a:xfrm>
              <a:off x="8571926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10"/>
            <p:cNvSpPr/>
            <p:nvPr/>
          </p:nvSpPr>
          <p:spPr>
            <a:xfrm>
              <a:off x="8724628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10"/>
            <p:cNvSpPr/>
            <p:nvPr/>
          </p:nvSpPr>
          <p:spPr>
            <a:xfrm>
              <a:off x="8877337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10"/>
            <p:cNvSpPr/>
            <p:nvPr/>
          </p:nvSpPr>
          <p:spPr>
            <a:xfrm>
              <a:off x="9030050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10"/>
            <p:cNvSpPr/>
            <p:nvPr/>
          </p:nvSpPr>
          <p:spPr>
            <a:xfrm>
              <a:off x="2463620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10"/>
            <p:cNvSpPr/>
            <p:nvPr/>
          </p:nvSpPr>
          <p:spPr>
            <a:xfrm>
              <a:off x="2616327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10"/>
            <p:cNvSpPr/>
            <p:nvPr/>
          </p:nvSpPr>
          <p:spPr>
            <a:xfrm>
              <a:off x="2769036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10"/>
            <p:cNvSpPr/>
            <p:nvPr/>
          </p:nvSpPr>
          <p:spPr>
            <a:xfrm>
              <a:off x="2921744" y="105379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10"/>
            <p:cNvSpPr/>
            <p:nvPr/>
          </p:nvSpPr>
          <p:spPr>
            <a:xfrm>
              <a:off x="3074447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10"/>
            <p:cNvSpPr/>
            <p:nvPr/>
          </p:nvSpPr>
          <p:spPr>
            <a:xfrm>
              <a:off x="3227155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10"/>
            <p:cNvSpPr/>
            <p:nvPr/>
          </p:nvSpPr>
          <p:spPr>
            <a:xfrm>
              <a:off x="3379863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10"/>
            <p:cNvSpPr/>
            <p:nvPr/>
          </p:nvSpPr>
          <p:spPr>
            <a:xfrm>
              <a:off x="3532571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10"/>
            <p:cNvSpPr/>
            <p:nvPr/>
          </p:nvSpPr>
          <p:spPr>
            <a:xfrm>
              <a:off x="3685280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10"/>
            <p:cNvSpPr/>
            <p:nvPr/>
          </p:nvSpPr>
          <p:spPr>
            <a:xfrm>
              <a:off x="3837987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10"/>
            <p:cNvSpPr/>
            <p:nvPr/>
          </p:nvSpPr>
          <p:spPr>
            <a:xfrm>
              <a:off x="3990696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10"/>
            <p:cNvSpPr/>
            <p:nvPr/>
          </p:nvSpPr>
          <p:spPr>
            <a:xfrm>
              <a:off x="4143404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10"/>
            <p:cNvSpPr/>
            <p:nvPr/>
          </p:nvSpPr>
          <p:spPr>
            <a:xfrm>
              <a:off x="4296113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10"/>
            <p:cNvSpPr/>
            <p:nvPr/>
          </p:nvSpPr>
          <p:spPr>
            <a:xfrm>
              <a:off x="4448815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10"/>
            <p:cNvSpPr/>
            <p:nvPr/>
          </p:nvSpPr>
          <p:spPr>
            <a:xfrm>
              <a:off x="6586725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10"/>
            <p:cNvSpPr/>
            <p:nvPr/>
          </p:nvSpPr>
          <p:spPr>
            <a:xfrm>
              <a:off x="6739433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10"/>
            <p:cNvSpPr/>
            <p:nvPr/>
          </p:nvSpPr>
          <p:spPr>
            <a:xfrm>
              <a:off x="6892140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10"/>
            <p:cNvSpPr/>
            <p:nvPr/>
          </p:nvSpPr>
          <p:spPr>
            <a:xfrm>
              <a:off x="7044849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10"/>
            <p:cNvSpPr/>
            <p:nvPr/>
          </p:nvSpPr>
          <p:spPr>
            <a:xfrm>
              <a:off x="7197557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10"/>
            <p:cNvSpPr/>
            <p:nvPr/>
          </p:nvSpPr>
          <p:spPr>
            <a:xfrm>
              <a:off x="7350260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10"/>
            <p:cNvSpPr/>
            <p:nvPr/>
          </p:nvSpPr>
          <p:spPr>
            <a:xfrm>
              <a:off x="7502968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10"/>
            <p:cNvSpPr/>
            <p:nvPr/>
          </p:nvSpPr>
          <p:spPr>
            <a:xfrm>
              <a:off x="8571926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10"/>
            <p:cNvSpPr/>
            <p:nvPr/>
          </p:nvSpPr>
          <p:spPr>
            <a:xfrm>
              <a:off x="8724628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10"/>
            <p:cNvSpPr/>
            <p:nvPr/>
          </p:nvSpPr>
          <p:spPr>
            <a:xfrm>
              <a:off x="8877337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10"/>
            <p:cNvSpPr/>
            <p:nvPr/>
          </p:nvSpPr>
          <p:spPr>
            <a:xfrm>
              <a:off x="9030050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10"/>
            <p:cNvSpPr/>
            <p:nvPr/>
          </p:nvSpPr>
          <p:spPr>
            <a:xfrm>
              <a:off x="9182752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10"/>
            <p:cNvSpPr/>
            <p:nvPr/>
          </p:nvSpPr>
          <p:spPr>
            <a:xfrm>
              <a:off x="2158203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10"/>
            <p:cNvSpPr/>
            <p:nvPr/>
          </p:nvSpPr>
          <p:spPr>
            <a:xfrm>
              <a:off x="2310911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10"/>
            <p:cNvSpPr/>
            <p:nvPr/>
          </p:nvSpPr>
          <p:spPr>
            <a:xfrm>
              <a:off x="2463620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" name="Google Shape;2622;p10"/>
            <p:cNvSpPr/>
            <p:nvPr/>
          </p:nvSpPr>
          <p:spPr>
            <a:xfrm>
              <a:off x="2616327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" name="Google Shape;2623;p10"/>
            <p:cNvSpPr/>
            <p:nvPr/>
          </p:nvSpPr>
          <p:spPr>
            <a:xfrm>
              <a:off x="2769036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10"/>
            <p:cNvSpPr/>
            <p:nvPr/>
          </p:nvSpPr>
          <p:spPr>
            <a:xfrm>
              <a:off x="2921744" y="120649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5" name="Google Shape;2625;p10"/>
            <p:cNvSpPr/>
            <p:nvPr/>
          </p:nvSpPr>
          <p:spPr>
            <a:xfrm>
              <a:off x="3074447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6" name="Google Shape;2626;p10"/>
            <p:cNvSpPr/>
            <p:nvPr/>
          </p:nvSpPr>
          <p:spPr>
            <a:xfrm>
              <a:off x="3227155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10"/>
            <p:cNvSpPr/>
            <p:nvPr/>
          </p:nvSpPr>
          <p:spPr>
            <a:xfrm>
              <a:off x="3379863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10"/>
            <p:cNvSpPr/>
            <p:nvPr/>
          </p:nvSpPr>
          <p:spPr>
            <a:xfrm>
              <a:off x="3532571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10"/>
            <p:cNvSpPr/>
            <p:nvPr/>
          </p:nvSpPr>
          <p:spPr>
            <a:xfrm>
              <a:off x="3685280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10"/>
            <p:cNvSpPr/>
            <p:nvPr/>
          </p:nvSpPr>
          <p:spPr>
            <a:xfrm>
              <a:off x="3837987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10"/>
            <p:cNvSpPr/>
            <p:nvPr/>
          </p:nvSpPr>
          <p:spPr>
            <a:xfrm>
              <a:off x="3990696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10"/>
            <p:cNvSpPr/>
            <p:nvPr/>
          </p:nvSpPr>
          <p:spPr>
            <a:xfrm>
              <a:off x="4143404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10"/>
            <p:cNvSpPr/>
            <p:nvPr/>
          </p:nvSpPr>
          <p:spPr>
            <a:xfrm>
              <a:off x="4296113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10"/>
            <p:cNvSpPr/>
            <p:nvPr/>
          </p:nvSpPr>
          <p:spPr>
            <a:xfrm>
              <a:off x="4448815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10"/>
            <p:cNvSpPr/>
            <p:nvPr/>
          </p:nvSpPr>
          <p:spPr>
            <a:xfrm>
              <a:off x="6892140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6" name="Google Shape;2636;p10"/>
            <p:cNvSpPr/>
            <p:nvPr/>
          </p:nvSpPr>
          <p:spPr>
            <a:xfrm>
              <a:off x="7044849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7" name="Google Shape;2637;p10"/>
            <p:cNvSpPr/>
            <p:nvPr/>
          </p:nvSpPr>
          <p:spPr>
            <a:xfrm>
              <a:off x="7197557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10"/>
            <p:cNvSpPr/>
            <p:nvPr/>
          </p:nvSpPr>
          <p:spPr>
            <a:xfrm>
              <a:off x="7350260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" name="Google Shape;2639;p10"/>
            <p:cNvSpPr/>
            <p:nvPr/>
          </p:nvSpPr>
          <p:spPr>
            <a:xfrm>
              <a:off x="7502968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" name="Google Shape;2640;p10"/>
            <p:cNvSpPr/>
            <p:nvPr/>
          </p:nvSpPr>
          <p:spPr>
            <a:xfrm>
              <a:off x="8724628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" name="Google Shape;2641;p10"/>
            <p:cNvSpPr/>
            <p:nvPr/>
          </p:nvSpPr>
          <p:spPr>
            <a:xfrm>
              <a:off x="7655676" y="120649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" name="Google Shape;2642;p10"/>
            <p:cNvSpPr/>
            <p:nvPr/>
          </p:nvSpPr>
          <p:spPr>
            <a:xfrm>
              <a:off x="8877337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10"/>
            <p:cNvSpPr/>
            <p:nvPr/>
          </p:nvSpPr>
          <p:spPr>
            <a:xfrm>
              <a:off x="9182752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" name="Google Shape;2644;p10"/>
            <p:cNvSpPr/>
            <p:nvPr/>
          </p:nvSpPr>
          <p:spPr>
            <a:xfrm>
              <a:off x="9030050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5" name="Google Shape;2645;p10"/>
            <p:cNvSpPr/>
            <p:nvPr/>
          </p:nvSpPr>
          <p:spPr>
            <a:xfrm>
              <a:off x="9335466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" name="Google Shape;2646;p10"/>
            <p:cNvSpPr/>
            <p:nvPr/>
          </p:nvSpPr>
          <p:spPr>
            <a:xfrm>
              <a:off x="1852787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" name="Google Shape;2647;p10"/>
            <p:cNvSpPr/>
            <p:nvPr/>
          </p:nvSpPr>
          <p:spPr>
            <a:xfrm>
              <a:off x="1700079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" name="Google Shape;2648;p10"/>
            <p:cNvSpPr/>
            <p:nvPr/>
          </p:nvSpPr>
          <p:spPr>
            <a:xfrm>
              <a:off x="2005495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9" name="Google Shape;2649;p10"/>
            <p:cNvSpPr/>
            <p:nvPr/>
          </p:nvSpPr>
          <p:spPr>
            <a:xfrm>
              <a:off x="2158203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0" name="Google Shape;2650;p10"/>
            <p:cNvSpPr/>
            <p:nvPr/>
          </p:nvSpPr>
          <p:spPr>
            <a:xfrm>
              <a:off x="2310911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1" name="Google Shape;2651;p10"/>
            <p:cNvSpPr/>
            <p:nvPr/>
          </p:nvSpPr>
          <p:spPr>
            <a:xfrm>
              <a:off x="2463620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" name="Google Shape;2652;p10"/>
            <p:cNvSpPr/>
            <p:nvPr/>
          </p:nvSpPr>
          <p:spPr>
            <a:xfrm>
              <a:off x="2616327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3" name="Google Shape;2653;p10"/>
            <p:cNvSpPr/>
            <p:nvPr/>
          </p:nvSpPr>
          <p:spPr>
            <a:xfrm>
              <a:off x="2769036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4" name="Google Shape;2654;p10"/>
            <p:cNvSpPr/>
            <p:nvPr/>
          </p:nvSpPr>
          <p:spPr>
            <a:xfrm>
              <a:off x="2921744" y="135921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5" name="Google Shape;2655;p10"/>
            <p:cNvSpPr/>
            <p:nvPr/>
          </p:nvSpPr>
          <p:spPr>
            <a:xfrm>
              <a:off x="3074447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6" name="Google Shape;2656;p10"/>
            <p:cNvSpPr/>
            <p:nvPr/>
          </p:nvSpPr>
          <p:spPr>
            <a:xfrm>
              <a:off x="3227155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7" name="Google Shape;2657;p10"/>
            <p:cNvSpPr/>
            <p:nvPr/>
          </p:nvSpPr>
          <p:spPr>
            <a:xfrm>
              <a:off x="3379863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8" name="Google Shape;2658;p10"/>
            <p:cNvSpPr/>
            <p:nvPr/>
          </p:nvSpPr>
          <p:spPr>
            <a:xfrm>
              <a:off x="3532571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9" name="Google Shape;2659;p10"/>
            <p:cNvSpPr/>
            <p:nvPr/>
          </p:nvSpPr>
          <p:spPr>
            <a:xfrm>
              <a:off x="3685280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0" name="Google Shape;2660;p10"/>
            <p:cNvSpPr/>
            <p:nvPr/>
          </p:nvSpPr>
          <p:spPr>
            <a:xfrm>
              <a:off x="3837987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1" name="Google Shape;2661;p10"/>
            <p:cNvSpPr/>
            <p:nvPr/>
          </p:nvSpPr>
          <p:spPr>
            <a:xfrm>
              <a:off x="3990696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2" name="Google Shape;2662;p10"/>
            <p:cNvSpPr/>
            <p:nvPr/>
          </p:nvSpPr>
          <p:spPr>
            <a:xfrm>
              <a:off x="4143404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3" name="Google Shape;2663;p10"/>
            <p:cNvSpPr/>
            <p:nvPr/>
          </p:nvSpPr>
          <p:spPr>
            <a:xfrm>
              <a:off x="4296113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4" name="Google Shape;2664;p10"/>
            <p:cNvSpPr/>
            <p:nvPr/>
          </p:nvSpPr>
          <p:spPr>
            <a:xfrm>
              <a:off x="4448815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5" name="Google Shape;2665;p10"/>
            <p:cNvSpPr/>
            <p:nvPr/>
          </p:nvSpPr>
          <p:spPr>
            <a:xfrm>
              <a:off x="5517773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6" name="Google Shape;2666;p10"/>
            <p:cNvSpPr/>
            <p:nvPr/>
          </p:nvSpPr>
          <p:spPr>
            <a:xfrm>
              <a:off x="5670480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7" name="Google Shape;2667;p10"/>
            <p:cNvSpPr/>
            <p:nvPr/>
          </p:nvSpPr>
          <p:spPr>
            <a:xfrm>
              <a:off x="7197557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10"/>
            <p:cNvSpPr/>
            <p:nvPr/>
          </p:nvSpPr>
          <p:spPr>
            <a:xfrm>
              <a:off x="7350260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9" name="Google Shape;2669;p10"/>
            <p:cNvSpPr/>
            <p:nvPr/>
          </p:nvSpPr>
          <p:spPr>
            <a:xfrm>
              <a:off x="7502968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0" name="Google Shape;2670;p10"/>
            <p:cNvSpPr/>
            <p:nvPr/>
          </p:nvSpPr>
          <p:spPr>
            <a:xfrm>
              <a:off x="7655676" y="135921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1" name="Google Shape;2671;p10"/>
            <p:cNvSpPr/>
            <p:nvPr/>
          </p:nvSpPr>
          <p:spPr>
            <a:xfrm>
              <a:off x="7808385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2" name="Google Shape;2672;p10"/>
            <p:cNvSpPr/>
            <p:nvPr/>
          </p:nvSpPr>
          <p:spPr>
            <a:xfrm>
              <a:off x="7961093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3" name="Google Shape;2673;p10"/>
            <p:cNvSpPr/>
            <p:nvPr/>
          </p:nvSpPr>
          <p:spPr>
            <a:xfrm>
              <a:off x="8877337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4" name="Google Shape;2674;p10"/>
            <p:cNvSpPr/>
            <p:nvPr/>
          </p:nvSpPr>
          <p:spPr>
            <a:xfrm>
              <a:off x="9030050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5" name="Google Shape;2675;p10"/>
            <p:cNvSpPr/>
            <p:nvPr/>
          </p:nvSpPr>
          <p:spPr>
            <a:xfrm>
              <a:off x="9182752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6" name="Google Shape;2676;p10"/>
            <p:cNvSpPr/>
            <p:nvPr/>
          </p:nvSpPr>
          <p:spPr>
            <a:xfrm>
              <a:off x="9335466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7" name="Google Shape;2677;p10"/>
            <p:cNvSpPr/>
            <p:nvPr/>
          </p:nvSpPr>
          <p:spPr>
            <a:xfrm>
              <a:off x="9488169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8" name="Google Shape;2678;p10"/>
            <p:cNvSpPr/>
            <p:nvPr/>
          </p:nvSpPr>
          <p:spPr>
            <a:xfrm>
              <a:off x="1394668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9" name="Google Shape;2679;p10"/>
            <p:cNvSpPr/>
            <p:nvPr/>
          </p:nvSpPr>
          <p:spPr>
            <a:xfrm>
              <a:off x="1547370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0" name="Google Shape;2680;p10"/>
            <p:cNvSpPr/>
            <p:nvPr/>
          </p:nvSpPr>
          <p:spPr>
            <a:xfrm>
              <a:off x="1700079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1" name="Google Shape;2681;p10"/>
            <p:cNvSpPr/>
            <p:nvPr/>
          </p:nvSpPr>
          <p:spPr>
            <a:xfrm>
              <a:off x="1852787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2" name="Google Shape;2682;p10"/>
            <p:cNvSpPr/>
            <p:nvPr/>
          </p:nvSpPr>
          <p:spPr>
            <a:xfrm>
              <a:off x="2005495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3" name="Google Shape;2683;p10"/>
            <p:cNvSpPr/>
            <p:nvPr/>
          </p:nvSpPr>
          <p:spPr>
            <a:xfrm>
              <a:off x="2158203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4" name="Google Shape;2684;p10"/>
            <p:cNvSpPr/>
            <p:nvPr/>
          </p:nvSpPr>
          <p:spPr>
            <a:xfrm>
              <a:off x="2310911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5" name="Google Shape;2685;p10"/>
            <p:cNvSpPr/>
            <p:nvPr/>
          </p:nvSpPr>
          <p:spPr>
            <a:xfrm>
              <a:off x="246362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6" name="Google Shape;2686;p10"/>
            <p:cNvSpPr/>
            <p:nvPr/>
          </p:nvSpPr>
          <p:spPr>
            <a:xfrm>
              <a:off x="2616327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7" name="Google Shape;2687;p10"/>
            <p:cNvSpPr/>
            <p:nvPr/>
          </p:nvSpPr>
          <p:spPr>
            <a:xfrm>
              <a:off x="2769036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8" name="Google Shape;2688;p10"/>
            <p:cNvSpPr/>
            <p:nvPr/>
          </p:nvSpPr>
          <p:spPr>
            <a:xfrm>
              <a:off x="2921744" y="151191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" name="Google Shape;2689;p10"/>
            <p:cNvSpPr/>
            <p:nvPr/>
          </p:nvSpPr>
          <p:spPr>
            <a:xfrm>
              <a:off x="3074447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" name="Google Shape;2690;p10"/>
            <p:cNvSpPr/>
            <p:nvPr/>
          </p:nvSpPr>
          <p:spPr>
            <a:xfrm>
              <a:off x="3227155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" name="Google Shape;2691;p10"/>
            <p:cNvSpPr/>
            <p:nvPr/>
          </p:nvSpPr>
          <p:spPr>
            <a:xfrm>
              <a:off x="3379863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" name="Google Shape;2692;p10"/>
            <p:cNvSpPr/>
            <p:nvPr/>
          </p:nvSpPr>
          <p:spPr>
            <a:xfrm>
              <a:off x="3532571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" name="Google Shape;2693;p10"/>
            <p:cNvSpPr/>
            <p:nvPr/>
          </p:nvSpPr>
          <p:spPr>
            <a:xfrm>
              <a:off x="368528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" name="Google Shape;2694;p10"/>
            <p:cNvSpPr/>
            <p:nvPr/>
          </p:nvSpPr>
          <p:spPr>
            <a:xfrm>
              <a:off x="3837987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" name="Google Shape;2695;p10"/>
            <p:cNvSpPr/>
            <p:nvPr/>
          </p:nvSpPr>
          <p:spPr>
            <a:xfrm>
              <a:off x="3990696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" name="Google Shape;2696;p10"/>
            <p:cNvSpPr/>
            <p:nvPr/>
          </p:nvSpPr>
          <p:spPr>
            <a:xfrm>
              <a:off x="4143404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" name="Google Shape;2697;p10"/>
            <p:cNvSpPr/>
            <p:nvPr/>
          </p:nvSpPr>
          <p:spPr>
            <a:xfrm>
              <a:off x="4296113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" name="Google Shape;2698;p10"/>
            <p:cNvSpPr/>
            <p:nvPr/>
          </p:nvSpPr>
          <p:spPr>
            <a:xfrm>
              <a:off x="4448815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" name="Google Shape;2699;p10"/>
            <p:cNvSpPr/>
            <p:nvPr/>
          </p:nvSpPr>
          <p:spPr>
            <a:xfrm>
              <a:off x="5517773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0" name="Google Shape;2700;p10"/>
            <p:cNvSpPr/>
            <p:nvPr/>
          </p:nvSpPr>
          <p:spPr>
            <a:xfrm>
              <a:off x="5670480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" name="Google Shape;2701;p10"/>
            <p:cNvSpPr/>
            <p:nvPr/>
          </p:nvSpPr>
          <p:spPr>
            <a:xfrm>
              <a:off x="5823184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" name="Google Shape;2702;p10"/>
            <p:cNvSpPr/>
            <p:nvPr/>
          </p:nvSpPr>
          <p:spPr>
            <a:xfrm>
              <a:off x="5975892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" name="Google Shape;2703;p10"/>
            <p:cNvSpPr/>
            <p:nvPr/>
          </p:nvSpPr>
          <p:spPr>
            <a:xfrm>
              <a:off x="612860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" name="Google Shape;2704;p10"/>
            <p:cNvSpPr/>
            <p:nvPr/>
          </p:nvSpPr>
          <p:spPr>
            <a:xfrm>
              <a:off x="735026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5" name="Google Shape;2705;p10"/>
            <p:cNvSpPr/>
            <p:nvPr/>
          </p:nvSpPr>
          <p:spPr>
            <a:xfrm>
              <a:off x="7502968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" name="Google Shape;2706;p10"/>
            <p:cNvSpPr/>
            <p:nvPr/>
          </p:nvSpPr>
          <p:spPr>
            <a:xfrm>
              <a:off x="7655676" y="151191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" name="Google Shape;2707;p10"/>
            <p:cNvSpPr/>
            <p:nvPr/>
          </p:nvSpPr>
          <p:spPr>
            <a:xfrm>
              <a:off x="7808385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8" name="Google Shape;2708;p10"/>
            <p:cNvSpPr/>
            <p:nvPr/>
          </p:nvSpPr>
          <p:spPr>
            <a:xfrm>
              <a:off x="7961093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9" name="Google Shape;2709;p10"/>
            <p:cNvSpPr/>
            <p:nvPr/>
          </p:nvSpPr>
          <p:spPr>
            <a:xfrm>
              <a:off x="8113800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0" name="Google Shape;2710;p10"/>
            <p:cNvSpPr/>
            <p:nvPr/>
          </p:nvSpPr>
          <p:spPr>
            <a:xfrm>
              <a:off x="903005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1" name="Google Shape;2711;p10"/>
            <p:cNvSpPr/>
            <p:nvPr/>
          </p:nvSpPr>
          <p:spPr>
            <a:xfrm>
              <a:off x="9182752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2" name="Google Shape;2712;p10"/>
            <p:cNvSpPr/>
            <p:nvPr/>
          </p:nvSpPr>
          <p:spPr>
            <a:xfrm>
              <a:off x="9335466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3" name="Google Shape;2713;p10"/>
            <p:cNvSpPr/>
            <p:nvPr/>
          </p:nvSpPr>
          <p:spPr>
            <a:xfrm>
              <a:off x="9488169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4" name="Google Shape;2714;p10"/>
            <p:cNvSpPr/>
            <p:nvPr/>
          </p:nvSpPr>
          <p:spPr>
            <a:xfrm>
              <a:off x="9640883" y="1511915"/>
              <a:ext cx="7634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5" name="Google Shape;2715;p10"/>
            <p:cNvSpPr/>
            <p:nvPr/>
          </p:nvSpPr>
          <p:spPr>
            <a:xfrm>
              <a:off x="1241959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6" name="Google Shape;2716;p10"/>
            <p:cNvSpPr/>
            <p:nvPr/>
          </p:nvSpPr>
          <p:spPr>
            <a:xfrm>
              <a:off x="1394668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" name="Google Shape;2717;p10"/>
            <p:cNvSpPr/>
            <p:nvPr/>
          </p:nvSpPr>
          <p:spPr>
            <a:xfrm>
              <a:off x="1547370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8" name="Google Shape;2718;p10"/>
            <p:cNvSpPr/>
            <p:nvPr/>
          </p:nvSpPr>
          <p:spPr>
            <a:xfrm>
              <a:off x="1700079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9" name="Google Shape;2719;p10"/>
            <p:cNvSpPr/>
            <p:nvPr/>
          </p:nvSpPr>
          <p:spPr>
            <a:xfrm>
              <a:off x="1852787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0" name="Google Shape;2720;p10"/>
            <p:cNvSpPr/>
            <p:nvPr/>
          </p:nvSpPr>
          <p:spPr>
            <a:xfrm>
              <a:off x="2005495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1" name="Google Shape;2721;p10"/>
            <p:cNvSpPr/>
            <p:nvPr/>
          </p:nvSpPr>
          <p:spPr>
            <a:xfrm>
              <a:off x="2158203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" name="Google Shape;2722;p10"/>
            <p:cNvSpPr/>
            <p:nvPr/>
          </p:nvSpPr>
          <p:spPr>
            <a:xfrm>
              <a:off x="2310911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3" name="Google Shape;2723;p10"/>
            <p:cNvSpPr/>
            <p:nvPr/>
          </p:nvSpPr>
          <p:spPr>
            <a:xfrm>
              <a:off x="2463620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4" name="Google Shape;2724;p10"/>
            <p:cNvSpPr/>
            <p:nvPr/>
          </p:nvSpPr>
          <p:spPr>
            <a:xfrm>
              <a:off x="2616327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5" name="Google Shape;2725;p10"/>
            <p:cNvSpPr/>
            <p:nvPr/>
          </p:nvSpPr>
          <p:spPr>
            <a:xfrm>
              <a:off x="2769036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" name="Google Shape;2726;p10"/>
            <p:cNvSpPr/>
            <p:nvPr/>
          </p:nvSpPr>
          <p:spPr>
            <a:xfrm>
              <a:off x="2921744" y="1664627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" name="Google Shape;2727;p10"/>
            <p:cNvSpPr/>
            <p:nvPr/>
          </p:nvSpPr>
          <p:spPr>
            <a:xfrm>
              <a:off x="3074447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8" name="Google Shape;2728;p10"/>
            <p:cNvSpPr/>
            <p:nvPr/>
          </p:nvSpPr>
          <p:spPr>
            <a:xfrm>
              <a:off x="3227155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9" name="Google Shape;2729;p10"/>
            <p:cNvSpPr/>
            <p:nvPr/>
          </p:nvSpPr>
          <p:spPr>
            <a:xfrm>
              <a:off x="3379863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0" name="Google Shape;2730;p10"/>
            <p:cNvSpPr/>
            <p:nvPr/>
          </p:nvSpPr>
          <p:spPr>
            <a:xfrm>
              <a:off x="3532571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1" name="Google Shape;2731;p10"/>
            <p:cNvSpPr/>
            <p:nvPr/>
          </p:nvSpPr>
          <p:spPr>
            <a:xfrm>
              <a:off x="3685280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" name="Google Shape;2732;p10"/>
            <p:cNvSpPr/>
            <p:nvPr/>
          </p:nvSpPr>
          <p:spPr>
            <a:xfrm>
              <a:off x="3837987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" name="Google Shape;2733;p10"/>
            <p:cNvSpPr/>
            <p:nvPr/>
          </p:nvSpPr>
          <p:spPr>
            <a:xfrm>
              <a:off x="3990696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" name="Google Shape;2734;p10"/>
            <p:cNvSpPr/>
            <p:nvPr/>
          </p:nvSpPr>
          <p:spPr>
            <a:xfrm>
              <a:off x="4143404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" name="Google Shape;2735;p10"/>
            <p:cNvSpPr/>
            <p:nvPr/>
          </p:nvSpPr>
          <p:spPr>
            <a:xfrm>
              <a:off x="4296113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" name="Google Shape;2736;p10"/>
            <p:cNvSpPr/>
            <p:nvPr/>
          </p:nvSpPr>
          <p:spPr>
            <a:xfrm>
              <a:off x="5517773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10"/>
            <p:cNvSpPr/>
            <p:nvPr/>
          </p:nvSpPr>
          <p:spPr>
            <a:xfrm>
              <a:off x="5670480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" name="Google Shape;2738;p10"/>
            <p:cNvSpPr/>
            <p:nvPr/>
          </p:nvSpPr>
          <p:spPr>
            <a:xfrm>
              <a:off x="5823184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" name="Google Shape;2739;p10"/>
            <p:cNvSpPr/>
            <p:nvPr/>
          </p:nvSpPr>
          <p:spPr>
            <a:xfrm>
              <a:off x="5975892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10"/>
            <p:cNvSpPr/>
            <p:nvPr/>
          </p:nvSpPr>
          <p:spPr>
            <a:xfrm>
              <a:off x="6128600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" name="Google Shape;2741;p10"/>
            <p:cNvSpPr/>
            <p:nvPr/>
          </p:nvSpPr>
          <p:spPr>
            <a:xfrm>
              <a:off x="6281308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" name="Google Shape;2742;p10"/>
            <p:cNvSpPr/>
            <p:nvPr/>
          </p:nvSpPr>
          <p:spPr>
            <a:xfrm>
              <a:off x="6434016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10"/>
            <p:cNvSpPr/>
            <p:nvPr/>
          </p:nvSpPr>
          <p:spPr>
            <a:xfrm>
              <a:off x="7655676" y="1664627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10"/>
            <p:cNvSpPr/>
            <p:nvPr/>
          </p:nvSpPr>
          <p:spPr>
            <a:xfrm>
              <a:off x="7808385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10"/>
            <p:cNvSpPr/>
            <p:nvPr/>
          </p:nvSpPr>
          <p:spPr>
            <a:xfrm>
              <a:off x="7961093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10"/>
            <p:cNvSpPr/>
            <p:nvPr/>
          </p:nvSpPr>
          <p:spPr>
            <a:xfrm>
              <a:off x="8113800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10"/>
            <p:cNvSpPr/>
            <p:nvPr/>
          </p:nvSpPr>
          <p:spPr>
            <a:xfrm>
              <a:off x="9182752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10"/>
            <p:cNvSpPr/>
            <p:nvPr/>
          </p:nvSpPr>
          <p:spPr>
            <a:xfrm>
              <a:off x="8266509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10"/>
            <p:cNvSpPr/>
            <p:nvPr/>
          </p:nvSpPr>
          <p:spPr>
            <a:xfrm>
              <a:off x="9335466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10"/>
            <p:cNvSpPr/>
            <p:nvPr/>
          </p:nvSpPr>
          <p:spPr>
            <a:xfrm>
              <a:off x="9488169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10"/>
            <p:cNvSpPr/>
            <p:nvPr/>
          </p:nvSpPr>
          <p:spPr>
            <a:xfrm>
              <a:off x="9793585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2" name="Google Shape;2752;p10"/>
            <p:cNvSpPr/>
            <p:nvPr/>
          </p:nvSpPr>
          <p:spPr>
            <a:xfrm>
              <a:off x="9640883" y="1664627"/>
              <a:ext cx="7634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3" name="Google Shape;2753;p10"/>
            <p:cNvSpPr/>
            <p:nvPr/>
          </p:nvSpPr>
          <p:spPr>
            <a:xfrm>
              <a:off x="936542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10"/>
            <p:cNvSpPr/>
            <p:nvPr/>
          </p:nvSpPr>
          <p:spPr>
            <a:xfrm>
              <a:off x="1089250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5" name="Google Shape;2755;p10"/>
            <p:cNvSpPr/>
            <p:nvPr/>
          </p:nvSpPr>
          <p:spPr>
            <a:xfrm>
              <a:off x="1394668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6" name="Google Shape;2756;p10"/>
            <p:cNvSpPr/>
            <p:nvPr/>
          </p:nvSpPr>
          <p:spPr>
            <a:xfrm>
              <a:off x="1241959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7" name="Google Shape;2757;p10"/>
            <p:cNvSpPr/>
            <p:nvPr/>
          </p:nvSpPr>
          <p:spPr>
            <a:xfrm>
              <a:off x="1547370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8" name="Google Shape;2758;p10"/>
            <p:cNvSpPr/>
            <p:nvPr/>
          </p:nvSpPr>
          <p:spPr>
            <a:xfrm>
              <a:off x="1700079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10"/>
            <p:cNvSpPr/>
            <p:nvPr/>
          </p:nvSpPr>
          <p:spPr>
            <a:xfrm>
              <a:off x="1852787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0" name="Google Shape;2760;p10"/>
            <p:cNvSpPr/>
            <p:nvPr/>
          </p:nvSpPr>
          <p:spPr>
            <a:xfrm>
              <a:off x="2005495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1" name="Google Shape;2761;p10"/>
            <p:cNvSpPr/>
            <p:nvPr/>
          </p:nvSpPr>
          <p:spPr>
            <a:xfrm>
              <a:off x="2158203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2" name="Google Shape;2762;p10"/>
            <p:cNvSpPr/>
            <p:nvPr/>
          </p:nvSpPr>
          <p:spPr>
            <a:xfrm>
              <a:off x="2310911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3" name="Google Shape;2763;p10"/>
            <p:cNvSpPr/>
            <p:nvPr/>
          </p:nvSpPr>
          <p:spPr>
            <a:xfrm>
              <a:off x="2463620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4" name="Google Shape;2764;p10"/>
            <p:cNvSpPr/>
            <p:nvPr/>
          </p:nvSpPr>
          <p:spPr>
            <a:xfrm>
              <a:off x="2616327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5" name="Google Shape;2765;p10"/>
            <p:cNvSpPr/>
            <p:nvPr/>
          </p:nvSpPr>
          <p:spPr>
            <a:xfrm>
              <a:off x="2769036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6" name="Google Shape;2766;p10"/>
            <p:cNvSpPr/>
            <p:nvPr/>
          </p:nvSpPr>
          <p:spPr>
            <a:xfrm>
              <a:off x="3074447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7" name="Google Shape;2767;p10"/>
            <p:cNvSpPr/>
            <p:nvPr/>
          </p:nvSpPr>
          <p:spPr>
            <a:xfrm>
              <a:off x="2921744" y="1817331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8" name="Google Shape;2768;p10"/>
            <p:cNvSpPr/>
            <p:nvPr/>
          </p:nvSpPr>
          <p:spPr>
            <a:xfrm>
              <a:off x="3227155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9" name="Google Shape;2769;p10"/>
            <p:cNvSpPr/>
            <p:nvPr/>
          </p:nvSpPr>
          <p:spPr>
            <a:xfrm>
              <a:off x="3379863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0" name="Google Shape;2770;p10"/>
            <p:cNvSpPr/>
            <p:nvPr/>
          </p:nvSpPr>
          <p:spPr>
            <a:xfrm>
              <a:off x="5823184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1" name="Google Shape;2771;p10"/>
            <p:cNvSpPr/>
            <p:nvPr/>
          </p:nvSpPr>
          <p:spPr>
            <a:xfrm>
              <a:off x="5670480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" name="Google Shape;2772;p10"/>
            <p:cNvSpPr/>
            <p:nvPr/>
          </p:nvSpPr>
          <p:spPr>
            <a:xfrm>
              <a:off x="5975892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" name="Google Shape;2773;p10"/>
            <p:cNvSpPr/>
            <p:nvPr/>
          </p:nvSpPr>
          <p:spPr>
            <a:xfrm>
              <a:off x="6128600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" name="Google Shape;2774;p10"/>
            <p:cNvSpPr/>
            <p:nvPr/>
          </p:nvSpPr>
          <p:spPr>
            <a:xfrm>
              <a:off x="6281308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" name="Google Shape;2775;p10"/>
            <p:cNvSpPr/>
            <p:nvPr/>
          </p:nvSpPr>
          <p:spPr>
            <a:xfrm>
              <a:off x="6434016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" name="Google Shape;2776;p10"/>
            <p:cNvSpPr/>
            <p:nvPr/>
          </p:nvSpPr>
          <p:spPr>
            <a:xfrm>
              <a:off x="6586725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" name="Google Shape;2777;p10"/>
            <p:cNvSpPr/>
            <p:nvPr/>
          </p:nvSpPr>
          <p:spPr>
            <a:xfrm>
              <a:off x="7808385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" name="Google Shape;2778;p10"/>
            <p:cNvSpPr/>
            <p:nvPr/>
          </p:nvSpPr>
          <p:spPr>
            <a:xfrm>
              <a:off x="7961093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" name="Google Shape;2779;p10"/>
            <p:cNvSpPr/>
            <p:nvPr/>
          </p:nvSpPr>
          <p:spPr>
            <a:xfrm>
              <a:off x="8113800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" name="Google Shape;2780;p10"/>
            <p:cNvSpPr/>
            <p:nvPr/>
          </p:nvSpPr>
          <p:spPr>
            <a:xfrm>
              <a:off x="8266509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" name="Google Shape;2781;p10"/>
            <p:cNvSpPr/>
            <p:nvPr/>
          </p:nvSpPr>
          <p:spPr>
            <a:xfrm>
              <a:off x="8419217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" name="Google Shape;2782;p10"/>
            <p:cNvSpPr/>
            <p:nvPr/>
          </p:nvSpPr>
          <p:spPr>
            <a:xfrm>
              <a:off x="9335466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3" name="Google Shape;2783;p10"/>
            <p:cNvSpPr/>
            <p:nvPr/>
          </p:nvSpPr>
          <p:spPr>
            <a:xfrm>
              <a:off x="9488169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4" name="Google Shape;2784;p10"/>
            <p:cNvSpPr/>
            <p:nvPr/>
          </p:nvSpPr>
          <p:spPr>
            <a:xfrm>
              <a:off x="9640883" y="1817331"/>
              <a:ext cx="7634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" name="Google Shape;2785;p10"/>
            <p:cNvSpPr/>
            <p:nvPr/>
          </p:nvSpPr>
          <p:spPr>
            <a:xfrm>
              <a:off x="9793585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" name="Google Shape;2786;p10"/>
            <p:cNvSpPr/>
            <p:nvPr/>
          </p:nvSpPr>
          <p:spPr>
            <a:xfrm>
              <a:off x="9946299" y="1817331"/>
              <a:ext cx="7634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7" name="Google Shape;2787;p10"/>
            <p:cNvSpPr/>
            <p:nvPr/>
          </p:nvSpPr>
          <p:spPr>
            <a:xfrm>
              <a:off x="783834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8" name="Google Shape;2788;p10"/>
            <p:cNvSpPr/>
            <p:nvPr/>
          </p:nvSpPr>
          <p:spPr>
            <a:xfrm>
              <a:off x="936542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9" name="Google Shape;2789;p10"/>
            <p:cNvSpPr/>
            <p:nvPr/>
          </p:nvSpPr>
          <p:spPr>
            <a:xfrm>
              <a:off x="1089250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0" name="Google Shape;2790;p10"/>
            <p:cNvSpPr/>
            <p:nvPr/>
          </p:nvSpPr>
          <p:spPr>
            <a:xfrm>
              <a:off x="1241959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1" name="Google Shape;2791;p10"/>
            <p:cNvSpPr/>
            <p:nvPr/>
          </p:nvSpPr>
          <p:spPr>
            <a:xfrm>
              <a:off x="1394668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" name="Google Shape;2792;p10"/>
            <p:cNvSpPr/>
            <p:nvPr/>
          </p:nvSpPr>
          <p:spPr>
            <a:xfrm>
              <a:off x="1547370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3" name="Google Shape;2793;p10"/>
            <p:cNvSpPr/>
            <p:nvPr/>
          </p:nvSpPr>
          <p:spPr>
            <a:xfrm>
              <a:off x="1700079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4" name="Google Shape;2794;p10"/>
            <p:cNvSpPr/>
            <p:nvPr/>
          </p:nvSpPr>
          <p:spPr>
            <a:xfrm>
              <a:off x="1852787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5" name="Google Shape;2795;p10"/>
            <p:cNvSpPr/>
            <p:nvPr/>
          </p:nvSpPr>
          <p:spPr>
            <a:xfrm>
              <a:off x="2005495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6" name="Google Shape;2796;p10"/>
            <p:cNvSpPr/>
            <p:nvPr/>
          </p:nvSpPr>
          <p:spPr>
            <a:xfrm>
              <a:off x="2158203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7" name="Google Shape;2797;p10"/>
            <p:cNvSpPr/>
            <p:nvPr/>
          </p:nvSpPr>
          <p:spPr>
            <a:xfrm>
              <a:off x="2310911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" name="Google Shape;2798;p10"/>
            <p:cNvSpPr/>
            <p:nvPr/>
          </p:nvSpPr>
          <p:spPr>
            <a:xfrm>
              <a:off x="2463620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" name="Google Shape;2799;p10"/>
            <p:cNvSpPr/>
            <p:nvPr/>
          </p:nvSpPr>
          <p:spPr>
            <a:xfrm>
              <a:off x="2616327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" name="Google Shape;2800;p10"/>
            <p:cNvSpPr/>
            <p:nvPr/>
          </p:nvSpPr>
          <p:spPr>
            <a:xfrm>
              <a:off x="5975892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" name="Google Shape;2801;p10"/>
            <p:cNvSpPr/>
            <p:nvPr/>
          </p:nvSpPr>
          <p:spPr>
            <a:xfrm>
              <a:off x="6128600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" name="Google Shape;2802;p10"/>
            <p:cNvSpPr/>
            <p:nvPr/>
          </p:nvSpPr>
          <p:spPr>
            <a:xfrm>
              <a:off x="6281308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" name="Google Shape;2803;p10"/>
            <p:cNvSpPr/>
            <p:nvPr/>
          </p:nvSpPr>
          <p:spPr>
            <a:xfrm>
              <a:off x="6434016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" name="Google Shape;2804;p10"/>
            <p:cNvSpPr/>
            <p:nvPr/>
          </p:nvSpPr>
          <p:spPr>
            <a:xfrm>
              <a:off x="6586725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" name="Google Shape;2805;p10"/>
            <p:cNvSpPr/>
            <p:nvPr/>
          </p:nvSpPr>
          <p:spPr>
            <a:xfrm>
              <a:off x="6739433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" name="Google Shape;2806;p10"/>
            <p:cNvSpPr/>
            <p:nvPr/>
          </p:nvSpPr>
          <p:spPr>
            <a:xfrm>
              <a:off x="6892140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" name="Google Shape;2807;p10"/>
            <p:cNvSpPr/>
            <p:nvPr/>
          </p:nvSpPr>
          <p:spPr>
            <a:xfrm>
              <a:off x="7961093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" name="Google Shape;2808;p10"/>
            <p:cNvSpPr/>
            <p:nvPr/>
          </p:nvSpPr>
          <p:spPr>
            <a:xfrm>
              <a:off x="8113800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" name="Google Shape;2809;p10"/>
            <p:cNvSpPr/>
            <p:nvPr/>
          </p:nvSpPr>
          <p:spPr>
            <a:xfrm>
              <a:off x="8266509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" name="Google Shape;2810;p10"/>
            <p:cNvSpPr/>
            <p:nvPr/>
          </p:nvSpPr>
          <p:spPr>
            <a:xfrm>
              <a:off x="8419217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" name="Google Shape;2811;p10"/>
            <p:cNvSpPr/>
            <p:nvPr/>
          </p:nvSpPr>
          <p:spPr>
            <a:xfrm>
              <a:off x="8571926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" name="Google Shape;2812;p10"/>
            <p:cNvSpPr/>
            <p:nvPr/>
          </p:nvSpPr>
          <p:spPr>
            <a:xfrm>
              <a:off x="9488169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10"/>
            <p:cNvSpPr/>
            <p:nvPr/>
          </p:nvSpPr>
          <p:spPr>
            <a:xfrm>
              <a:off x="9640883" y="1970044"/>
              <a:ext cx="7634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10"/>
            <p:cNvSpPr/>
            <p:nvPr/>
          </p:nvSpPr>
          <p:spPr>
            <a:xfrm>
              <a:off x="9793585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10"/>
            <p:cNvSpPr/>
            <p:nvPr/>
          </p:nvSpPr>
          <p:spPr>
            <a:xfrm>
              <a:off x="9946299" y="1970044"/>
              <a:ext cx="7634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10"/>
            <p:cNvSpPr/>
            <p:nvPr/>
          </p:nvSpPr>
          <p:spPr>
            <a:xfrm>
              <a:off x="631126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10"/>
            <p:cNvSpPr/>
            <p:nvPr/>
          </p:nvSpPr>
          <p:spPr>
            <a:xfrm>
              <a:off x="783834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10"/>
            <p:cNvSpPr/>
            <p:nvPr/>
          </p:nvSpPr>
          <p:spPr>
            <a:xfrm>
              <a:off x="936542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10"/>
            <p:cNvSpPr/>
            <p:nvPr/>
          </p:nvSpPr>
          <p:spPr>
            <a:xfrm>
              <a:off x="1089250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10"/>
            <p:cNvSpPr/>
            <p:nvPr/>
          </p:nvSpPr>
          <p:spPr>
            <a:xfrm>
              <a:off x="1241959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10"/>
            <p:cNvSpPr/>
            <p:nvPr/>
          </p:nvSpPr>
          <p:spPr>
            <a:xfrm>
              <a:off x="1394668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10"/>
            <p:cNvSpPr/>
            <p:nvPr/>
          </p:nvSpPr>
          <p:spPr>
            <a:xfrm>
              <a:off x="1547370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10"/>
            <p:cNvSpPr/>
            <p:nvPr/>
          </p:nvSpPr>
          <p:spPr>
            <a:xfrm>
              <a:off x="1700079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10"/>
            <p:cNvSpPr/>
            <p:nvPr/>
          </p:nvSpPr>
          <p:spPr>
            <a:xfrm>
              <a:off x="1852787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10"/>
            <p:cNvSpPr/>
            <p:nvPr/>
          </p:nvSpPr>
          <p:spPr>
            <a:xfrm>
              <a:off x="2005495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10"/>
            <p:cNvSpPr/>
            <p:nvPr/>
          </p:nvSpPr>
          <p:spPr>
            <a:xfrm>
              <a:off x="2158203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10"/>
            <p:cNvSpPr/>
            <p:nvPr/>
          </p:nvSpPr>
          <p:spPr>
            <a:xfrm>
              <a:off x="2310911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10"/>
            <p:cNvSpPr/>
            <p:nvPr/>
          </p:nvSpPr>
          <p:spPr>
            <a:xfrm>
              <a:off x="6281308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10"/>
            <p:cNvSpPr/>
            <p:nvPr/>
          </p:nvSpPr>
          <p:spPr>
            <a:xfrm>
              <a:off x="6434016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10"/>
            <p:cNvSpPr/>
            <p:nvPr/>
          </p:nvSpPr>
          <p:spPr>
            <a:xfrm>
              <a:off x="6586725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10"/>
            <p:cNvSpPr/>
            <p:nvPr/>
          </p:nvSpPr>
          <p:spPr>
            <a:xfrm>
              <a:off x="6739433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10"/>
            <p:cNvSpPr/>
            <p:nvPr/>
          </p:nvSpPr>
          <p:spPr>
            <a:xfrm>
              <a:off x="6892140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10"/>
            <p:cNvSpPr/>
            <p:nvPr/>
          </p:nvSpPr>
          <p:spPr>
            <a:xfrm>
              <a:off x="7044849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10"/>
            <p:cNvSpPr/>
            <p:nvPr/>
          </p:nvSpPr>
          <p:spPr>
            <a:xfrm>
              <a:off x="8113800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10"/>
            <p:cNvSpPr/>
            <p:nvPr/>
          </p:nvSpPr>
          <p:spPr>
            <a:xfrm>
              <a:off x="8266509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10"/>
            <p:cNvSpPr/>
            <p:nvPr/>
          </p:nvSpPr>
          <p:spPr>
            <a:xfrm>
              <a:off x="8419217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10"/>
            <p:cNvSpPr/>
            <p:nvPr/>
          </p:nvSpPr>
          <p:spPr>
            <a:xfrm>
              <a:off x="8571926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10"/>
            <p:cNvSpPr/>
            <p:nvPr/>
          </p:nvSpPr>
          <p:spPr>
            <a:xfrm>
              <a:off x="8724628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10"/>
            <p:cNvSpPr/>
            <p:nvPr/>
          </p:nvSpPr>
          <p:spPr>
            <a:xfrm>
              <a:off x="9640883" y="2122748"/>
              <a:ext cx="7634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10"/>
            <p:cNvSpPr/>
            <p:nvPr/>
          </p:nvSpPr>
          <p:spPr>
            <a:xfrm>
              <a:off x="9793585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10"/>
            <p:cNvSpPr/>
            <p:nvPr/>
          </p:nvSpPr>
          <p:spPr>
            <a:xfrm>
              <a:off x="9946299" y="2122748"/>
              <a:ext cx="7634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10"/>
            <p:cNvSpPr/>
            <p:nvPr/>
          </p:nvSpPr>
          <p:spPr>
            <a:xfrm>
              <a:off x="47841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10"/>
            <p:cNvSpPr/>
            <p:nvPr/>
          </p:nvSpPr>
          <p:spPr>
            <a:xfrm>
              <a:off x="631126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10"/>
            <p:cNvSpPr/>
            <p:nvPr/>
          </p:nvSpPr>
          <p:spPr>
            <a:xfrm>
              <a:off x="783834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10"/>
            <p:cNvSpPr/>
            <p:nvPr/>
          </p:nvSpPr>
          <p:spPr>
            <a:xfrm>
              <a:off x="936542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10"/>
            <p:cNvSpPr/>
            <p:nvPr/>
          </p:nvSpPr>
          <p:spPr>
            <a:xfrm>
              <a:off x="1089250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10"/>
            <p:cNvSpPr/>
            <p:nvPr/>
          </p:nvSpPr>
          <p:spPr>
            <a:xfrm>
              <a:off x="1241959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10"/>
            <p:cNvSpPr/>
            <p:nvPr/>
          </p:nvSpPr>
          <p:spPr>
            <a:xfrm>
              <a:off x="1394668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10"/>
            <p:cNvSpPr/>
            <p:nvPr/>
          </p:nvSpPr>
          <p:spPr>
            <a:xfrm>
              <a:off x="1547370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10"/>
            <p:cNvSpPr/>
            <p:nvPr/>
          </p:nvSpPr>
          <p:spPr>
            <a:xfrm>
              <a:off x="1700079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10"/>
            <p:cNvSpPr/>
            <p:nvPr/>
          </p:nvSpPr>
          <p:spPr>
            <a:xfrm>
              <a:off x="185278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10"/>
            <p:cNvSpPr/>
            <p:nvPr/>
          </p:nvSpPr>
          <p:spPr>
            <a:xfrm>
              <a:off x="2005495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10"/>
            <p:cNvSpPr/>
            <p:nvPr/>
          </p:nvSpPr>
          <p:spPr>
            <a:xfrm>
              <a:off x="6586725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10"/>
            <p:cNvSpPr/>
            <p:nvPr/>
          </p:nvSpPr>
          <p:spPr>
            <a:xfrm>
              <a:off x="6739433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10"/>
            <p:cNvSpPr/>
            <p:nvPr/>
          </p:nvSpPr>
          <p:spPr>
            <a:xfrm>
              <a:off x="6892140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10"/>
            <p:cNvSpPr/>
            <p:nvPr/>
          </p:nvSpPr>
          <p:spPr>
            <a:xfrm>
              <a:off x="7044849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10"/>
            <p:cNvSpPr/>
            <p:nvPr/>
          </p:nvSpPr>
          <p:spPr>
            <a:xfrm>
              <a:off x="719755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10"/>
            <p:cNvSpPr/>
            <p:nvPr/>
          </p:nvSpPr>
          <p:spPr>
            <a:xfrm>
              <a:off x="7350260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10"/>
            <p:cNvSpPr/>
            <p:nvPr/>
          </p:nvSpPr>
          <p:spPr>
            <a:xfrm>
              <a:off x="8266509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10"/>
            <p:cNvSpPr/>
            <p:nvPr/>
          </p:nvSpPr>
          <p:spPr>
            <a:xfrm>
              <a:off x="841921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10"/>
            <p:cNvSpPr/>
            <p:nvPr/>
          </p:nvSpPr>
          <p:spPr>
            <a:xfrm>
              <a:off x="8571926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10"/>
            <p:cNvSpPr/>
            <p:nvPr/>
          </p:nvSpPr>
          <p:spPr>
            <a:xfrm>
              <a:off x="8724628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10"/>
            <p:cNvSpPr/>
            <p:nvPr/>
          </p:nvSpPr>
          <p:spPr>
            <a:xfrm>
              <a:off x="887733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10"/>
            <p:cNvSpPr/>
            <p:nvPr/>
          </p:nvSpPr>
          <p:spPr>
            <a:xfrm>
              <a:off x="9640883" y="2275450"/>
              <a:ext cx="7634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10"/>
            <p:cNvSpPr/>
            <p:nvPr/>
          </p:nvSpPr>
          <p:spPr>
            <a:xfrm>
              <a:off x="9793585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10"/>
            <p:cNvSpPr/>
            <p:nvPr/>
          </p:nvSpPr>
          <p:spPr>
            <a:xfrm>
              <a:off x="9946299" y="2275450"/>
              <a:ext cx="67338" cy="76364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10"/>
            <p:cNvSpPr/>
            <p:nvPr/>
          </p:nvSpPr>
          <p:spPr>
            <a:xfrm>
              <a:off x="325709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8" name="Google Shape;2868;p10"/>
            <p:cNvSpPr/>
            <p:nvPr/>
          </p:nvSpPr>
          <p:spPr>
            <a:xfrm>
              <a:off x="478417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9" name="Google Shape;2869;p10"/>
            <p:cNvSpPr/>
            <p:nvPr/>
          </p:nvSpPr>
          <p:spPr>
            <a:xfrm>
              <a:off x="631126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0" name="Google Shape;2870;p10"/>
            <p:cNvSpPr/>
            <p:nvPr/>
          </p:nvSpPr>
          <p:spPr>
            <a:xfrm>
              <a:off x="783834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1" name="Google Shape;2871;p10"/>
            <p:cNvSpPr/>
            <p:nvPr/>
          </p:nvSpPr>
          <p:spPr>
            <a:xfrm>
              <a:off x="936542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2" name="Google Shape;2872;p10"/>
            <p:cNvSpPr/>
            <p:nvPr/>
          </p:nvSpPr>
          <p:spPr>
            <a:xfrm>
              <a:off x="1089250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3" name="Google Shape;2873;p10"/>
            <p:cNvSpPr/>
            <p:nvPr/>
          </p:nvSpPr>
          <p:spPr>
            <a:xfrm>
              <a:off x="1241959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4" name="Google Shape;2874;p10"/>
            <p:cNvSpPr/>
            <p:nvPr/>
          </p:nvSpPr>
          <p:spPr>
            <a:xfrm>
              <a:off x="1394668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5" name="Google Shape;2875;p10"/>
            <p:cNvSpPr/>
            <p:nvPr/>
          </p:nvSpPr>
          <p:spPr>
            <a:xfrm>
              <a:off x="1547370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6" name="Google Shape;2876;p10"/>
            <p:cNvSpPr/>
            <p:nvPr/>
          </p:nvSpPr>
          <p:spPr>
            <a:xfrm>
              <a:off x="1700079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7" name="Google Shape;2877;p10"/>
            <p:cNvSpPr/>
            <p:nvPr/>
          </p:nvSpPr>
          <p:spPr>
            <a:xfrm>
              <a:off x="6739433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8" name="Google Shape;2878;p10"/>
            <p:cNvSpPr/>
            <p:nvPr/>
          </p:nvSpPr>
          <p:spPr>
            <a:xfrm>
              <a:off x="6892140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9" name="Google Shape;2879;p10"/>
            <p:cNvSpPr/>
            <p:nvPr/>
          </p:nvSpPr>
          <p:spPr>
            <a:xfrm>
              <a:off x="7044849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0" name="Google Shape;2880;p10"/>
            <p:cNvSpPr/>
            <p:nvPr/>
          </p:nvSpPr>
          <p:spPr>
            <a:xfrm>
              <a:off x="7197557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1" name="Google Shape;2881;p10"/>
            <p:cNvSpPr/>
            <p:nvPr/>
          </p:nvSpPr>
          <p:spPr>
            <a:xfrm>
              <a:off x="7350260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2" name="Google Shape;2882;p10"/>
            <p:cNvSpPr/>
            <p:nvPr/>
          </p:nvSpPr>
          <p:spPr>
            <a:xfrm>
              <a:off x="7502968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3" name="Google Shape;2883;p10"/>
            <p:cNvSpPr/>
            <p:nvPr/>
          </p:nvSpPr>
          <p:spPr>
            <a:xfrm>
              <a:off x="8419217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4" name="Google Shape;2884;p10"/>
            <p:cNvSpPr/>
            <p:nvPr/>
          </p:nvSpPr>
          <p:spPr>
            <a:xfrm>
              <a:off x="8571926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5" name="Google Shape;2885;p10"/>
            <p:cNvSpPr/>
            <p:nvPr/>
          </p:nvSpPr>
          <p:spPr>
            <a:xfrm>
              <a:off x="8724628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6" name="Google Shape;2886;p10"/>
            <p:cNvSpPr/>
            <p:nvPr/>
          </p:nvSpPr>
          <p:spPr>
            <a:xfrm>
              <a:off x="8877337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7" name="Google Shape;2887;p10"/>
            <p:cNvSpPr/>
            <p:nvPr/>
          </p:nvSpPr>
          <p:spPr>
            <a:xfrm>
              <a:off x="9793585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8" name="Google Shape;2888;p10"/>
            <p:cNvSpPr/>
            <p:nvPr/>
          </p:nvSpPr>
          <p:spPr>
            <a:xfrm>
              <a:off x="9946299" y="2428163"/>
              <a:ext cx="41275" cy="74295"/>
            </a:xfrm>
            <a:custGeom>
              <a:avLst/>
              <a:gdLst/>
              <a:ahLst/>
              <a:cxnLst/>
              <a:rect l="l" t="t" r="r" b="b"/>
              <a:pathLst>
                <a:path w="41275" h="74294" extrusionOk="0">
                  <a:moveTo>
                    <a:pt x="38161" y="0"/>
                  </a:moveTo>
                  <a:lnTo>
                    <a:pt x="23310" y="3000"/>
                  </a:lnTo>
                  <a:lnTo>
                    <a:pt x="11179" y="11182"/>
                  </a:lnTo>
                  <a:lnTo>
                    <a:pt x="2999" y="23319"/>
                  </a:lnTo>
                  <a:lnTo>
                    <a:pt x="0" y="38182"/>
                  </a:lnTo>
                  <a:lnTo>
                    <a:pt x="2999" y="53040"/>
                  </a:lnTo>
                  <a:lnTo>
                    <a:pt x="11179" y="65177"/>
                  </a:lnTo>
                  <a:lnTo>
                    <a:pt x="23310" y="73362"/>
                  </a:lnTo>
                  <a:lnTo>
                    <a:pt x="26677" y="74043"/>
                  </a:lnTo>
                  <a:lnTo>
                    <a:pt x="40755" y="523"/>
                  </a:lnTo>
                  <a:lnTo>
                    <a:pt x="38161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9" name="Google Shape;2889;p10"/>
            <p:cNvSpPr/>
            <p:nvPr/>
          </p:nvSpPr>
          <p:spPr>
            <a:xfrm>
              <a:off x="173001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" name="Google Shape;2890;p10"/>
            <p:cNvSpPr/>
            <p:nvPr/>
          </p:nvSpPr>
          <p:spPr>
            <a:xfrm>
              <a:off x="325709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" name="Google Shape;2891;p10"/>
            <p:cNvSpPr/>
            <p:nvPr/>
          </p:nvSpPr>
          <p:spPr>
            <a:xfrm>
              <a:off x="478417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2" name="Google Shape;2892;p10"/>
            <p:cNvSpPr/>
            <p:nvPr/>
          </p:nvSpPr>
          <p:spPr>
            <a:xfrm>
              <a:off x="631126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3" name="Google Shape;2893;p10"/>
            <p:cNvSpPr/>
            <p:nvPr/>
          </p:nvSpPr>
          <p:spPr>
            <a:xfrm>
              <a:off x="783834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" name="Google Shape;2894;p10"/>
            <p:cNvSpPr/>
            <p:nvPr/>
          </p:nvSpPr>
          <p:spPr>
            <a:xfrm>
              <a:off x="936542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" name="Google Shape;2895;p10"/>
            <p:cNvSpPr/>
            <p:nvPr/>
          </p:nvSpPr>
          <p:spPr>
            <a:xfrm>
              <a:off x="1089250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6" name="Google Shape;2896;p10"/>
            <p:cNvSpPr/>
            <p:nvPr/>
          </p:nvSpPr>
          <p:spPr>
            <a:xfrm>
              <a:off x="1241959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10"/>
            <p:cNvSpPr/>
            <p:nvPr/>
          </p:nvSpPr>
          <p:spPr>
            <a:xfrm>
              <a:off x="1394668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10"/>
            <p:cNvSpPr/>
            <p:nvPr/>
          </p:nvSpPr>
          <p:spPr>
            <a:xfrm>
              <a:off x="7044849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10"/>
            <p:cNvSpPr/>
            <p:nvPr/>
          </p:nvSpPr>
          <p:spPr>
            <a:xfrm>
              <a:off x="7197557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10"/>
            <p:cNvSpPr/>
            <p:nvPr/>
          </p:nvSpPr>
          <p:spPr>
            <a:xfrm>
              <a:off x="7350260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10"/>
            <p:cNvSpPr/>
            <p:nvPr/>
          </p:nvSpPr>
          <p:spPr>
            <a:xfrm>
              <a:off x="7502968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10"/>
            <p:cNvSpPr/>
            <p:nvPr/>
          </p:nvSpPr>
          <p:spPr>
            <a:xfrm>
              <a:off x="7655676" y="258086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10"/>
            <p:cNvSpPr/>
            <p:nvPr/>
          </p:nvSpPr>
          <p:spPr>
            <a:xfrm>
              <a:off x="8571926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10"/>
            <p:cNvSpPr/>
            <p:nvPr/>
          </p:nvSpPr>
          <p:spPr>
            <a:xfrm>
              <a:off x="8724628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10"/>
            <p:cNvSpPr/>
            <p:nvPr/>
          </p:nvSpPr>
          <p:spPr>
            <a:xfrm>
              <a:off x="8877337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10"/>
            <p:cNvSpPr/>
            <p:nvPr/>
          </p:nvSpPr>
          <p:spPr>
            <a:xfrm>
              <a:off x="9030050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10"/>
            <p:cNvSpPr/>
            <p:nvPr/>
          </p:nvSpPr>
          <p:spPr>
            <a:xfrm>
              <a:off x="9946299" y="2595585"/>
              <a:ext cx="8890" cy="34925"/>
            </a:xfrm>
            <a:custGeom>
              <a:avLst/>
              <a:gdLst/>
              <a:ahLst/>
              <a:cxnLst/>
              <a:rect l="l" t="t" r="r" b="b"/>
              <a:pathLst>
                <a:path w="8890" h="34925" extrusionOk="0">
                  <a:moveTo>
                    <a:pt x="8796" y="0"/>
                  </a:moveTo>
                  <a:lnTo>
                    <a:pt x="2999" y="8600"/>
                  </a:lnTo>
                  <a:lnTo>
                    <a:pt x="0" y="23463"/>
                  </a:lnTo>
                  <a:lnTo>
                    <a:pt x="2208" y="34404"/>
                  </a:lnTo>
                  <a:lnTo>
                    <a:pt x="8796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10"/>
            <p:cNvSpPr/>
            <p:nvPr/>
          </p:nvSpPr>
          <p:spPr>
            <a:xfrm>
              <a:off x="20298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10"/>
            <p:cNvSpPr/>
            <p:nvPr/>
          </p:nvSpPr>
          <p:spPr>
            <a:xfrm>
              <a:off x="173001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10"/>
            <p:cNvSpPr/>
            <p:nvPr/>
          </p:nvSpPr>
          <p:spPr>
            <a:xfrm>
              <a:off x="325709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10"/>
            <p:cNvSpPr/>
            <p:nvPr/>
          </p:nvSpPr>
          <p:spPr>
            <a:xfrm>
              <a:off x="478417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10"/>
            <p:cNvSpPr/>
            <p:nvPr/>
          </p:nvSpPr>
          <p:spPr>
            <a:xfrm>
              <a:off x="631126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10"/>
            <p:cNvSpPr/>
            <p:nvPr/>
          </p:nvSpPr>
          <p:spPr>
            <a:xfrm>
              <a:off x="783834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10"/>
            <p:cNvSpPr/>
            <p:nvPr/>
          </p:nvSpPr>
          <p:spPr>
            <a:xfrm>
              <a:off x="936542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10"/>
            <p:cNvSpPr/>
            <p:nvPr/>
          </p:nvSpPr>
          <p:spPr>
            <a:xfrm>
              <a:off x="1089250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10"/>
            <p:cNvSpPr/>
            <p:nvPr/>
          </p:nvSpPr>
          <p:spPr>
            <a:xfrm>
              <a:off x="1241959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10"/>
            <p:cNvSpPr/>
            <p:nvPr/>
          </p:nvSpPr>
          <p:spPr>
            <a:xfrm>
              <a:off x="7197557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10"/>
            <p:cNvSpPr/>
            <p:nvPr/>
          </p:nvSpPr>
          <p:spPr>
            <a:xfrm>
              <a:off x="7350260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10"/>
            <p:cNvSpPr/>
            <p:nvPr/>
          </p:nvSpPr>
          <p:spPr>
            <a:xfrm>
              <a:off x="7502968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10"/>
            <p:cNvSpPr/>
            <p:nvPr/>
          </p:nvSpPr>
          <p:spPr>
            <a:xfrm>
              <a:off x="7655676" y="2733580"/>
              <a:ext cx="76352" cy="76363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10"/>
            <p:cNvSpPr/>
            <p:nvPr/>
          </p:nvSpPr>
          <p:spPr>
            <a:xfrm>
              <a:off x="7808385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10"/>
            <p:cNvSpPr/>
            <p:nvPr/>
          </p:nvSpPr>
          <p:spPr>
            <a:xfrm>
              <a:off x="8724628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10"/>
            <p:cNvSpPr/>
            <p:nvPr/>
          </p:nvSpPr>
          <p:spPr>
            <a:xfrm>
              <a:off x="8877337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10"/>
            <p:cNvSpPr/>
            <p:nvPr/>
          </p:nvSpPr>
          <p:spPr>
            <a:xfrm>
              <a:off x="9030050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10"/>
            <p:cNvSpPr/>
            <p:nvPr/>
          </p:nvSpPr>
          <p:spPr>
            <a:xfrm>
              <a:off x="9182752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10"/>
            <p:cNvSpPr/>
            <p:nvPr/>
          </p:nvSpPr>
          <p:spPr>
            <a:xfrm>
              <a:off x="20298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10"/>
            <p:cNvSpPr/>
            <p:nvPr/>
          </p:nvSpPr>
          <p:spPr>
            <a:xfrm>
              <a:off x="173001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10"/>
            <p:cNvSpPr/>
            <p:nvPr/>
          </p:nvSpPr>
          <p:spPr>
            <a:xfrm>
              <a:off x="325709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10"/>
            <p:cNvSpPr/>
            <p:nvPr/>
          </p:nvSpPr>
          <p:spPr>
            <a:xfrm>
              <a:off x="478417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10"/>
            <p:cNvSpPr/>
            <p:nvPr/>
          </p:nvSpPr>
          <p:spPr>
            <a:xfrm>
              <a:off x="631126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10"/>
            <p:cNvSpPr/>
            <p:nvPr/>
          </p:nvSpPr>
          <p:spPr>
            <a:xfrm>
              <a:off x="783834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10"/>
            <p:cNvSpPr/>
            <p:nvPr/>
          </p:nvSpPr>
          <p:spPr>
            <a:xfrm>
              <a:off x="936542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10"/>
            <p:cNvSpPr/>
            <p:nvPr/>
          </p:nvSpPr>
          <p:spPr>
            <a:xfrm>
              <a:off x="1089250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10"/>
            <p:cNvSpPr/>
            <p:nvPr/>
          </p:nvSpPr>
          <p:spPr>
            <a:xfrm>
              <a:off x="7350260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10"/>
            <p:cNvSpPr/>
            <p:nvPr/>
          </p:nvSpPr>
          <p:spPr>
            <a:xfrm>
              <a:off x="7502968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6" name="Google Shape;2936;p10"/>
            <p:cNvSpPr/>
            <p:nvPr/>
          </p:nvSpPr>
          <p:spPr>
            <a:xfrm>
              <a:off x="7655676" y="2886282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7" name="Google Shape;2937;p10"/>
            <p:cNvSpPr/>
            <p:nvPr/>
          </p:nvSpPr>
          <p:spPr>
            <a:xfrm>
              <a:off x="7808385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8" name="Google Shape;2938;p10"/>
            <p:cNvSpPr/>
            <p:nvPr/>
          </p:nvSpPr>
          <p:spPr>
            <a:xfrm>
              <a:off x="8724628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9" name="Google Shape;2939;p10"/>
            <p:cNvSpPr/>
            <p:nvPr/>
          </p:nvSpPr>
          <p:spPr>
            <a:xfrm>
              <a:off x="8877337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0" name="Google Shape;2940;p10"/>
            <p:cNvSpPr/>
            <p:nvPr/>
          </p:nvSpPr>
          <p:spPr>
            <a:xfrm>
              <a:off x="9030050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1" name="Google Shape;2941;p10"/>
            <p:cNvSpPr/>
            <p:nvPr/>
          </p:nvSpPr>
          <p:spPr>
            <a:xfrm>
              <a:off x="9182752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2" name="Google Shape;2942;p10"/>
            <p:cNvSpPr/>
            <p:nvPr/>
          </p:nvSpPr>
          <p:spPr>
            <a:xfrm>
              <a:off x="20298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3" name="Google Shape;2943;p10"/>
            <p:cNvSpPr/>
            <p:nvPr/>
          </p:nvSpPr>
          <p:spPr>
            <a:xfrm>
              <a:off x="173001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4" name="Google Shape;2944;p10"/>
            <p:cNvSpPr/>
            <p:nvPr/>
          </p:nvSpPr>
          <p:spPr>
            <a:xfrm>
              <a:off x="325709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5" name="Google Shape;2945;p10"/>
            <p:cNvSpPr/>
            <p:nvPr/>
          </p:nvSpPr>
          <p:spPr>
            <a:xfrm>
              <a:off x="478417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6" name="Google Shape;2946;p10"/>
            <p:cNvSpPr/>
            <p:nvPr/>
          </p:nvSpPr>
          <p:spPr>
            <a:xfrm>
              <a:off x="631126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7" name="Google Shape;2947;p10"/>
            <p:cNvSpPr/>
            <p:nvPr/>
          </p:nvSpPr>
          <p:spPr>
            <a:xfrm>
              <a:off x="783834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8" name="Google Shape;2948;p10"/>
            <p:cNvSpPr/>
            <p:nvPr/>
          </p:nvSpPr>
          <p:spPr>
            <a:xfrm>
              <a:off x="936542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" name="Google Shape;2949;p10"/>
            <p:cNvSpPr/>
            <p:nvPr/>
          </p:nvSpPr>
          <p:spPr>
            <a:xfrm>
              <a:off x="7502968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" name="Google Shape;2950;p10"/>
            <p:cNvSpPr/>
            <p:nvPr/>
          </p:nvSpPr>
          <p:spPr>
            <a:xfrm>
              <a:off x="7655676" y="3038996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" name="Google Shape;2951;p10"/>
            <p:cNvSpPr/>
            <p:nvPr/>
          </p:nvSpPr>
          <p:spPr>
            <a:xfrm>
              <a:off x="7808385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" name="Google Shape;2952;p10"/>
            <p:cNvSpPr/>
            <p:nvPr/>
          </p:nvSpPr>
          <p:spPr>
            <a:xfrm>
              <a:off x="7961093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" name="Google Shape;2953;p10"/>
            <p:cNvSpPr/>
            <p:nvPr/>
          </p:nvSpPr>
          <p:spPr>
            <a:xfrm>
              <a:off x="8877337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" name="Google Shape;2954;p10"/>
            <p:cNvSpPr/>
            <p:nvPr/>
          </p:nvSpPr>
          <p:spPr>
            <a:xfrm>
              <a:off x="9030050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" name="Google Shape;2955;p10"/>
            <p:cNvSpPr/>
            <p:nvPr/>
          </p:nvSpPr>
          <p:spPr>
            <a:xfrm>
              <a:off x="9182752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" name="Google Shape;2956;p10"/>
            <p:cNvSpPr/>
            <p:nvPr/>
          </p:nvSpPr>
          <p:spPr>
            <a:xfrm>
              <a:off x="9335466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" name="Google Shape;2957;p10"/>
            <p:cNvSpPr/>
            <p:nvPr/>
          </p:nvSpPr>
          <p:spPr>
            <a:xfrm>
              <a:off x="20298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" name="Google Shape;2958;p10"/>
            <p:cNvSpPr/>
            <p:nvPr/>
          </p:nvSpPr>
          <p:spPr>
            <a:xfrm>
              <a:off x="173001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" name="Google Shape;2959;p10"/>
            <p:cNvSpPr/>
            <p:nvPr/>
          </p:nvSpPr>
          <p:spPr>
            <a:xfrm>
              <a:off x="325709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0" name="Google Shape;2960;p10"/>
            <p:cNvSpPr/>
            <p:nvPr/>
          </p:nvSpPr>
          <p:spPr>
            <a:xfrm>
              <a:off x="478417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1" name="Google Shape;2961;p10"/>
            <p:cNvSpPr/>
            <p:nvPr/>
          </p:nvSpPr>
          <p:spPr>
            <a:xfrm>
              <a:off x="631126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" name="Google Shape;2962;p10"/>
            <p:cNvSpPr/>
            <p:nvPr/>
          </p:nvSpPr>
          <p:spPr>
            <a:xfrm>
              <a:off x="783834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3" name="Google Shape;2963;p10"/>
            <p:cNvSpPr/>
            <p:nvPr/>
          </p:nvSpPr>
          <p:spPr>
            <a:xfrm>
              <a:off x="7655676" y="3191699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4" name="Google Shape;2964;p10"/>
            <p:cNvSpPr/>
            <p:nvPr/>
          </p:nvSpPr>
          <p:spPr>
            <a:xfrm>
              <a:off x="7808385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5" name="Google Shape;2965;p10"/>
            <p:cNvSpPr/>
            <p:nvPr/>
          </p:nvSpPr>
          <p:spPr>
            <a:xfrm>
              <a:off x="7961093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6" name="Google Shape;2966;p10"/>
            <p:cNvSpPr/>
            <p:nvPr/>
          </p:nvSpPr>
          <p:spPr>
            <a:xfrm>
              <a:off x="8113800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7" name="Google Shape;2967;p10"/>
            <p:cNvSpPr/>
            <p:nvPr/>
          </p:nvSpPr>
          <p:spPr>
            <a:xfrm>
              <a:off x="9030050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" name="Google Shape;2968;p10"/>
            <p:cNvSpPr/>
            <p:nvPr/>
          </p:nvSpPr>
          <p:spPr>
            <a:xfrm>
              <a:off x="9182752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9" name="Google Shape;2969;p10"/>
            <p:cNvSpPr/>
            <p:nvPr/>
          </p:nvSpPr>
          <p:spPr>
            <a:xfrm>
              <a:off x="9335466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0" name="Google Shape;2970;p10"/>
            <p:cNvSpPr/>
            <p:nvPr/>
          </p:nvSpPr>
          <p:spPr>
            <a:xfrm>
              <a:off x="9488169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1" name="Google Shape;2971;p10"/>
            <p:cNvSpPr/>
            <p:nvPr/>
          </p:nvSpPr>
          <p:spPr>
            <a:xfrm>
              <a:off x="20298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2" name="Google Shape;2972;p10"/>
            <p:cNvSpPr/>
            <p:nvPr/>
          </p:nvSpPr>
          <p:spPr>
            <a:xfrm>
              <a:off x="173001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3" name="Google Shape;2973;p10"/>
            <p:cNvSpPr/>
            <p:nvPr/>
          </p:nvSpPr>
          <p:spPr>
            <a:xfrm>
              <a:off x="325709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10"/>
            <p:cNvSpPr/>
            <p:nvPr/>
          </p:nvSpPr>
          <p:spPr>
            <a:xfrm>
              <a:off x="631126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5" name="Google Shape;2975;p10"/>
            <p:cNvSpPr/>
            <p:nvPr/>
          </p:nvSpPr>
          <p:spPr>
            <a:xfrm>
              <a:off x="478417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6" name="Google Shape;2976;p10"/>
            <p:cNvSpPr/>
            <p:nvPr/>
          </p:nvSpPr>
          <p:spPr>
            <a:xfrm>
              <a:off x="7655676" y="3344413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7" name="Google Shape;2977;p10"/>
            <p:cNvSpPr/>
            <p:nvPr/>
          </p:nvSpPr>
          <p:spPr>
            <a:xfrm>
              <a:off x="7808385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8" name="Google Shape;2978;p10"/>
            <p:cNvSpPr/>
            <p:nvPr/>
          </p:nvSpPr>
          <p:spPr>
            <a:xfrm>
              <a:off x="7961093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9" name="Google Shape;2979;p10"/>
            <p:cNvSpPr/>
            <p:nvPr/>
          </p:nvSpPr>
          <p:spPr>
            <a:xfrm>
              <a:off x="8113800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0" name="Google Shape;2980;p10"/>
            <p:cNvSpPr/>
            <p:nvPr/>
          </p:nvSpPr>
          <p:spPr>
            <a:xfrm>
              <a:off x="8266509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1" name="Google Shape;2981;p10"/>
            <p:cNvSpPr/>
            <p:nvPr/>
          </p:nvSpPr>
          <p:spPr>
            <a:xfrm>
              <a:off x="9030050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2" name="Google Shape;2982;p10"/>
            <p:cNvSpPr/>
            <p:nvPr/>
          </p:nvSpPr>
          <p:spPr>
            <a:xfrm>
              <a:off x="9182752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3" name="Google Shape;2983;p10"/>
            <p:cNvSpPr/>
            <p:nvPr/>
          </p:nvSpPr>
          <p:spPr>
            <a:xfrm>
              <a:off x="9335466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4" name="Google Shape;2984;p10"/>
            <p:cNvSpPr/>
            <p:nvPr/>
          </p:nvSpPr>
          <p:spPr>
            <a:xfrm>
              <a:off x="9488169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5" name="Google Shape;2985;p10"/>
            <p:cNvSpPr/>
            <p:nvPr/>
          </p:nvSpPr>
          <p:spPr>
            <a:xfrm>
              <a:off x="20298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6" name="Google Shape;2986;p10"/>
            <p:cNvSpPr/>
            <p:nvPr/>
          </p:nvSpPr>
          <p:spPr>
            <a:xfrm>
              <a:off x="325709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7" name="Google Shape;2987;p10"/>
            <p:cNvSpPr/>
            <p:nvPr/>
          </p:nvSpPr>
          <p:spPr>
            <a:xfrm>
              <a:off x="173001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8" name="Google Shape;2988;p10"/>
            <p:cNvSpPr/>
            <p:nvPr/>
          </p:nvSpPr>
          <p:spPr>
            <a:xfrm>
              <a:off x="478417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9" name="Google Shape;2989;p10"/>
            <p:cNvSpPr/>
            <p:nvPr/>
          </p:nvSpPr>
          <p:spPr>
            <a:xfrm>
              <a:off x="7808385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0" name="Google Shape;2990;p10"/>
            <p:cNvSpPr/>
            <p:nvPr/>
          </p:nvSpPr>
          <p:spPr>
            <a:xfrm>
              <a:off x="8113800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1" name="Google Shape;2991;p10"/>
            <p:cNvSpPr/>
            <p:nvPr/>
          </p:nvSpPr>
          <p:spPr>
            <a:xfrm>
              <a:off x="7961093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2" name="Google Shape;2992;p10"/>
            <p:cNvSpPr/>
            <p:nvPr/>
          </p:nvSpPr>
          <p:spPr>
            <a:xfrm>
              <a:off x="8266509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3" name="Google Shape;2993;p10"/>
            <p:cNvSpPr/>
            <p:nvPr/>
          </p:nvSpPr>
          <p:spPr>
            <a:xfrm>
              <a:off x="9182752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4" name="Google Shape;2994;p10"/>
            <p:cNvSpPr/>
            <p:nvPr/>
          </p:nvSpPr>
          <p:spPr>
            <a:xfrm>
              <a:off x="9335466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5" name="Google Shape;2995;p10"/>
            <p:cNvSpPr/>
            <p:nvPr/>
          </p:nvSpPr>
          <p:spPr>
            <a:xfrm>
              <a:off x="9488169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6" name="Google Shape;2996;p10"/>
            <p:cNvSpPr/>
            <p:nvPr/>
          </p:nvSpPr>
          <p:spPr>
            <a:xfrm>
              <a:off x="9640883" y="3497115"/>
              <a:ext cx="7634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7" name="Google Shape;2997;p10"/>
            <p:cNvSpPr/>
            <p:nvPr/>
          </p:nvSpPr>
          <p:spPr>
            <a:xfrm>
              <a:off x="20298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8" name="Google Shape;2998;p10"/>
            <p:cNvSpPr/>
            <p:nvPr/>
          </p:nvSpPr>
          <p:spPr>
            <a:xfrm>
              <a:off x="325709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9" name="Google Shape;2999;p10"/>
            <p:cNvSpPr/>
            <p:nvPr/>
          </p:nvSpPr>
          <p:spPr>
            <a:xfrm>
              <a:off x="173001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0" name="Google Shape;3000;p10"/>
            <p:cNvSpPr/>
            <p:nvPr/>
          </p:nvSpPr>
          <p:spPr>
            <a:xfrm>
              <a:off x="3379863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1" name="Google Shape;3001;p10"/>
            <p:cNvSpPr/>
            <p:nvPr/>
          </p:nvSpPr>
          <p:spPr>
            <a:xfrm>
              <a:off x="3532571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" name="Google Shape;3002;p10"/>
            <p:cNvSpPr/>
            <p:nvPr/>
          </p:nvSpPr>
          <p:spPr>
            <a:xfrm>
              <a:off x="3685280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" name="Google Shape;3003;p10"/>
            <p:cNvSpPr/>
            <p:nvPr/>
          </p:nvSpPr>
          <p:spPr>
            <a:xfrm>
              <a:off x="3837987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" name="Google Shape;3004;p10"/>
            <p:cNvSpPr/>
            <p:nvPr/>
          </p:nvSpPr>
          <p:spPr>
            <a:xfrm>
              <a:off x="3990696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" name="Google Shape;3005;p10"/>
            <p:cNvSpPr/>
            <p:nvPr/>
          </p:nvSpPr>
          <p:spPr>
            <a:xfrm>
              <a:off x="4296113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" name="Google Shape;3006;p10"/>
            <p:cNvSpPr/>
            <p:nvPr/>
          </p:nvSpPr>
          <p:spPr>
            <a:xfrm>
              <a:off x="4143404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" name="Google Shape;3007;p10"/>
            <p:cNvSpPr/>
            <p:nvPr/>
          </p:nvSpPr>
          <p:spPr>
            <a:xfrm>
              <a:off x="4448815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8" name="Google Shape;3008;p10"/>
            <p:cNvSpPr/>
            <p:nvPr/>
          </p:nvSpPr>
          <p:spPr>
            <a:xfrm>
              <a:off x="4601523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9" name="Google Shape;3009;p10"/>
            <p:cNvSpPr/>
            <p:nvPr/>
          </p:nvSpPr>
          <p:spPr>
            <a:xfrm>
              <a:off x="7961093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0" name="Google Shape;3010;p10"/>
            <p:cNvSpPr/>
            <p:nvPr/>
          </p:nvSpPr>
          <p:spPr>
            <a:xfrm>
              <a:off x="8113800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1" name="Google Shape;3011;p10"/>
            <p:cNvSpPr/>
            <p:nvPr/>
          </p:nvSpPr>
          <p:spPr>
            <a:xfrm>
              <a:off x="8419217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2" name="Google Shape;3012;p10"/>
            <p:cNvSpPr/>
            <p:nvPr/>
          </p:nvSpPr>
          <p:spPr>
            <a:xfrm>
              <a:off x="8266509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3" name="Google Shape;3013;p10"/>
            <p:cNvSpPr/>
            <p:nvPr/>
          </p:nvSpPr>
          <p:spPr>
            <a:xfrm>
              <a:off x="9182752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4" name="Google Shape;3014;p10"/>
            <p:cNvSpPr/>
            <p:nvPr/>
          </p:nvSpPr>
          <p:spPr>
            <a:xfrm>
              <a:off x="9335466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5" name="Google Shape;3015;p10"/>
            <p:cNvSpPr/>
            <p:nvPr/>
          </p:nvSpPr>
          <p:spPr>
            <a:xfrm>
              <a:off x="9488169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6" name="Google Shape;3016;p10"/>
            <p:cNvSpPr/>
            <p:nvPr/>
          </p:nvSpPr>
          <p:spPr>
            <a:xfrm>
              <a:off x="9640883" y="3649818"/>
              <a:ext cx="7634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7" name="Google Shape;3017;p10"/>
            <p:cNvSpPr/>
            <p:nvPr/>
          </p:nvSpPr>
          <p:spPr>
            <a:xfrm>
              <a:off x="20298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8" name="Google Shape;3018;p10"/>
            <p:cNvSpPr/>
            <p:nvPr/>
          </p:nvSpPr>
          <p:spPr>
            <a:xfrm>
              <a:off x="173001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9" name="Google Shape;3019;p10"/>
            <p:cNvSpPr/>
            <p:nvPr/>
          </p:nvSpPr>
          <p:spPr>
            <a:xfrm>
              <a:off x="2921744" y="380253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0" name="Google Shape;3020;p10"/>
            <p:cNvSpPr/>
            <p:nvPr/>
          </p:nvSpPr>
          <p:spPr>
            <a:xfrm>
              <a:off x="3074447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1" name="Google Shape;3021;p10"/>
            <p:cNvSpPr/>
            <p:nvPr/>
          </p:nvSpPr>
          <p:spPr>
            <a:xfrm>
              <a:off x="3379863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2" name="Google Shape;3022;p10"/>
            <p:cNvSpPr/>
            <p:nvPr/>
          </p:nvSpPr>
          <p:spPr>
            <a:xfrm>
              <a:off x="3227155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3" name="Google Shape;3023;p10"/>
            <p:cNvSpPr/>
            <p:nvPr/>
          </p:nvSpPr>
          <p:spPr>
            <a:xfrm>
              <a:off x="3532571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4" name="Google Shape;3024;p10"/>
            <p:cNvSpPr/>
            <p:nvPr/>
          </p:nvSpPr>
          <p:spPr>
            <a:xfrm>
              <a:off x="3837987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10"/>
            <p:cNvSpPr/>
            <p:nvPr/>
          </p:nvSpPr>
          <p:spPr>
            <a:xfrm>
              <a:off x="3685280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6" name="Google Shape;3026;p10"/>
            <p:cNvSpPr/>
            <p:nvPr/>
          </p:nvSpPr>
          <p:spPr>
            <a:xfrm>
              <a:off x="4143404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7" name="Google Shape;3027;p10"/>
            <p:cNvSpPr/>
            <p:nvPr/>
          </p:nvSpPr>
          <p:spPr>
            <a:xfrm>
              <a:off x="3990696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10"/>
            <p:cNvSpPr/>
            <p:nvPr/>
          </p:nvSpPr>
          <p:spPr>
            <a:xfrm>
              <a:off x="4296113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10"/>
            <p:cNvSpPr/>
            <p:nvPr/>
          </p:nvSpPr>
          <p:spPr>
            <a:xfrm>
              <a:off x="4448815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10"/>
            <p:cNvSpPr/>
            <p:nvPr/>
          </p:nvSpPr>
          <p:spPr>
            <a:xfrm>
              <a:off x="4754232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10"/>
            <p:cNvSpPr/>
            <p:nvPr/>
          </p:nvSpPr>
          <p:spPr>
            <a:xfrm>
              <a:off x="4601523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10"/>
            <p:cNvSpPr/>
            <p:nvPr/>
          </p:nvSpPr>
          <p:spPr>
            <a:xfrm>
              <a:off x="4906940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10"/>
            <p:cNvSpPr/>
            <p:nvPr/>
          </p:nvSpPr>
          <p:spPr>
            <a:xfrm>
              <a:off x="5059648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10"/>
            <p:cNvSpPr/>
            <p:nvPr/>
          </p:nvSpPr>
          <p:spPr>
            <a:xfrm>
              <a:off x="7961093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10"/>
            <p:cNvSpPr/>
            <p:nvPr/>
          </p:nvSpPr>
          <p:spPr>
            <a:xfrm>
              <a:off x="8113800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10"/>
            <p:cNvSpPr/>
            <p:nvPr/>
          </p:nvSpPr>
          <p:spPr>
            <a:xfrm>
              <a:off x="8266509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7" name="Google Shape;3037;p10"/>
            <p:cNvSpPr/>
            <p:nvPr/>
          </p:nvSpPr>
          <p:spPr>
            <a:xfrm>
              <a:off x="8419217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8" name="Google Shape;3038;p10"/>
            <p:cNvSpPr/>
            <p:nvPr/>
          </p:nvSpPr>
          <p:spPr>
            <a:xfrm>
              <a:off x="9335466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10"/>
            <p:cNvSpPr/>
            <p:nvPr/>
          </p:nvSpPr>
          <p:spPr>
            <a:xfrm>
              <a:off x="9488169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0" name="Google Shape;3040;p10"/>
            <p:cNvSpPr/>
            <p:nvPr/>
          </p:nvSpPr>
          <p:spPr>
            <a:xfrm>
              <a:off x="9640883" y="3802532"/>
              <a:ext cx="76055" cy="76363"/>
            </a:xfrm>
            <a:prstGeom prst="rect">
              <a:avLst/>
            </a:prstGeom>
            <a:blipFill rotWithShape="1">
              <a:blip r:embed="rId9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1" name="Google Shape;3041;p10"/>
            <p:cNvSpPr/>
            <p:nvPr/>
          </p:nvSpPr>
          <p:spPr>
            <a:xfrm>
              <a:off x="20298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2" name="Google Shape;3042;p10"/>
            <p:cNvSpPr/>
            <p:nvPr/>
          </p:nvSpPr>
          <p:spPr>
            <a:xfrm>
              <a:off x="173001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3" name="Google Shape;3043;p10"/>
            <p:cNvSpPr/>
            <p:nvPr/>
          </p:nvSpPr>
          <p:spPr>
            <a:xfrm>
              <a:off x="2616327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10"/>
            <p:cNvSpPr/>
            <p:nvPr/>
          </p:nvSpPr>
          <p:spPr>
            <a:xfrm>
              <a:off x="2769036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5" name="Google Shape;3045;p10"/>
            <p:cNvSpPr/>
            <p:nvPr/>
          </p:nvSpPr>
          <p:spPr>
            <a:xfrm>
              <a:off x="2921744" y="395523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6" name="Google Shape;3046;p10"/>
            <p:cNvSpPr/>
            <p:nvPr/>
          </p:nvSpPr>
          <p:spPr>
            <a:xfrm>
              <a:off x="3074447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7" name="Google Shape;3047;p10"/>
            <p:cNvSpPr/>
            <p:nvPr/>
          </p:nvSpPr>
          <p:spPr>
            <a:xfrm>
              <a:off x="3227155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8" name="Google Shape;3048;p10"/>
            <p:cNvSpPr/>
            <p:nvPr/>
          </p:nvSpPr>
          <p:spPr>
            <a:xfrm>
              <a:off x="3379863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" name="Google Shape;3049;p10"/>
            <p:cNvSpPr/>
            <p:nvPr/>
          </p:nvSpPr>
          <p:spPr>
            <a:xfrm>
              <a:off x="3532571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" name="Google Shape;3050;p10"/>
            <p:cNvSpPr/>
            <p:nvPr/>
          </p:nvSpPr>
          <p:spPr>
            <a:xfrm>
              <a:off x="3685280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" name="Google Shape;3051;p10"/>
            <p:cNvSpPr/>
            <p:nvPr/>
          </p:nvSpPr>
          <p:spPr>
            <a:xfrm>
              <a:off x="3837987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" name="Google Shape;3052;p10"/>
            <p:cNvSpPr/>
            <p:nvPr/>
          </p:nvSpPr>
          <p:spPr>
            <a:xfrm>
              <a:off x="3990696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" name="Google Shape;3053;p10"/>
            <p:cNvSpPr/>
            <p:nvPr/>
          </p:nvSpPr>
          <p:spPr>
            <a:xfrm>
              <a:off x="4143404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" name="Google Shape;3054;p10"/>
            <p:cNvSpPr/>
            <p:nvPr/>
          </p:nvSpPr>
          <p:spPr>
            <a:xfrm>
              <a:off x="4296113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" name="Google Shape;3055;p10"/>
            <p:cNvSpPr/>
            <p:nvPr/>
          </p:nvSpPr>
          <p:spPr>
            <a:xfrm>
              <a:off x="4448815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" name="Google Shape;3056;p10"/>
            <p:cNvSpPr/>
            <p:nvPr/>
          </p:nvSpPr>
          <p:spPr>
            <a:xfrm>
              <a:off x="4601523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" name="Google Shape;3057;p10"/>
            <p:cNvSpPr/>
            <p:nvPr/>
          </p:nvSpPr>
          <p:spPr>
            <a:xfrm>
              <a:off x="4754232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8" name="Google Shape;3058;p10"/>
            <p:cNvSpPr/>
            <p:nvPr/>
          </p:nvSpPr>
          <p:spPr>
            <a:xfrm>
              <a:off x="4906940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9" name="Google Shape;3059;p10"/>
            <p:cNvSpPr/>
            <p:nvPr/>
          </p:nvSpPr>
          <p:spPr>
            <a:xfrm>
              <a:off x="5059648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0" name="Google Shape;3060;p10"/>
            <p:cNvSpPr/>
            <p:nvPr/>
          </p:nvSpPr>
          <p:spPr>
            <a:xfrm>
              <a:off x="5212356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1" name="Google Shape;3061;p10"/>
            <p:cNvSpPr/>
            <p:nvPr/>
          </p:nvSpPr>
          <p:spPr>
            <a:xfrm>
              <a:off x="5365064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2" name="Google Shape;3062;p10"/>
            <p:cNvSpPr/>
            <p:nvPr/>
          </p:nvSpPr>
          <p:spPr>
            <a:xfrm>
              <a:off x="8113800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3" name="Google Shape;3063;p10"/>
            <p:cNvSpPr/>
            <p:nvPr/>
          </p:nvSpPr>
          <p:spPr>
            <a:xfrm>
              <a:off x="8266509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4" name="Google Shape;3064;p10"/>
            <p:cNvSpPr/>
            <p:nvPr/>
          </p:nvSpPr>
          <p:spPr>
            <a:xfrm>
              <a:off x="8419217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5" name="Google Shape;3065;p10"/>
            <p:cNvSpPr/>
            <p:nvPr/>
          </p:nvSpPr>
          <p:spPr>
            <a:xfrm>
              <a:off x="8571926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6" name="Google Shape;3066;p10"/>
            <p:cNvSpPr/>
            <p:nvPr/>
          </p:nvSpPr>
          <p:spPr>
            <a:xfrm>
              <a:off x="9335466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7" name="Google Shape;3067;p10"/>
            <p:cNvSpPr/>
            <p:nvPr/>
          </p:nvSpPr>
          <p:spPr>
            <a:xfrm>
              <a:off x="9488169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8" name="Google Shape;3068;p10"/>
            <p:cNvSpPr/>
            <p:nvPr/>
          </p:nvSpPr>
          <p:spPr>
            <a:xfrm>
              <a:off x="9640883" y="3955235"/>
              <a:ext cx="53340" cy="76835"/>
            </a:xfrm>
            <a:custGeom>
              <a:avLst/>
              <a:gdLst/>
              <a:ahLst/>
              <a:cxnLst/>
              <a:rect l="l" t="t" r="r" b="b"/>
              <a:pathLst>
                <a:path w="53340" h="76835" extrusionOk="0">
                  <a:moveTo>
                    <a:pt x="38170" y="0"/>
                  </a:moveTo>
                  <a:lnTo>
                    <a:pt x="23313" y="3000"/>
                  </a:lnTo>
                  <a:lnTo>
                    <a:pt x="11180" y="11181"/>
                  </a:lnTo>
                  <a:lnTo>
                    <a:pt x="2999" y="23318"/>
                  </a:lnTo>
                  <a:lnTo>
                    <a:pt x="0" y="38181"/>
                  </a:lnTo>
                  <a:lnTo>
                    <a:pt x="2999" y="53044"/>
                  </a:lnTo>
                  <a:lnTo>
                    <a:pt x="11180" y="65180"/>
                  </a:lnTo>
                  <a:lnTo>
                    <a:pt x="23313" y="73363"/>
                  </a:lnTo>
                  <a:lnTo>
                    <a:pt x="38170" y="76363"/>
                  </a:lnTo>
                  <a:lnTo>
                    <a:pt x="39273" y="76140"/>
                  </a:lnTo>
                  <a:lnTo>
                    <a:pt x="53250" y="3150"/>
                  </a:lnTo>
                  <a:lnTo>
                    <a:pt x="38170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9" name="Google Shape;3069;p10"/>
            <p:cNvSpPr/>
            <p:nvPr/>
          </p:nvSpPr>
          <p:spPr>
            <a:xfrm>
              <a:off x="20298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0" name="Google Shape;3070;p10"/>
            <p:cNvSpPr/>
            <p:nvPr/>
          </p:nvSpPr>
          <p:spPr>
            <a:xfrm>
              <a:off x="2463620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1" name="Google Shape;3071;p10"/>
            <p:cNvSpPr/>
            <p:nvPr/>
          </p:nvSpPr>
          <p:spPr>
            <a:xfrm>
              <a:off x="2616327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2" name="Google Shape;3072;p10"/>
            <p:cNvSpPr/>
            <p:nvPr/>
          </p:nvSpPr>
          <p:spPr>
            <a:xfrm>
              <a:off x="2769036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3" name="Google Shape;3073;p10"/>
            <p:cNvSpPr/>
            <p:nvPr/>
          </p:nvSpPr>
          <p:spPr>
            <a:xfrm>
              <a:off x="2921744" y="410794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4" name="Google Shape;3074;p10"/>
            <p:cNvSpPr/>
            <p:nvPr/>
          </p:nvSpPr>
          <p:spPr>
            <a:xfrm>
              <a:off x="3074447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5" name="Google Shape;3075;p10"/>
            <p:cNvSpPr/>
            <p:nvPr/>
          </p:nvSpPr>
          <p:spPr>
            <a:xfrm>
              <a:off x="3227155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6" name="Google Shape;3076;p10"/>
            <p:cNvSpPr/>
            <p:nvPr/>
          </p:nvSpPr>
          <p:spPr>
            <a:xfrm>
              <a:off x="3379863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7" name="Google Shape;3077;p10"/>
            <p:cNvSpPr/>
            <p:nvPr/>
          </p:nvSpPr>
          <p:spPr>
            <a:xfrm>
              <a:off x="3532571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8" name="Google Shape;3078;p10"/>
            <p:cNvSpPr/>
            <p:nvPr/>
          </p:nvSpPr>
          <p:spPr>
            <a:xfrm>
              <a:off x="4448815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9" name="Google Shape;3079;p10"/>
            <p:cNvSpPr/>
            <p:nvPr/>
          </p:nvSpPr>
          <p:spPr>
            <a:xfrm>
              <a:off x="4601523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0" name="Google Shape;3080;p10"/>
            <p:cNvSpPr/>
            <p:nvPr/>
          </p:nvSpPr>
          <p:spPr>
            <a:xfrm>
              <a:off x="4754232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1" name="Google Shape;3081;p10"/>
            <p:cNvSpPr/>
            <p:nvPr/>
          </p:nvSpPr>
          <p:spPr>
            <a:xfrm>
              <a:off x="4906940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2" name="Google Shape;3082;p10"/>
            <p:cNvSpPr/>
            <p:nvPr/>
          </p:nvSpPr>
          <p:spPr>
            <a:xfrm>
              <a:off x="5059648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3" name="Google Shape;3083;p10"/>
            <p:cNvSpPr/>
            <p:nvPr/>
          </p:nvSpPr>
          <p:spPr>
            <a:xfrm>
              <a:off x="5212356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4" name="Google Shape;3084;p10"/>
            <p:cNvSpPr/>
            <p:nvPr/>
          </p:nvSpPr>
          <p:spPr>
            <a:xfrm>
              <a:off x="5365064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5" name="Google Shape;3085;p10"/>
            <p:cNvSpPr/>
            <p:nvPr/>
          </p:nvSpPr>
          <p:spPr>
            <a:xfrm>
              <a:off x="5517773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6" name="Google Shape;3086;p10"/>
            <p:cNvSpPr/>
            <p:nvPr/>
          </p:nvSpPr>
          <p:spPr>
            <a:xfrm>
              <a:off x="8266509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7" name="Google Shape;3087;p10"/>
            <p:cNvSpPr/>
            <p:nvPr/>
          </p:nvSpPr>
          <p:spPr>
            <a:xfrm>
              <a:off x="8419217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8" name="Google Shape;3088;p10"/>
            <p:cNvSpPr/>
            <p:nvPr/>
          </p:nvSpPr>
          <p:spPr>
            <a:xfrm>
              <a:off x="8571926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9" name="Google Shape;3089;p10"/>
            <p:cNvSpPr/>
            <p:nvPr/>
          </p:nvSpPr>
          <p:spPr>
            <a:xfrm>
              <a:off x="9488169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0" name="Google Shape;3090;p10"/>
            <p:cNvSpPr/>
            <p:nvPr/>
          </p:nvSpPr>
          <p:spPr>
            <a:xfrm>
              <a:off x="9640883" y="4110796"/>
              <a:ext cx="24130" cy="63500"/>
            </a:xfrm>
            <a:custGeom>
              <a:avLst/>
              <a:gdLst/>
              <a:ahLst/>
              <a:cxnLst/>
              <a:rect l="l" t="t" r="r" b="b"/>
              <a:pathLst>
                <a:path w="24129" h="63500" extrusionOk="0">
                  <a:moveTo>
                    <a:pt x="24065" y="0"/>
                  </a:moveTo>
                  <a:lnTo>
                    <a:pt x="23313" y="151"/>
                  </a:lnTo>
                  <a:lnTo>
                    <a:pt x="11180" y="8334"/>
                  </a:lnTo>
                  <a:lnTo>
                    <a:pt x="2999" y="20470"/>
                  </a:lnTo>
                  <a:lnTo>
                    <a:pt x="0" y="35333"/>
                  </a:lnTo>
                  <a:lnTo>
                    <a:pt x="2999" y="50192"/>
                  </a:lnTo>
                  <a:lnTo>
                    <a:pt x="11180" y="62329"/>
                  </a:lnTo>
                  <a:lnTo>
                    <a:pt x="12021" y="62896"/>
                  </a:lnTo>
                  <a:lnTo>
                    <a:pt x="24065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1" name="Google Shape;3091;p10"/>
            <p:cNvSpPr/>
            <p:nvPr/>
          </p:nvSpPr>
          <p:spPr>
            <a:xfrm>
              <a:off x="20298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2" name="Google Shape;3092;p10"/>
            <p:cNvSpPr/>
            <p:nvPr/>
          </p:nvSpPr>
          <p:spPr>
            <a:xfrm>
              <a:off x="2310911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3" name="Google Shape;3093;p10"/>
            <p:cNvSpPr/>
            <p:nvPr/>
          </p:nvSpPr>
          <p:spPr>
            <a:xfrm>
              <a:off x="2463620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4" name="Google Shape;3094;p10"/>
            <p:cNvSpPr/>
            <p:nvPr/>
          </p:nvSpPr>
          <p:spPr>
            <a:xfrm>
              <a:off x="2616327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5" name="Google Shape;3095;p10"/>
            <p:cNvSpPr/>
            <p:nvPr/>
          </p:nvSpPr>
          <p:spPr>
            <a:xfrm>
              <a:off x="2769036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6" name="Google Shape;3096;p10"/>
            <p:cNvSpPr/>
            <p:nvPr/>
          </p:nvSpPr>
          <p:spPr>
            <a:xfrm>
              <a:off x="2921744" y="426065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7" name="Google Shape;3097;p10"/>
            <p:cNvSpPr/>
            <p:nvPr/>
          </p:nvSpPr>
          <p:spPr>
            <a:xfrm>
              <a:off x="3074447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8" name="Google Shape;3098;p10"/>
            <p:cNvSpPr/>
            <p:nvPr/>
          </p:nvSpPr>
          <p:spPr>
            <a:xfrm>
              <a:off x="4906940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9" name="Google Shape;3099;p10"/>
            <p:cNvSpPr/>
            <p:nvPr/>
          </p:nvSpPr>
          <p:spPr>
            <a:xfrm>
              <a:off x="5059648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0" name="Google Shape;3100;p10"/>
            <p:cNvSpPr/>
            <p:nvPr/>
          </p:nvSpPr>
          <p:spPr>
            <a:xfrm>
              <a:off x="5212356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1" name="Google Shape;3101;p10"/>
            <p:cNvSpPr/>
            <p:nvPr/>
          </p:nvSpPr>
          <p:spPr>
            <a:xfrm>
              <a:off x="5365064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2" name="Google Shape;3102;p10"/>
            <p:cNvSpPr/>
            <p:nvPr/>
          </p:nvSpPr>
          <p:spPr>
            <a:xfrm>
              <a:off x="5517773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3" name="Google Shape;3103;p10"/>
            <p:cNvSpPr/>
            <p:nvPr/>
          </p:nvSpPr>
          <p:spPr>
            <a:xfrm>
              <a:off x="5670480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4" name="Google Shape;3104;p10"/>
            <p:cNvSpPr/>
            <p:nvPr/>
          </p:nvSpPr>
          <p:spPr>
            <a:xfrm>
              <a:off x="8266509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10"/>
            <p:cNvSpPr/>
            <p:nvPr/>
          </p:nvSpPr>
          <p:spPr>
            <a:xfrm>
              <a:off x="8419217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10"/>
            <p:cNvSpPr/>
            <p:nvPr/>
          </p:nvSpPr>
          <p:spPr>
            <a:xfrm>
              <a:off x="8571926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10"/>
            <p:cNvSpPr/>
            <p:nvPr/>
          </p:nvSpPr>
          <p:spPr>
            <a:xfrm>
              <a:off x="8724628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10"/>
            <p:cNvSpPr/>
            <p:nvPr/>
          </p:nvSpPr>
          <p:spPr>
            <a:xfrm>
              <a:off x="9488169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10"/>
            <p:cNvSpPr/>
            <p:nvPr/>
          </p:nvSpPr>
          <p:spPr>
            <a:xfrm>
              <a:off x="2158203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10"/>
            <p:cNvSpPr/>
            <p:nvPr/>
          </p:nvSpPr>
          <p:spPr>
            <a:xfrm>
              <a:off x="2310911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10"/>
            <p:cNvSpPr/>
            <p:nvPr/>
          </p:nvSpPr>
          <p:spPr>
            <a:xfrm>
              <a:off x="2463620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10"/>
            <p:cNvSpPr/>
            <p:nvPr/>
          </p:nvSpPr>
          <p:spPr>
            <a:xfrm>
              <a:off x="2616327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10"/>
            <p:cNvSpPr/>
            <p:nvPr/>
          </p:nvSpPr>
          <p:spPr>
            <a:xfrm>
              <a:off x="2769036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10"/>
            <p:cNvSpPr/>
            <p:nvPr/>
          </p:nvSpPr>
          <p:spPr>
            <a:xfrm>
              <a:off x="5212356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10"/>
            <p:cNvSpPr/>
            <p:nvPr/>
          </p:nvSpPr>
          <p:spPr>
            <a:xfrm>
              <a:off x="5365064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6" name="Google Shape;3116;p10"/>
            <p:cNvSpPr/>
            <p:nvPr/>
          </p:nvSpPr>
          <p:spPr>
            <a:xfrm>
              <a:off x="5517773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10"/>
            <p:cNvSpPr/>
            <p:nvPr/>
          </p:nvSpPr>
          <p:spPr>
            <a:xfrm>
              <a:off x="5670480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10"/>
            <p:cNvSpPr/>
            <p:nvPr/>
          </p:nvSpPr>
          <p:spPr>
            <a:xfrm>
              <a:off x="5823184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10"/>
            <p:cNvSpPr/>
            <p:nvPr/>
          </p:nvSpPr>
          <p:spPr>
            <a:xfrm>
              <a:off x="8266509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10"/>
            <p:cNvSpPr/>
            <p:nvPr/>
          </p:nvSpPr>
          <p:spPr>
            <a:xfrm>
              <a:off x="8419217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10"/>
            <p:cNvSpPr/>
            <p:nvPr/>
          </p:nvSpPr>
          <p:spPr>
            <a:xfrm>
              <a:off x="8571926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2" name="Google Shape;3122;p10"/>
            <p:cNvSpPr/>
            <p:nvPr/>
          </p:nvSpPr>
          <p:spPr>
            <a:xfrm>
              <a:off x="8724628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3" name="Google Shape;3123;p10"/>
            <p:cNvSpPr/>
            <p:nvPr/>
          </p:nvSpPr>
          <p:spPr>
            <a:xfrm>
              <a:off x="9488169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10"/>
            <p:cNvSpPr/>
            <p:nvPr/>
          </p:nvSpPr>
          <p:spPr>
            <a:xfrm>
              <a:off x="2005495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10"/>
            <p:cNvSpPr/>
            <p:nvPr/>
          </p:nvSpPr>
          <p:spPr>
            <a:xfrm>
              <a:off x="2158203" y="456606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10"/>
            <p:cNvSpPr/>
            <p:nvPr/>
          </p:nvSpPr>
          <p:spPr>
            <a:xfrm>
              <a:off x="2310911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10"/>
            <p:cNvSpPr/>
            <p:nvPr/>
          </p:nvSpPr>
          <p:spPr>
            <a:xfrm>
              <a:off x="2463620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10"/>
            <p:cNvSpPr/>
            <p:nvPr/>
          </p:nvSpPr>
          <p:spPr>
            <a:xfrm>
              <a:off x="2616327" y="456606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10"/>
            <p:cNvSpPr/>
            <p:nvPr/>
          </p:nvSpPr>
          <p:spPr>
            <a:xfrm>
              <a:off x="5365064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10"/>
            <p:cNvSpPr/>
            <p:nvPr/>
          </p:nvSpPr>
          <p:spPr>
            <a:xfrm>
              <a:off x="5517773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10"/>
            <p:cNvSpPr/>
            <p:nvPr/>
          </p:nvSpPr>
          <p:spPr>
            <a:xfrm>
              <a:off x="5670480" y="456606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10"/>
            <p:cNvSpPr/>
            <p:nvPr/>
          </p:nvSpPr>
          <p:spPr>
            <a:xfrm>
              <a:off x="5823184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3" name="Google Shape;3133;p10"/>
            <p:cNvSpPr/>
            <p:nvPr/>
          </p:nvSpPr>
          <p:spPr>
            <a:xfrm>
              <a:off x="8419217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4" name="Google Shape;3134;p10"/>
            <p:cNvSpPr/>
            <p:nvPr/>
          </p:nvSpPr>
          <p:spPr>
            <a:xfrm>
              <a:off x="8571926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5" name="Google Shape;3135;p10"/>
            <p:cNvSpPr/>
            <p:nvPr/>
          </p:nvSpPr>
          <p:spPr>
            <a:xfrm>
              <a:off x="8724628" y="456606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10"/>
            <p:cNvSpPr/>
            <p:nvPr/>
          </p:nvSpPr>
          <p:spPr>
            <a:xfrm>
              <a:off x="1852787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10"/>
            <p:cNvSpPr/>
            <p:nvPr/>
          </p:nvSpPr>
          <p:spPr>
            <a:xfrm>
              <a:off x="2005495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10"/>
            <p:cNvSpPr/>
            <p:nvPr/>
          </p:nvSpPr>
          <p:spPr>
            <a:xfrm>
              <a:off x="2158203" y="471878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10"/>
            <p:cNvSpPr/>
            <p:nvPr/>
          </p:nvSpPr>
          <p:spPr>
            <a:xfrm>
              <a:off x="2310911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10"/>
            <p:cNvSpPr/>
            <p:nvPr/>
          </p:nvSpPr>
          <p:spPr>
            <a:xfrm>
              <a:off x="2463620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10"/>
            <p:cNvSpPr/>
            <p:nvPr/>
          </p:nvSpPr>
          <p:spPr>
            <a:xfrm>
              <a:off x="5212356" y="471878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10"/>
            <p:cNvSpPr/>
            <p:nvPr/>
          </p:nvSpPr>
          <p:spPr>
            <a:xfrm>
              <a:off x="5365064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10"/>
            <p:cNvSpPr/>
            <p:nvPr/>
          </p:nvSpPr>
          <p:spPr>
            <a:xfrm>
              <a:off x="5517773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10"/>
            <p:cNvSpPr/>
            <p:nvPr/>
          </p:nvSpPr>
          <p:spPr>
            <a:xfrm>
              <a:off x="5670480" y="471878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10"/>
            <p:cNvSpPr/>
            <p:nvPr/>
          </p:nvSpPr>
          <p:spPr>
            <a:xfrm>
              <a:off x="5823184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10"/>
            <p:cNvSpPr/>
            <p:nvPr/>
          </p:nvSpPr>
          <p:spPr>
            <a:xfrm>
              <a:off x="8419217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10"/>
            <p:cNvSpPr/>
            <p:nvPr/>
          </p:nvSpPr>
          <p:spPr>
            <a:xfrm>
              <a:off x="8571926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10"/>
            <p:cNvSpPr/>
            <p:nvPr/>
          </p:nvSpPr>
          <p:spPr>
            <a:xfrm>
              <a:off x="8724628" y="471878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10"/>
            <p:cNvSpPr/>
            <p:nvPr/>
          </p:nvSpPr>
          <p:spPr>
            <a:xfrm>
              <a:off x="1852787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10"/>
            <p:cNvSpPr/>
            <p:nvPr/>
          </p:nvSpPr>
          <p:spPr>
            <a:xfrm>
              <a:off x="2005495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10"/>
            <p:cNvSpPr/>
            <p:nvPr/>
          </p:nvSpPr>
          <p:spPr>
            <a:xfrm>
              <a:off x="2158203" y="487148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10"/>
            <p:cNvSpPr/>
            <p:nvPr/>
          </p:nvSpPr>
          <p:spPr>
            <a:xfrm>
              <a:off x="2310911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10"/>
            <p:cNvSpPr/>
            <p:nvPr/>
          </p:nvSpPr>
          <p:spPr>
            <a:xfrm>
              <a:off x="5059648" y="487148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10"/>
            <p:cNvSpPr/>
            <p:nvPr/>
          </p:nvSpPr>
          <p:spPr>
            <a:xfrm>
              <a:off x="5212356" y="487148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10"/>
            <p:cNvSpPr/>
            <p:nvPr/>
          </p:nvSpPr>
          <p:spPr>
            <a:xfrm>
              <a:off x="5365064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6" name="Google Shape;3156;p10"/>
            <p:cNvSpPr/>
            <p:nvPr/>
          </p:nvSpPr>
          <p:spPr>
            <a:xfrm>
              <a:off x="5517773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10"/>
            <p:cNvSpPr/>
            <p:nvPr/>
          </p:nvSpPr>
          <p:spPr>
            <a:xfrm>
              <a:off x="5670480" y="487148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8" name="Google Shape;3158;p10"/>
            <p:cNvSpPr/>
            <p:nvPr/>
          </p:nvSpPr>
          <p:spPr>
            <a:xfrm>
              <a:off x="1700079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9" name="Google Shape;3159;p10"/>
            <p:cNvSpPr/>
            <p:nvPr/>
          </p:nvSpPr>
          <p:spPr>
            <a:xfrm>
              <a:off x="1852787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0" name="Google Shape;3160;p10"/>
            <p:cNvSpPr/>
            <p:nvPr/>
          </p:nvSpPr>
          <p:spPr>
            <a:xfrm>
              <a:off x="2005495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1" name="Google Shape;3161;p10"/>
            <p:cNvSpPr/>
            <p:nvPr/>
          </p:nvSpPr>
          <p:spPr>
            <a:xfrm>
              <a:off x="2158203" y="502418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2" name="Google Shape;3162;p10"/>
            <p:cNvSpPr/>
            <p:nvPr/>
          </p:nvSpPr>
          <p:spPr>
            <a:xfrm>
              <a:off x="4906940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3" name="Google Shape;3163;p10"/>
            <p:cNvSpPr/>
            <p:nvPr/>
          </p:nvSpPr>
          <p:spPr>
            <a:xfrm>
              <a:off x="5059648" y="502418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4" name="Google Shape;3164;p10"/>
            <p:cNvSpPr/>
            <p:nvPr/>
          </p:nvSpPr>
          <p:spPr>
            <a:xfrm>
              <a:off x="5212356" y="502418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5" name="Google Shape;3165;p10"/>
            <p:cNvSpPr/>
            <p:nvPr/>
          </p:nvSpPr>
          <p:spPr>
            <a:xfrm>
              <a:off x="5365064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6" name="Google Shape;3166;p10"/>
            <p:cNvSpPr/>
            <p:nvPr/>
          </p:nvSpPr>
          <p:spPr>
            <a:xfrm>
              <a:off x="5517773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7" name="Google Shape;3167;p10"/>
            <p:cNvSpPr/>
            <p:nvPr/>
          </p:nvSpPr>
          <p:spPr>
            <a:xfrm>
              <a:off x="6128600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8" name="Google Shape;3168;p10"/>
            <p:cNvSpPr/>
            <p:nvPr/>
          </p:nvSpPr>
          <p:spPr>
            <a:xfrm>
              <a:off x="1700079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9" name="Google Shape;3169;p10"/>
            <p:cNvSpPr/>
            <p:nvPr/>
          </p:nvSpPr>
          <p:spPr>
            <a:xfrm>
              <a:off x="1852787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0" name="Google Shape;3170;p10"/>
            <p:cNvSpPr/>
            <p:nvPr/>
          </p:nvSpPr>
          <p:spPr>
            <a:xfrm>
              <a:off x="2005495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1" name="Google Shape;3171;p10"/>
            <p:cNvSpPr/>
            <p:nvPr/>
          </p:nvSpPr>
          <p:spPr>
            <a:xfrm>
              <a:off x="2158203" y="517690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2" name="Google Shape;3172;p10"/>
            <p:cNvSpPr/>
            <p:nvPr/>
          </p:nvSpPr>
          <p:spPr>
            <a:xfrm>
              <a:off x="4754232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3" name="Google Shape;3173;p10"/>
            <p:cNvSpPr/>
            <p:nvPr/>
          </p:nvSpPr>
          <p:spPr>
            <a:xfrm>
              <a:off x="4906940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4" name="Google Shape;3174;p10"/>
            <p:cNvSpPr/>
            <p:nvPr/>
          </p:nvSpPr>
          <p:spPr>
            <a:xfrm>
              <a:off x="5059648" y="517690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5" name="Google Shape;3175;p10"/>
            <p:cNvSpPr/>
            <p:nvPr/>
          </p:nvSpPr>
          <p:spPr>
            <a:xfrm>
              <a:off x="5212356" y="517690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6" name="Google Shape;3176;p10"/>
            <p:cNvSpPr/>
            <p:nvPr/>
          </p:nvSpPr>
          <p:spPr>
            <a:xfrm>
              <a:off x="5365064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7" name="Google Shape;3177;p10"/>
            <p:cNvSpPr/>
            <p:nvPr/>
          </p:nvSpPr>
          <p:spPr>
            <a:xfrm>
              <a:off x="5975892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8" name="Google Shape;3178;p10"/>
            <p:cNvSpPr/>
            <p:nvPr/>
          </p:nvSpPr>
          <p:spPr>
            <a:xfrm>
              <a:off x="6128600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9" name="Google Shape;3179;p10"/>
            <p:cNvSpPr/>
            <p:nvPr/>
          </p:nvSpPr>
          <p:spPr>
            <a:xfrm>
              <a:off x="6281308" y="517690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0" name="Google Shape;3180;p10"/>
            <p:cNvSpPr/>
            <p:nvPr/>
          </p:nvSpPr>
          <p:spPr>
            <a:xfrm>
              <a:off x="6281308" y="502418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1" name="Google Shape;3181;p10"/>
            <p:cNvSpPr/>
            <p:nvPr/>
          </p:nvSpPr>
          <p:spPr>
            <a:xfrm>
              <a:off x="6434016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10"/>
            <p:cNvSpPr/>
            <p:nvPr/>
          </p:nvSpPr>
          <p:spPr>
            <a:xfrm>
              <a:off x="1547370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3" name="Google Shape;3183;p10"/>
            <p:cNvSpPr/>
            <p:nvPr/>
          </p:nvSpPr>
          <p:spPr>
            <a:xfrm>
              <a:off x="1700079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4" name="Google Shape;3184;p10"/>
            <p:cNvSpPr/>
            <p:nvPr/>
          </p:nvSpPr>
          <p:spPr>
            <a:xfrm>
              <a:off x="1852787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5" name="Google Shape;3185;p10"/>
            <p:cNvSpPr/>
            <p:nvPr/>
          </p:nvSpPr>
          <p:spPr>
            <a:xfrm>
              <a:off x="2005495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6" name="Google Shape;3186;p10"/>
            <p:cNvSpPr/>
            <p:nvPr/>
          </p:nvSpPr>
          <p:spPr>
            <a:xfrm>
              <a:off x="4601523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7" name="Google Shape;3187;p10"/>
            <p:cNvSpPr/>
            <p:nvPr/>
          </p:nvSpPr>
          <p:spPr>
            <a:xfrm>
              <a:off x="4754232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8" name="Google Shape;3188;p10"/>
            <p:cNvSpPr/>
            <p:nvPr/>
          </p:nvSpPr>
          <p:spPr>
            <a:xfrm>
              <a:off x="4906940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9" name="Google Shape;3189;p10"/>
            <p:cNvSpPr/>
            <p:nvPr/>
          </p:nvSpPr>
          <p:spPr>
            <a:xfrm>
              <a:off x="5059648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0" name="Google Shape;3190;p10"/>
            <p:cNvSpPr/>
            <p:nvPr/>
          </p:nvSpPr>
          <p:spPr>
            <a:xfrm>
              <a:off x="5212356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1" name="Google Shape;3191;p10"/>
            <p:cNvSpPr/>
            <p:nvPr/>
          </p:nvSpPr>
          <p:spPr>
            <a:xfrm>
              <a:off x="5975892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2" name="Google Shape;3192;p10"/>
            <p:cNvSpPr/>
            <p:nvPr/>
          </p:nvSpPr>
          <p:spPr>
            <a:xfrm>
              <a:off x="6128600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3" name="Google Shape;3193;p10"/>
            <p:cNvSpPr/>
            <p:nvPr/>
          </p:nvSpPr>
          <p:spPr>
            <a:xfrm>
              <a:off x="6281308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4" name="Google Shape;3194;p10"/>
            <p:cNvSpPr/>
            <p:nvPr/>
          </p:nvSpPr>
          <p:spPr>
            <a:xfrm>
              <a:off x="6434016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5" name="Google Shape;3195;p10"/>
            <p:cNvSpPr/>
            <p:nvPr/>
          </p:nvSpPr>
          <p:spPr>
            <a:xfrm>
              <a:off x="1547370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6" name="Google Shape;3196;p10"/>
            <p:cNvSpPr/>
            <p:nvPr/>
          </p:nvSpPr>
          <p:spPr>
            <a:xfrm>
              <a:off x="1700079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7" name="Google Shape;3197;p10"/>
            <p:cNvSpPr/>
            <p:nvPr/>
          </p:nvSpPr>
          <p:spPr>
            <a:xfrm>
              <a:off x="1852787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8" name="Google Shape;3198;p10"/>
            <p:cNvSpPr/>
            <p:nvPr/>
          </p:nvSpPr>
          <p:spPr>
            <a:xfrm>
              <a:off x="2005495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9" name="Google Shape;3199;p10"/>
            <p:cNvSpPr/>
            <p:nvPr/>
          </p:nvSpPr>
          <p:spPr>
            <a:xfrm>
              <a:off x="4448815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0" name="Google Shape;3200;p10"/>
            <p:cNvSpPr/>
            <p:nvPr/>
          </p:nvSpPr>
          <p:spPr>
            <a:xfrm>
              <a:off x="4601523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1" name="Google Shape;3201;p10"/>
            <p:cNvSpPr/>
            <p:nvPr/>
          </p:nvSpPr>
          <p:spPr>
            <a:xfrm>
              <a:off x="4754232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2" name="Google Shape;3202;p10"/>
            <p:cNvSpPr/>
            <p:nvPr/>
          </p:nvSpPr>
          <p:spPr>
            <a:xfrm>
              <a:off x="4906940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3" name="Google Shape;3203;p10"/>
            <p:cNvSpPr/>
            <p:nvPr/>
          </p:nvSpPr>
          <p:spPr>
            <a:xfrm>
              <a:off x="5059648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4" name="Google Shape;3204;p10"/>
            <p:cNvSpPr/>
            <p:nvPr/>
          </p:nvSpPr>
          <p:spPr>
            <a:xfrm>
              <a:off x="6128600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5" name="Google Shape;3205;p10"/>
            <p:cNvSpPr/>
            <p:nvPr/>
          </p:nvSpPr>
          <p:spPr>
            <a:xfrm>
              <a:off x="6281308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6" name="Google Shape;3206;p10"/>
            <p:cNvSpPr/>
            <p:nvPr/>
          </p:nvSpPr>
          <p:spPr>
            <a:xfrm>
              <a:off x="6434016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7" name="Google Shape;3207;p10"/>
            <p:cNvSpPr/>
            <p:nvPr/>
          </p:nvSpPr>
          <p:spPr>
            <a:xfrm>
              <a:off x="1547370" y="563502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8" name="Google Shape;3208;p10"/>
            <p:cNvSpPr/>
            <p:nvPr/>
          </p:nvSpPr>
          <p:spPr>
            <a:xfrm>
              <a:off x="1700079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9" name="Google Shape;3209;p10"/>
            <p:cNvSpPr/>
            <p:nvPr/>
          </p:nvSpPr>
          <p:spPr>
            <a:xfrm>
              <a:off x="1852787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0" name="Google Shape;3210;p10"/>
            <p:cNvSpPr/>
            <p:nvPr/>
          </p:nvSpPr>
          <p:spPr>
            <a:xfrm>
              <a:off x="4296113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1" name="Google Shape;3211;p10"/>
            <p:cNvSpPr/>
            <p:nvPr/>
          </p:nvSpPr>
          <p:spPr>
            <a:xfrm>
              <a:off x="4448815" y="563502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2" name="Google Shape;3212;p10"/>
            <p:cNvSpPr/>
            <p:nvPr/>
          </p:nvSpPr>
          <p:spPr>
            <a:xfrm>
              <a:off x="4601523" y="563502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3" name="Google Shape;3213;p10"/>
            <p:cNvSpPr/>
            <p:nvPr/>
          </p:nvSpPr>
          <p:spPr>
            <a:xfrm>
              <a:off x="4754232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4" name="Google Shape;3214;p10"/>
            <p:cNvSpPr/>
            <p:nvPr/>
          </p:nvSpPr>
          <p:spPr>
            <a:xfrm>
              <a:off x="4906940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5" name="Google Shape;3215;p10"/>
            <p:cNvSpPr/>
            <p:nvPr/>
          </p:nvSpPr>
          <p:spPr>
            <a:xfrm>
              <a:off x="6128600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6" name="Google Shape;3216;p10"/>
            <p:cNvSpPr/>
            <p:nvPr/>
          </p:nvSpPr>
          <p:spPr>
            <a:xfrm>
              <a:off x="6281308" y="563502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7" name="Google Shape;3217;p10"/>
            <p:cNvSpPr/>
            <p:nvPr/>
          </p:nvSpPr>
          <p:spPr>
            <a:xfrm>
              <a:off x="6434016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8" name="Google Shape;3218;p10"/>
            <p:cNvSpPr/>
            <p:nvPr/>
          </p:nvSpPr>
          <p:spPr>
            <a:xfrm>
              <a:off x="1547370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9" name="Google Shape;3219;p10"/>
            <p:cNvSpPr/>
            <p:nvPr/>
          </p:nvSpPr>
          <p:spPr>
            <a:xfrm>
              <a:off x="1700079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0" name="Google Shape;3220;p10"/>
            <p:cNvSpPr/>
            <p:nvPr/>
          </p:nvSpPr>
          <p:spPr>
            <a:xfrm>
              <a:off x="1852787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1" name="Google Shape;3221;p10"/>
            <p:cNvSpPr/>
            <p:nvPr/>
          </p:nvSpPr>
          <p:spPr>
            <a:xfrm>
              <a:off x="3837987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2" name="Google Shape;3222;p10"/>
            <p:cNvSpPr/>
            <p:nvPr/>
          </p:nvSpPr>
          <p:spPr>
            <a:xfrm>
              <a:off x="3990696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3" name="Google Shape;3223;p10"/>
            <p:cNvSpPr/>
            <p:nvPr/>
          </p:nvSpPr>
          <p:spPr>
            <a:xfrm>
              <a:off x="4143404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4" name="Google Shape;3224;p10"/>
            <p:cNvSpPr/>
            <p:nvPr/>
          </p:nvSpPr>
          <p:spPr>
            <a:xfrm>
              <a:off x="4296113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5" name="Google Shape;3225;p10"/>
            <p:cNvSpPr/>
            <p:nvPr/>
          </p:nvSpPr>
          <p:spPr>
            <a:xfrm>
              <a:off x="4448815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6" name="Google Shape;3226;p10"/>
            <p:cNvSpPr/>
            <p:nvPr/>
          </p:nvSpPr>
          <p:spPr>
            <a:xfrm>
              <a:off x="4601523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7" name="Google Shape;3227;p10"/>
            <p:cNvSpPr/>
            <p:nvPr/>
          </p:nvSpPr>
          <p:spPr>
            <a:xfrm>
              <a:off x="4754232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8" name="Google Shape;3228;p10"/>
            <p:cNvSpPr/>
            <p:nvPr/>
          </p:nvSpPr>
          <p:spPr>
            <a:xfrm>
              <a:off x="6128600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9" name="Google Shape;3229;p10"/>
            <p:cNvSpPr/>
            <p:nvPr/>
          </p:nvSpPr>
          <p:spPr>
            <a:xfrm>
              <a:off x="6281308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0" name="Google Shape;3230;p10"/>
            <p:cNvSpPr/>
            <p:nvPr/>
          </p:nvSpPr>
          <p:spPr>
            <a:xfrm>
              <a:off x="6434016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1" name="Google Shape;3231;p10"/>
            <p:cNvSpPr/>
            <p:nvPr/>
          </p:nvSpPr>
          <p:spPr>
            <a:xfrm>
              <a:off x="8724628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2" name="Google Shape;3232;p10"/>
            <p:cNvSpPr/>
            <p:nvPr/>
          </p:nvSpPr>
          <p:spPr>
            <a:xfrm>
              <a:off x="8877337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" name="Google Shape;3233;p10"/>
            <p:cNvSpPr/>
            <p:nvPr/>
          </p:nvSpPr>
          <p:spPr>
            <a:xfrm>
              <a:off x="9030050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" name="Google Shape;3234;p10"/>
            <p:cNvSpPr/>
            <p:nvPr/>
          </p:nvSpPr>
          <p:spPr>
            <a:xfrm>
              <a:off x="1394668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" name="Google Shape;3235;p10"/>
            <p:cNvSpPr/>
            <p:nvPr/>
          </p:nvSpPr>
          <p:spPr>
            <a:xfrm>
              <a:off x="1547370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" name="Google Shape;3236;p10"/>
            <p:cNvSpPr/>
            <p:nvPr/>
          </p:nvSpPr>
          <p:spPr>
            <a:xfrm>
              <a:off x="1700079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" name="Google Shape;3237;p10"/>
            <p:cNvSpPr/>
            <p:nvPr/>
          </p:nvSpPr>
          <p:spPr>
            <a:xfrm>
              <a:off x="1852787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10"/>
            <p:cNvSpPr/>
            <p:nvPr/>
          </p:nvSpPr>
          <p:spPr>
            <a:xfrm>
              <a:off x="3685280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10"/>
            <p:cNvSpPr/>
            <p:nvPr/>
          </p:nvSpPr>
          <p:spPr>
            <a:xfrm>
              <a:off x="3837987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10"/>
            <p:cNvSpPr/>
            <p:nvPr/>
          </p:nvSpPr>
          <p:spPr>
            <a:xfrm>
              <a:off x="3990696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10"/>
            <p:cNvSpPr/>
            <p:nvPr/>
          </p:nvSpPr>
          <p:spPr>
            <a:xfrm>
              <a:off x="4143404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" name="Google Shape;3242;p10"/>
            <p:cNvSpPr/>
            <p:nvPr/>
          </p:nvSpPr>
          <p:spPr>
            <a:xfrm>
              <a:off x="4296113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" name="Google Shape;3243;p10"/>
            <p:cNvSpPr/>
            <p:nvPr/>
          </p:nvSpPr>
          <p:spPr>
            <a:xfrm>
              <a:off x="4448815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" name="Google Shape;3244;p10"/>
            <p:cNvSpPr/>
            <p:nvPr/>
          </p:nvSpPr>
          <p:spPr>
            <a:xfrm>
              <a:off x="4601523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" name="Google Shape;3245;p10"/>
            <p:cNvSpPr/>
            <p:nvPr/>
          </p:nvSpPr>
          <p:spPr>
            <a:xfrm>
              <a:off x="6128600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" name="Google Shape;3246;p10"/>
            <p:cNvSpPr/>
            <p:nvPr/>
          </p:nvSpPr>
          <p:spPr>
            <a:xfrm>
              <a:off x="6281308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10"/>
            <p:cNvSpPr/>
            <p:nvPr/>
          </p:nvSpPr>
          <p:spPr>
            <a:xfrm>
              <a:off x="6434016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10"/>
            <p:cNvSpPr/>
            <p:nvPr/>
          </p:nvSpPr>
          <p:spPr>
            <a:xfrm>
              <a:off x="6586725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10"/>
            <p:cNvSpPr/>
            <p:nvPr/>
          </p:nvSpPr>
          <p:spPr>
            <a:xfrm>
              <a:off x="8571926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10"/>
            <p:cNvSpPr/>
            <p:nvPr/>
          </p:nvSpPr>
          <p:spPr>
            <a:xfrm>
              <a:off x="8724628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10"/>
            <p:cNvSpPr/>
            <p:nvPr/>
          </p:nvSpPr>
          <p:spPr>
            <a:xfrm>
              <a:off x="8877337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10"/>
            <p:cNvSpPr/>
            <p:nvPr/>
          </p:nvSpPr>
          <p:spPr>
            <a:xfrm>
              <a:off x="9030050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10"/>
            <p:cNvSpPr/>
            <p:nvPr/>
          </p:nvSpPr>
          <p:spPr>
            <a:xfrm>
              <a:off x="9182752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10"/>
            <p:cNvSpPr/>
            <p:nvPr/>
          </p:nvSpPr>
          <p:spPr>
            <a:xfrm>
              <a:off x="1394668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10"/>
            <p:cNvSpPr/>
            <p:nvPr/>
          </p:nvSpPr>
          <p:spPr>
            <a:xfrm>
              <a:off x="1547370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10"/>
            <p:cNvSpPr/>
            <p:nvPr/>
          </p:nvSpPr>
          <p:spPr>
            <a:xfrm>
              <a:off x="1700079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10"/>
            <p:cNvSpPr/>
            <p:nvPr/>
          </p:nvSpPr>
          <p:spPr>
            <a:xfrm>
              <a:off x="1852787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10"/>
            <p:cNvSpPr/>
            <p:nvPr/>
          </p:nvSpPr>
          <p:spPr>
            <a:xfrm>
              <a:off x="3532571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10"/>
            <p:cNvSpPr/>
            <p:nvPr/>
          </p:nvSpPr>
          <p:spPr>
            <a:xfrm>
              <a:off x="3685280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10"/>
            <p:cNvSpPr/>
            <p:nvPr/>
          </p:nvSpPr>
          <p:spPr>
            <a:xfrm>
              <a:off x="3837987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10"/>
            <p:cNvSpPr/>
            <p:nvPr/>
          </p:nvSpPr>
          <p:spPr>
            <a:xfrm>
              <a:off x="3990696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10"/>
            <p:cNvSpPr/>
            <p:nvPr/>
          </p:nvSpPr>
          <p:spPr>
            <a:xfrm>
              <a:off x="4143404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10"/>
            <p:cNvSpPr/>
            <p:nvPr/>
          </p:nvSpPr>
          <p:spPr>
            <a:xfrm>
              <a:off x="4296113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10"/>
            <p:cNvSpPr/>
            <p:nvPr/>
          </p:nvSpPr>
          <p:spPr>
            <a:xfrm>
              <a:off x="4448815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10"/>
            <p:cNvSpPr/>
            <p:nvPr/>
          </p:nvSpPr>
          <p:spPr>
            <a:xfrm>
              <a:off x="6128600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10"/>
            <p:cNvSpPr/>
            <p:nvPr/>
          </p:nvSpPr>
          <p:spPr>
            <a:xfrm>
              <a:off x="6281308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10"/>
            <p:cNvSpPr/>
            <p:nvPr/>
          </p:nvSpPr>
          <p:spPr>
            <a:xfrm>
              <a:off x="6434016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10"/>
            <p:cNvSpPr/>
            <p:nvPr/>
          </p:nvSpPr>
          <p:spPr>
            <a:xfrm>
              <a:off x="6586725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10"/>
            <p:cNvSpPr/>
            <p:nvPr/>
          </p:nvSpPr>
          <p:spPr>
            <a:xfrm>
              <a:off x="8419217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10"/>
            <p:cNvSpPr/>
            <p:nvPr/>
          </p:nvSpPr>
          <p:spPr>
            <a:xfrm>
              <a:off x="8571926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10"/>
            <p:cNvSpPr/>
            <p:nvPr/>
          </p:nvSpPr>
          <p:spPr>
            <a:xfrm>
              <a:off x="8724628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10"/>
            <p:cNvSpPr/>
            <p:nvPr/>
          </p:nvSpPr>
          <p:spPr>
            <a:xfrm>
              <a:off x="8877337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3" name="Google Shape;3273;p10"/>
            <p:cNvSpPr/>
            <p:nvPr/>
          </p:nvSpPr>
          <p:spPr>
            <a:xfrm>
              <a:off x="9030050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4" name="Google Shape;3274;p10"/>
            <p:cNvSpPr/>
            <p:nvPr/>
          </p:nvSpPr>
          <p:spPr>
            <a:xfrm>
              <a:off x="9182752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10"/>
            <p:cNvSpPr/>
            <p:nvPr/>
          </p:nvSpPr>
          <p:spPr>
            <a:xfrm>
              <a:off x="1394668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6" name="Google Shape;3276;p10"/>
            <p:cNvSpPr/>
            <p:nvPr/>
          </p:nvSpPr>
          <p:spPr>
            <a:xfrm>
              <a:off x="1547370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7" name="Google Shape;3277;p10"/>
            <p:cNvSpPr/>
            <p:nvPr/>
          </p:nvSpPr>
          <p:spPr>
            <a:xfrm>
              <a:off x="1700079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10"/>
            <p:cNvSpPr/>
            <p:nvPr/>
          </p:nvSpPr>
          <p:spPr>
            <a:xfrm>
              <a:off x="1852787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10"/>
            <p:cNvSpPr/>
            <p:nvPr/>
          </p:nvSpPr>
          <p:spPr>
            <a:xfrm>
              <a:off x="3532571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10"/>
            <p:cNvSpPr/>
            <p:nvPr/>
          </p:nvSpPr>
          <p:spPr>
            <a:xfrm>
              <a:off x="3685280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10"/>
            <p:cNvSpPr/>
            <p:nvPr/>
          </p:nvSpPr>
          <p:spPr>
            <a:xfrm>
              <a:off x="3837987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10"/>
            <p:cNvSpPr/>
            <p:nvPr/>
          </p:nvSpPr>
          <p:spPr>
            <a:xfrm>
              <a:off x="3990696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10"/>
            <p:cNvSpPr/>
            <p:nvPr/>
          </p:nvSpPr>
          <p:spPr>
            <a:xfrm>
              <a:off x="4143404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10"/>
            <p:cNvSpPr/>
            <p:nvPr/>
          </p:nvSpPr>
          <p:spPr>
            <a:xfrm>
              <a:off x="4296113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10"/>
            <p:cNvSpPr/>
            <p:nvPr/>
          </p:nvSpPr>
          <p:spPr>
            <a:xfrm>
              <a:off x="4448815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10"/>
            <p:cNvSpPr/>
            <p:nvPr/>
          </p:nvSpPr>
          <p:spPr>
            <a:xfrm>
              <a:off x="6128600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7" name="Google Shape;3287;p10"/>
            <p:cNvSpPr/>
            <p:nvPr/>
          </p:nvSpPr>
          <p:spPr>
            <a:xfrm>
              <a:off x="6281308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8" name="Google Shape;3288;p10"/>
            <p:cNvSpPr/>
            <p:nvPr/>
          </p:nvSpPr>
          <p:spPr>
            <a:xfrm>
              <a:off x="6434016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10"/>
            <p:cNvSpPr/>
            <p:nvPr/>
          </p:nvSpPr>
          <p:spPr>
            <a:xfrm>
              <a:off x="6586725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0" name="Google Shape;3290;p10"/>
            <p:cNvSpPr/>
            <p:nvPr/>
          </p:nvSpPr>
          <p:spPr>
            <a:xfrm>
              <a:off x="8419217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1" name="Google Shape;3291;p10"/>
            <p:cNvSpPr/>
            <p:nvPr/>
          </p:nvSpPr>
          <p:spPr>
            <a:xfrm>
              <a:off x="8571926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2" name="Google Shape;3292;p10"/>
            <p:cNvSpPr/>
            <p:nvPr/>
          </p:nvSpPr>
          <p:spPr>
            <a:xfrm>
              <a:off x="8724628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3" name="Google Shape;3293;p10"/>
            <p:cNvSpPr/>
            <p:nvPr/>
          </p:nvSpPr>
          <p:spPr>
            <a:xfrm>
              <a:off x="8877337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10"/>
            <p:cNvSpPr/>
            <p:nvPr/>
          </p:nvSpPr>
          <p:spPr>
            <a:xfrm>
              <a:off x="9030050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5" name="Google Shape;3295;p10"/>
            <p:cNvSpPr/>
            <p:nvPr/>
          </p:nvSpPr>
          <p:spPr>
            <a:xfrm>
              <a:off x="9182752" y="6245852"/>
              <a:ext cx="69877" cy="76363"/>
            </a:xfrm>
            <a:prstGeom prst="rect">
              <a:avLst/>
            </a:prstGeom>
            <a:blipFill rotWithShape="1">
              <a:blip r:embed="rId10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6" name="Google Shape;3296;p10"/>
            <p:cNvSpPr/>
            <p:nvPr/>
          </p:nvSpPr>
          <p:spPr>
            <a:xfrm>
              <a:off x="1547370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7" name="Google Shape;3297;p10"/>
            <p:cNvSpPr/>
            <p:nvPr/>
          </p:nvSpPr>
          <p:spPr>
            <a:xfrm>
              <a:off x="1700079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8" name="Google Shape;3298;p10"/>
            <p:cNvSpPr/>
            <p:nvPr/>
          </p:nvSpPr>
          <p:spPr>
            <a:xfrm>
              <a:off x="1852787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9" name="Google Shape;3299;p10"/>
            <p:cNvSpPr/>
            <p:nvPr/>
          </p:nvSpPr>
          <p:spPr>
            <a:xfrm>
              <a:off x="3532571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0" name="Google Shape;3300;p10"/>
            <p:cNvSpPr/>
            <p:nvPr/>
          </p:nvSpPr>
          <p:spPr>
            <a:xfrm>
              <a:off x="3685280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1" name="Google Shape;3301;p10"/>
            <p:cNvSpPr/>
            <p:nvPr/>
          </p:nvSpPr>
          <p:spPr>
            <a:xfrm>
              <a:off x="3837987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2" name="Google Shape;3302;p10"/>
            <p:cNvSpPr/>
            <p:nvPr/>
          </p:nvSpPr>
          <p:spPr>
            <a:xfrm>
              <a:off x="3990696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3" name="Google Shape;3303;p10"/>
            <p:cNvSpPr/>
            <p:nvPr/>
          </p:nvSpPr>
          <p:spPr>
            <a:xfrm>
              <a:off x="4143404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4" name="Google Shape;3304;p10"/>
            <p:cNvSpPr/>
            <p:nvPr/>
          </p:nvSpPr>
          <p:spPr>
            <a:xfrm>
              <a:off x="4296113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5" name="Google Shape;3305;p10"/>
            <p:cNvSpPr/>
            <p:nvPr/>
          </p:nvSpPr>
          <p:spPr>
            <a:xfrm>
              <a:off x="4448815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6" name="Google Shape;3306;p10"/>
            <p:cNvSpPr/>
            <p:nvPr/>
          </p:nvSpPr>
          <p:spPr>
            <a:xfrm>
              <a:off x="6128600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7" name="Google Shape;3307;p10"/>
            <p:cNvSpPr/>
            <p:nvPr/>
          </p:nvSpPr>
          <p:spPr>
            <a:xfrm>
              <a:off x="6281308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8" name="Google Shape;3308;p10"/>
            <p:cNvSpPr/>
            <p:nvPr/>
          </p:nvSpPr>
          <p:spPr>
            <a:xfrm>
              <a:off x="6434016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9" name="Google Shape;3309;p10"/>
            <p:cNvSpPr/>
            <p:nvPr/>
          </p:nvSpPr>
          <p:spPr>
            <a:xfrm>
              <a:off x="6586725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0" name="Google Shape;3310;p10"/>
            <p:cNvSpPr/>
            <p:nvPr/>
          </p:nvSpPr>
          <p:spPr>
            <a:xfrm>
              <a:off x="8419217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1" name="Google Shape;3311;p10"/>
            <p:cNvSpPr/>
            <p:nvPr/>
          </p:nvSpPr>
          <p:spPr>
            <a:xfrm>
              <a:off x="8571926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2" name="Google Shape;3312;p10"/>
            <p:cNvSpPr/>
            <p:nvPr/>
          </p:nvSpPr>
          <p:spPr>
            <a:xfrm>
              <a:off x="8724628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3" name="Google Shape;3313;p10"/>
            <p:cNvSpPr/>
            <p:nvPr/>
          </p:nvSpPr>
          <p:spPr>
            <a:xfrm>
              <a:off x="8877337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4" name="Google Shape;3314;p10"/>
            <p:cNvSpPr/>
            <p:nvPr/>
          </p:nvSpPr>
          <p:spPr>
            <a:xfrm>
              <a:off x="9030050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5" name="Google Shape;3315;p10"/>
            <p:cNvSpPr/>
            <p:nvPr/>
          </p:nvSpPr>
          <p:spPr>
            <a:xfrm>
              <a:off x="9182752" y="6398565"/>
              <a:ext cx="44450" cy="74930"/>
            </a:xfrm>
            <a:custGeom>
              <a:avLst/>
              <a:gdLst/>
              <a:ahLst/>
              <a:cxnLst/>
              <a:rect l="l" t="t" r="r" b="b"/>
              <a:pathLst>
                <a:path w="44450" h="74929" extrusionOk="0">
                  <a:moveTo>
                    <a:pt x="38171" y="0"/>
                  </a:moveTo>
                  <a:lnTo>
                    <a:pt x="23314" y="3000"/>
                  </a:lnTo>
                  <a:lnTo>
                    <a:pt x="11181" y="11181"/>
                  </a:lnTo>
                  <a:lnTo>
                    <a:pt x="3000" y="23314"/>
                  </a:lnTo>
                  <a:lnTo>
                    <a:pt x="0" y="38171"/>
                  </a:lnTo>
                  <a:lnTo>
                    <a:pt x="3000" y="53034"/>
                  </a:lnTo>
                  <a:lnTo>
                    <a:pt x="11181" y="65171"/>
                  </a:lnTo>
                  <a:lnTo>
                    <a:pt x="23314" y="73353"/>
                  </a:lnTo>
                  <a:lnTo>
                    <a:pt x="29814" y="74666"/>
                  </a:lnTo>
                  <a:lnTo>
                    <a:pt x="43891" y="1154"/>
                  </a:lnTo>
                  <a:lnTo>
                    <a:pt x="38171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6" name="Google Shape;3316;p10"/>
            <p:cNvSpPr/>
            <p:nvPr/>
          </p:nvSpPr>
          <p:spPr>
            <a:xfrm>
              <a:off x="1547370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7" name="Google Shape;3317;p10"/>
            <p:cNvSpPr/>
            <p:nvPr/>
          </p:nvSpPr>
          <p:spPr>
            <a:xfrm>
              <a:off x="1700079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8" name="Google Shape;3318;p10"/>
            <p:cNvSpPr/>
            <p:nvPr/>
          </p:nvSpPr>
          <p:spPr>
            <a:xfrm>
              <a:off x="1852787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10"/>
            <p:cNvSpPr/>
            <p:nvPr/>
          </p:nvSpPr>
          <p:spPr>
            <a:xfrm>
              <a:off x="3685280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0" name="Google Shape;3320;p10"/>
            <p:cNvSpPr/>
            <p:nvPr/>
          </p:nvSpPr>
          <p:spPr>
            <a:xfrm>
              <a:off x="3837987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1" name="Google Shape;3321;p10"/>
            <p:cNvSpPr/>
            <p:nvPr/>
          </p:nvSpPr>
          <p:spPr>
            <a:xfrm>
              <a:off x="3990696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2" name="Google Shape;3322;p10"/>
            <p:cNvSpPr/>
            <p:nvPr/>
          </p:nvSpPr>
          <p:spPr>
            <a:xfrm>
              <a:off x="4143404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3" name="Google Shape;3323;p10"/>
            <p:cNvSpPr/>
            <p:nvPr/>
          </p:nvSpPr>
          <p:spPr>
            <a:xfrm>
              <a:off x="4296113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4" name="Google Shape;3324;p10"/>
            <p:cNvSpPr/>
            <p:nvPr/>
          </p:nvSpPr>
          <p:spPr>
            <a:xfrm>
              <a:off x="6128600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5" name="Google Shape;3325;p10"/>
            <p:cNvSpPr/>
            <p:nvPr/>
          </p:nvSpPr>
          <p:spPr>
            <a:xfrm>
              <a:off x="6281308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6" name="Google Shape;3326;p10"/>
            <p:cNvSpPr/>
            <p:nvPr/>
          </p:nvSpPr>
          <p:spPr>
            <a:xfrm>
              <a:off x="6434016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7" name="Google Shape;3327;p10"/>
            <p:cNvSpPr/>
            <p:nvPr/>
          </p:nvSpPr>
          <p:spPr>
            <a:xfrm>
              <a:off x="6586725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8" name="Google Shape;3328;p10"/>
            <p:cNvSpPr/>
            <p:nvPr/>
          </p:nvSpPr>
          <p:spPr>
            <a:xfrm>
              <a:off x="8419217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9" name="Google Shape;3329;p10"/>
            <p:cNvSpPr/>
            <p:nvPr/>
          </p:nvSpPr>
          <p:spPr>
            <a:xfrm>
              <a:off x="8571926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0" name="Google Shape;3330;p10"/>
            <p:cNvSpPr/>
            <p:nvPr/>
          </p:nvSpPr>
          <p:spPr>
            <a:xfrm>
              <a:off x="8724628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1" name="Google Shape;3331;p10"/>
            <p:cNvSpPr/>
            <p:nvPr/>
          </p:nvSpPr>
          <p:spPr>
            <a:xfrm>
              <a:off x="8877337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2" name="Google Shape;3332;p10"/>
            <p:cNvSpPr/>
            <p:nvPr/>
          </p:nvSpPr>
          <p:spPr>
            <a:xfrm>
              <a:off x="9030050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3" name="Google Shape;3333;p10"/>
            <p:cNvSpPr/>
            <p:nvPr/>
          </p:nvSpPr>
          <p:spPr>
            <a:xfrm>
              <a:off x="9182752" y="6561251"/>
              <a:ext cx="13335" cy="45085"/>
            </a:xfrm>
            <a:custGeom>
              <a:avLst/>
              <a:gdLst/>
              <a:ahLst/>
              <a:cxnLst/>
              <a:rect l="l" t="t" r="r" b="b"/>
              <a:pathLst>
                <a:path w="13334" h="45084" extrusionOk="0">
                  <a:moveTo>
                    <a:pt x="12959" y="0"/>
                  </a:moveTo>
                  <a:lnTo>
                    <a:pt x="11181" y="1199"/>
                  </a:lnTo>
                  <a:lnTo>
                    <a:pt x="3000" y="13336"/>
                  </a:lnTo>
                  <a:lnTo>
                    <a:pt x="0" y="28199"/>
                  </a:lnTo>
                  <a:lnTo>
                    <a:pt x="3000" y="43062"/>
                  </a:lnTo>
                  <a:lnTo>
                    <a:pt x="4334" y="45042"/>
                  </a:lnTo>
                  <a:lnTo>
                    <a:pt x="12959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4" name="Google Shape;3334;p10"/>
            <p:cNvSpPr/>
            <p:nvPr/>
          </p:nvSpPr>
          <p:spPr>
            <a:xfrm>
              <a:off x="1547370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5" name="Google Shape;3335;p10"/>
            <p:cNvSpPr/>
            <p:nvPr/>
          </p:nvSpPr>
          <p:spPr>
            <a:xfrm>
              <a:off x="1700079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6" name="Google Shape;3336;p10"/>
            <p:cNvSpPr/>
            <p:nvPr/>
          </p:nvSpPr>
          <p:spPr>
            <a:xfrm>
              <a:off x="1852787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7" name="Google Shape;3337;p10"/>
            <p:cNvSpPr/>
            <p:nvPr/>
          </p:nvSpPr>
          <p:spPr>
            <a:xfrm>
              <a:off x="3837987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8" name="Google Shape;3338;p10"/>
            <p:cNvSpPr/>
            <p:nvPr/>
          </p:nvSpPr>
          <p:spPr>
            <a:xfrm>
              <a:off x="3990696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9" name="Google Shape;3339;p10"/>
            <p:cNvSpPr/>
            <p:nvPr/>
          </p:nvSpPr>
          <p:spPr>
            <a:xfrm>
              <a:off x="4143404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0" name="Google Shape;3340;p10"/>
            <p:cNvSpPr/>
            <p:nvPr/>
          </p:nvSpPr>
          <p:spPr>
            <a:xfrm>
              <a:off x="6128600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1" name="Google Shape;3341;p10"/>
            <p:cNvSpPr/>
            <p:nvPr/>
          </p:nvSpPr>
          <p:spPr>
            <a:xfrm>
              <a:off x="6281308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2" name="Google Shape;3342;p10"/>
            <p:cNvSpPr/>
            <p:nvPr/>
          </p:nvSpPr>
          <p:spPr>
            <a:xfrm>
              <a:off x="6434016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3" name="Google Shape;3343;p10"/>
            <p:cNvSpPr/>
            <p:nvPr/>
          </p:nvSpPr>
          <p:spPr>
            <a:xfrm>
              <a:off x="8419217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4" name="Google Shape;3344;p10"/>
            <p:cNvSpPr/>
            <p:nvPr/>
          </p:nvSpPr>
          <p:spPr>
            <a:xfrm>
              <a:off x="8571926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5" name="Google Shape;3345;p10"/>
            <p:cNvSpPr/>
            <p:nvPr/>
          </p:nvSpPr>
          <p:spPr>
            <a:xfrm>
              <a:off x="8724628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6" name="Google Shape;3346;p10"/>
            <p:cNvSpPr/>
            <p:nvPr/>
          </p:nvSpPr>
          <p:spPr>
            <a:xfrm>
              <a:off x="8877337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7" name="Google Shape;3347;p10"/>
            <p:cNvSpPr/>
            <p:nvPr/>
          </p:nvSpPr>
          <p:spPr>
            <a:xfrm>
              <a:off x="9030050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8" name="Google Shape;3348;p10"/>
            <p:cNvSpPr/>
            <p:nvPr/>
          </p:nvSpPr>
          <p:spPr>
            <a:xfrm>
              <a:off x="1547370" y="685668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9" name="Google Shape;3349;p10"/>
            <p:cNvSpPr/>
            <p:nvPr/>
          </p:nvSpPr>
          <p:spPr>
            <a:xfrm>
              <a:off x="1700079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0" name="Google Shape;3350;p10"/>
            <p:cNvSpPr/>
            <p:nvPr/>
          </p:nvSpPr>
          <p:spPr>
            <a:xfrm>
              <a:off x="1852787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1" name="Google Shape;3351;p10"/>
            <p:cNvSpPr/>
            <p:nvPr/>
          </p:nvSpPr>
          <p:spPr>
            <a:xfrm>
              <a:off x="2005495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2" name="Google Shape;3352;p10"/>
            <p:cNvSpPr/>
            <p:nvPr/>
          </p:nvSpPr>
          <p:spPr>
            <a:xfrm>
              <a:off x="6128600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3" name="Google Shape;3353;p10"/>
            <p:cNvSpPr/>
            <p:nvPr/>
          </p:nvSpPr>
          <p:spPr>
            <a:xfrm>
              <a:off x="6281308" y="685668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4" name="Google Shape;3354;p10"/>
            <p:cNvSpPr/>
            <p:nvPr/>
          </p:nvSpPr>
          <p:spPr>
            <a:xfrm>
              <a:off x="6434016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5" name="Google Shape;3355;p10"/>
            <p:cNvSpPr/>
            <p:nvPr/>
          </p:nvSpPr>
          <p:spPr>
            <a:xfrm>
              <a:off x="8419217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6" name="Google Shape;3356;p10"/>
            <p:cNvSpPr/>
            <p:nvPr/>
          </p:nvSpPr>
          <p:spPr>
            <a:xfrm>
              <a:off x="8571926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7" name="Google Shape;3357;p10"/>
            <p:cNvSpPr/>
            <p:nvPr/>
          </p:nvSpPr>
          <p:spPr>
            <a:xfrm>
              <a:off x="8724628" y="685668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8" name="Google Shape;3358;p10"/>
            <p:cNvSpPr/>
            <p:nvPr/>
          </p:nvSpPr>
          <p:spPr>
            <a:xfrm>
              <a:off x="8877337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9" name="Google Shape;3359;p10"/>
            <p:cNvSpPr/>
            <p:nvPr/>
          </p:nvSpPr>
          <p:spPr>
            <a:xfrm>
              <a:off x="9030050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0" name="Google Shape;3360;p10"/>
            <p:cNvSpPr/>
            <p:nvPr/>
          </p:nvSpPr>
          <p:spPr>
            <a:xfrm>
              <a:off x="1547370" y="7009387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1" name="Google Shape;3361;p10"/>
            <p:cNvSpPr/>
            <p:nvPr/>
          </p:nvSpPr>
          <p:spPr>
            <a:xfrm>
              <a:off x="1700079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2" name="Google Shape;3362;p10"/>
            <p:cNvSpPr/>
            <p:nvPr/>
          </p:nvSpPr>
          <p:spPr>
            <a:xfrm>
              <a:off x="1852787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3" name="Google Shape;3363;p10"/>
            <p:cNvSpPr/>
            <p:nvPr/>
          </p:nvSpPr>
          <p:spPr>
            <a:xfrm>
              <a:off x="2005495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4" name="Google Shape;3364;p10"/>
            <p:cNvSpPr/>
            <p:nvPr/>
          </p:nvSpPr>
          <p:spPr>
            <a:xfrm>
              <a:off x="5975892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5" name="Google Shape;3365;p10"/>
            <p:cNvSpPr/>
            <p:nvPr/>
          </p:nvSpPr>
          <p:spPr>
            <a:xfrm>
              <a:off x="6128600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6" name="Google Shape;3366;p10"/>
            <p:cNvSpPr/>
            <p:nvPr/>
          </p:nvSpPr>
          <p:spPr>
            <a:xfrm>
              <a:off x="6281308" y="7009387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7" name="Google Shape;3367;p10"/>
            <p:cNvSpPr/>
            <p:nvPr/>
          </p:nvSpPr>
          <p:spPr>
            <a:xfrm>
              <a:off x="6434016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8" name="Google Shape;3368;p10"/>
            <p:cNvSpPr/>
            <p:nvPr/>
          </p:nvSpPr>
          <p:spPr>
            <a:xfrm>
              <a:off x="8419217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9" name="Google Shape;3369;p10"/>
            <p:cNvSpPr/>
            <p:nvPr/>
          </p:nvSpPr>
          <p:spPr>
            <a:xfrm>
              <a:off x="8571926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10"/>
            <p:cNvSpPr/>
            <p:nvPr/>
          </p:nvSpPr>
          <p:spPr>
            <a:xfrm>
              <a:off x="8724628" y="7009387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10"/>
            <p:cNvSpPr/>
            <p:nvPr/>
          </p:nvSpPr>
          <p:spPr>
            <a:xfrm>
              <a:off x="8877337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10"/>
            <p:cNvSpPr/>
            <p:nvPr/>
          </p:nvSpPr>
          <p:spPr>
            <a:xfrm>
              <a:off x="9030050" y="7009387"/>
              <a:ext cx="74394" cy="76364"/>
            </a:xfrm>
            <a:prstGeom prst="rect">
              <a:avLst/>
            </a:prstGeom>
            <a:blipFill rotWithShape="1">
              <a:blip r:embed="rId11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10"/>
            <p:cNvSpPr/>
            <p:nvPr/>
          </p:nvSpPr>
          <p:spPr>
            <a:xfrm>
              <a:off x="1700079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10"/>
            <p:cNvSpPr/>
            <p:nvPr/>
          </p:nvSpPr>
          <p:spPr>
            <a:xfrm>
              <a:off x="1852787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10"/>
            <p:cNvSpPr/>
            <p:nvPr/>
          </p:nvSpPr>
          <p:spPr>
            <a:xfrm>
              <a:off x="2005495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10"/>
            <p:cNvSpPr/>
            <p:nvPr/>
          </p:nvSpPr>
          <p:spPr>
            <a:xfrm>
              <a:off x="2158203" y="716210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10"/>
            <p:cNvSpPr/>
            <p:nvPr/>
          </p:nvSpPr>
          <p:spPr>
            <a:xfrm>
              <a:off x="5975892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10"/>
            <p:cNvSpPr/>
            <p:nvPr/>
          </p:nvSpPr>
          <p:spPr>
            <a:xfrm>
              <a:off x="6128600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10"/>
            <p:cNvSpPr/>
            <p:nvPr/>
          </p:nvSpPr>
          <p:spPr>
            <a:xfrm>
              <a:off x="6281308" y="716210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10"/>
            <p:cNvSpPr/>
            <p:nvPr/>
          </p:nvSpPr>
          <p:spPr>
            <a:xfrm>
              <a:off x="6434016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10"/>
            <p:cNvSpPr/>
            <p:nvPr/>
          </p:nvSpPr>
          <p:spPr>
            <a:xfrm>
              <a:off x="8419217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10"/>
            <p:cNvSpPr/>
            <p:nvPr/>
          </p:nvSpPr>
          <p:spPr>
            <a:xfrm>
              <a:off x="8571926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10"/>
            <p:cNvSpPr/>
            <p:nvPr/>
          </p:nvSpPr>
          <p:spPr>
            <a:xfrm>
              <a:off x="8724628" y="716210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10"/>
            <p:cNvSpPr/>
            <p:nvPr/>
          </p:nvSpPr>
          <p:spPr>
            <a:xfrm>
              <a:off x="8877337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10"/>
            <p:cNvSpPr/>
            <p:nvPr/>
          </p:nvSpPr>
          <p:spPr>
            <a:xfrm>
              <a:off x="9030050" y="7162101"/>
              <a:ext cx="50165" cy="76200"/>
            </a:xfrm>
            <a:custGeom>
              <a:avLst/>
              <a:gdLst/>
              <a:ahLst/>
              <a:cxnLst/>
              <a:rect l="l" t="t" r="r" b="b"/>
              <a:pathLst>
                <a:path w="50165" h="76200" extrusionOk="0">
                  <a:moveTo>
                    <a:pt x="38170" y="0"/>
                  </a:moveTo>
                  <a:lnTo>
                    <a:pt x="23313" y="3000"/>
                  </a:lnTo>
                  <a:lnTo>
                    <a:pt x="11180" y="11182"/>
                  </a:lnTo>
                  <a:lnTo>
                    <a:pt x="2999" y="23319"/>
                  </a:lnTo>
                  <a:lnTo>
                    <a:pt x="0" y="38182"/>
                  </a:lnTo>
                  <a:lnTo>
                    <a:pt x="2999" y="53039"/>
                  </a:lnTo>
                  <a:lnTo>
                    <a:pt x="11180" y="65172"/>
                  </a:lnTo>
                  <a:lnTo>
                    <a:pt x="23313" y="73353"/>
                  </a:lnTo>
                  <a:lnTo>
                    <a:pt x="36066" y="75928"/>
                  </a:lnTo>
                  <a:lnTo>
                    <a:pt x="50142" y="2416"/>
                  </a:lnTo>
                  <a:lnTo>
                    <a:pt x="38170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10"/>
            <p:cNvSpPr/>
            <p:nvPr/>
          </p:nvSpPr>
          <p:spPr>
            <a:xfrm>
              <a:off x="1700079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10"/>
            <p:cNvSpPr/>
            <p:nvPr/>
          </p:nvSpPr>
          <p:spPr>
            <a:xfrm>
              <a:off x="1852787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10"/>
            <p:cNvSpPr/>
            <p:nvPr/>
          </p:nvSpPr>
          <p:spPr>
            <a:xfrm>
              <a:off x="2005495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10"/>
            <p:cNvSpPr/>
            <p:nvPr/>
          </p:nvSpPr>
          <p:spPr>
            <a:xfrm>
              <a:off x="2158203" y="731480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10"/>
            <p:cNvSpPr/>
            <p:nvPr/>
          </p:nvSpPr>
          <p:spPr>
            <a:xfrm>
              <a:off x="5823184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10"/>
            <p:cNvSpPr/>
            <p:nvPr/>
          </p:nvSpPr>
          <p:spPr>
            <a:xfrm>
              <a:off x="5975892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10"/>
            <p:cNvSpPr/>
            <p:nvPr/>
          </p:nvSpPr>
          <p:spPr>
            <a:xfrm>
              <a:off x="6128600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10"/>
            <p:cNvSpPr/>
            <p:nvPr/>
          </p:nvSpPr>
          <p:spPr>
            <a:xfrm>
              <a:off x="6281308" y="731480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10"/>
            <p:cNvSpPr/>
            <p:nvPr/>
          </p:nvSpPr>
          <p:spPr>
            <a:xfrm>
              <a:off x="8266509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10"/>
            <p:cNvSpPr/>
            <p:nvPr/>
          </p:nvSpPr>
          <p:spPr>
            <a:xfrm>
              <a:off x="8419217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10"/>
            <p:cNvSpPr/>
            <p:nvPr/>
          </p:nvSpPr>
          <p:spPr>
            <a:xfrm>
              <a:off x="8571926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10"/>
            <p:cNvSpPr/>
            <p:nvPr/>
          </p:nvSpPr>
          <p:spPr>
            <a:xfrm>
              <a:off x="8724628" y="731480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10"/>
            <p:cNvSpPr/>
            <p:nvPr/>
          </p:nvSpPr>
          <p:spPr>
            <a:xfrm>
              <a:off x="8877337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10"/>
            <p:cNvSpPr/>
            <p:nvPr/>
          </p:nvSpPr>
          <p:spPr>
            <a:xfrm>
              <a:off x="9030050" y="7319758"/>
              <a:ext cx="20955" cy="57785"/>
            </a:xfrm>
            <a:custGeom>
              <a:avLst/>
              <a:gdLst/>
              <a:ahLst/>
              <a:cxnLst/>
              <a:rect l="l" t="t" r="r" b="b"/>
              <a:pathLst>
                <a:path w="20954" h="57784" extrusionOk="0">
                  <a:moveTo>
                    <a:pt x="20416" y="0"/>
                  </a:moveTo>
                  <a:lnTo>
                    <a:pt x="11180" y="6227"/>
                  </a:lnTo>
                  <a:lnTo>
                    <a:pt x="2999" y="18364"/>
                  </a:lnTo>
                  <a:lnTo>
                    <a:pt x="0" y="33227"/>
                  </a:lnTo>
                  <a:lnTo>
                    <a:pt x="2999" y="48090"/>
                  </a:lnTo>
                  <a:lnTo>
                    <a:pt x="9391" y="57572"/>
                  </a:lnTo>
                  <a:lnTo>
                    <a:pt x="20416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10"/>
            <p:cNvSpPr/>
            <p:nvPr/>
          </p:nvSpPr>
          <p:spPr>
            <a:xfrm>
              <a:off x="1852787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10"/>
            <p:cNvSpPr/>
            <p:nvPr/>
          </p:nvSpPr>
          <p:spPr>
            <a:xfrm>
              <a:off x="2005495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10"/>
            <p:cNvSpPr/>
            <p:nvPr/>
          </p:nvSpPr>
          <p:spPr>
            <a:xfrm>
              <a:off x="2158203" y="7467517"/>
              <a:ext cx="76353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10"/>
            <p:cNvSpPr/>
            <p:nvPr/>
          </p:nvSpPr>
          <p:spPr>
            <a:xfrm>
              <a:off x="2310911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4" name="Google Shape;3404;p10"/>
            <p:cNvSpPr/>
            <p:nvPr/>
          </p:nvSpPr>
          <p:spPr>
            <a:xfrm>
              <a:off x="5670480" y="7467517"/>
              <a:ext cx="76353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5" name="Google Shape;3405;p10"/>
            <p:cNvSpPr/>
            <p:nvPr/>
          </p:nvSpPr>
          <p:spPr>
            <a:xfrm>
              <a:off x="5823184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6" name="Google Shape;3406;p10"/>
            <p:cNvSpPr/>
            <p:nvPr/>
          </p:nvSpPr>
          <p:spPr>
            <a:xfrm>
              <a:off x="5975892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10"/>
            <p:cNvSpPr/>
            <p:nvPr/>
          </p:nvSpPr>
          <p:spPr>
            <a:xfrm>
              <a:off x="6128600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10"/>
            <p:cNvSpPr/>
            <p:nvPr/>
          </p:nvSpPr>
          <p:spPr>
            <a:xfrm>
              <a:off x="6281308" y="7467517"/>
              <a:ext cx="76353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10"/>
            <p:cNvSpPr/>
            <p:nvPr/>
          </p:nvSpPr>
          <p:spPr>
            <a:xfrm>
              <a:off x="8266509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0" name="Google Shape;3410;p10"/>
            <p:cNvSpPr/>
            <p:nvPr/>
          </p:nvSpPr>
          <p:spPr>
            <a:xfrm>
              <a:off x="8419217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1" name="Google Shape;3411;p10"/>
            <p:cNvSpPr/>
            <p:nvPr/>
          </p:nvSpPr>
          <p:spPr>
            <a:xfrm>
              <a:off x="8571926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2" name="Google Shape;3412;p10"/>
            <p:cNvSpPr/>
            <p:nvPr/>
          </p:nvSpPr>
          <p:spPr>
            <a:xfrm>
              <a:off x="8724628" y="7467517"/>
              <a:ext cx="76353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10"/>
            <p:cNvSpPr/>
            <p:nvPr/>
          </p:nvSpPr>
          <p:spPr>
            <a:xfrm>
              <a:off x="8877337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4" name="Google Shape;3414;p10"/>
            <p:cNvSpPr/>
            <p:nvPr/>
          </p:nvSpPr>
          <p:spPr>
            <a:xfrm>
              <a:off x="1852787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5" name="Google Shape;3415;p10"/>
            <p:cNvSpPr/>
            <p:nvPr/>
          </p:nvSpPr>
          <p:spPr>
            <a:xfrm>
              <a:off x="2005495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6" name="Google Shape;3416;p10"/>
            <p:cNvSpPr/>
            <p:nvPr/>
          </p:nvSpPr>
          <p:spPr>
            <a:xfrm>
              <a:off x="2158203" y="762022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7" name="Google Shape;3417;p10"/>
            <p:cNvSpPr/>
            <p:nvPr/>
          </p:nvSpPr>
          <p:spPr>
            <a:xfrm>
              <a:off x="2310911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8" name="Google Shape;3418;p10"/>
            <p:cNvSpPr/>
            <p:nvPr/>
          </p:nvSpPr>
          <p:spPr>
            <a:xfrm>
              <a:off x="2463620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9" name="Google Shape;3419;p10"/>
            <p:cNvSpPr/>
            <p:nvPr/>
          </p:nvSpPr>
          <p:spPr>
            <a:xfrm>
              <a:off x="5517773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10"/>
            <p:cNvSpPr/>
            <p:nvPr/>
          </p:nvSpPr>
          <p:spPr>
            <a:xfrm>
              <a:off x="5670480" y="762022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10"/>
            <p:cNvSpPr/>
            <p:nvPr/>
          </p:nvSpPr>
          <p:spPr>
            <a:xfrm>
              <a:off x="5823184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10"/>
            <p:cNvSpPr/>
            <p:nvPr/>
          </p:nvSpPr>
          <p:spPr>
            <a:xfrm>
              <a:off x="5975892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3" name="Google Shape;3423;p10"/>
            <p:cNvSpPr/>
            <p:nvPr/>
          </p:nvSpPr>
          <p:spPr>
            <a:xfrm>
              <a:off x="6128600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10"/>
            <p:cNvSpPr/>
            <p:nvPr/>
          </p:nvSpPr>
          <p:spPr>
            <a:xfrm>
              <a:off x="8266509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5" name="Google Shape;3425;p10"/>
            <p:cNvSpPr/>
            <p:nvPr/>
          </p:nvSpPr>
          <p:spPr>
            <a:xfrm>
              <a:off x="8419217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6" name="Google Shape;3426;p10"/>
            <p:cNvSpPr/>
            <p:nvPr/>
          </p:nvSpPr>
          <p:spPr>
            <a:xfrm>
              <a:off x="8571926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10"/>
            <p:cNvSpPr/>
            <p:nvPr/>
          </p:nvSpPr>
          <p:spPr>
            <a:xfrm>
              <a:off x="8724628" y="762022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8" name="Google Shape;3428;p10"/>
            <p:cNvSpPr/>
            <p:nvPr/>
          </p:nvSpPr>
          <p:spPr>
            <a:xfrm>
              <a:off x="8877337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10"/>
            <p:cNvSpPr/>
            <p:nvPr/>
          </p:nvSpPr>
          <p:spPr>
            <a:xfrm>
              <a:off x="2005495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10"/>
            <p:cNvSpPr/>
            <p:nvPr/>
          </p:nvSpPr>
          <p:spPr>
            <a:xfrm>
              <a:off x="2158203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10"/>
            <p:cNvSpPr/>
            <p:nvPr/>
          </p:nvSpPr>
          <p:spPr>
            <a:xfrm>
              <a:off x="2310911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2" name="Google Shape;3432;p10"/>
            <p:cNvSpPr/>
            <p:nvPr/>
          </p:nvSpPr>
          <p:spPr>
            <a:xfrm>
              <a:off x="2463620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3" name="Google Shape;3433;p10"/>
            <p:cNvSpPr/>
            <p:nvPr/>
          </p:nvSpPr>
          <p:spPr>
            <a:xfrm>
              <a:off x="2616327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" name="Google Shape;3434;p10"/>
            <p:cNvSpPr/>
            <p:nvPr/>
          </p:nvSpPr>
          <p:spPr>
            <a:xfrm>
              <a:off x="5365064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5" name="Google Shape;3435;p10"/>
            <p:cNvSpPr/>
            <p:nvPr/>
          </p:nvSpPr>
          <p:spPr>
            <a:xfrm>
              <a:off x="5670480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6" name="Google Shape;3436;p10"/>
            <p:cNvSpPr/>
            <p:nvPr/>
          </p:nvSpPr>
          <p:spPr>
            <a:xfrm>
              <a:off x="5517773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10"/>
            <p:cNvSpPr/>
            <p:nvPr/>
          </p:nvSpPr>
          <p:spPr>
            <a:xfrm>
              <a:off x="5823184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" name="Google Shape;3438;p10"/>
            <p:cNvSpPr/>
            <p:nvPr/>
          </p:nvSpPr>
          <p:spPr>
            <a:xfrm>
              <a:off x="5975892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10"/>
            <p:cNvSpPr/>
            <p:nvPr/>
          </p:nvSpPr>
          <p:spPr>
            <a:xfrm>
              <a:off x="8113800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" name="Google Shape;3440;p10"/>
            <p:cNvSpPr/>
            <p:nvPr/>
          </p:nvSpPr>
          <p:spPr>
            <a:xfrm>
              <a:off x="8266509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" name="Google Shape;3441;p10"/>
            <p:cNvSpPr/>
            <p:nvPr/>
          </p:nvSpPr>
          <p:spPr>
            <a:xfrm>
              <a:off x="8419217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10"/>
            <p:cNvSpPr/>
            <p:nvPr/>
          </p:nvSpPr>
          <p:spPr>
            <a:xfrm>
              <a:off x="8724628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10"/>
            <p:cNvSpPr/>
            <p:nvPr/>
          </p:nvSpPr>
          <p:spPr>
            <a:xfrm>
              <a:off x="8571926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10"/>
            <p:cNvSpPr/>
            <p:nvPr/>
          </p:nvSpPr>
          <p:spPr>
            <a:xfrm>
              <a:off x="8877337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10"/>
            <p:cNvSpPr/>
            <p:nvPr/>
          </p:nvSpPr>
          <p:spPr>
            <a:xfrm>
              <a:off x="2158203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6" name="Google Shape;3446;p10"/>
            <p:cNvSpPr/>
            <p:nvPr/>
          </p:nvSpPr>
          <p:spPr>
            <a:xfrm>
              <a:off x="2310911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7" name="Google Shape;3447;p10"/>
            <p:cNvSpPr/>
            <p:nvPr/>
          </p:nvSpPr>
          <p:spPr>
            <a:xfrm>
              <a:off x="2463620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10"/>
            <p:cNvSpPr/>
            <p:nvPr/>
          </p:nvSpPr>
          <p:spPr>
            <a:xfrm>
              <a:off x="2616327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9" name="Google Shape;3449;p10"/>
            <p:cNvSpPr/>
            <p:nvPr/>
          </p:nvSpPr>
          <p:spPr>
            <a:xfrm>
              <a:off x="2769036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0" name="Google Shape;3450;p10"/>
            <p:cNvSpPr/>
            <p:nvPr/>
          </p:nvSpPr>
          <p:spPr>
            <a:xfrm>
              <a:off x="5212356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1" name="Google Shape;3451;p10"/>
            <p:cNvSpPr/>
            <p:nvPr/>
          </p:nvSpPr>
          <p:spPr>
            <a:xfrm>
              <a:off x="5365064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2" name="Google Shape;3452;p10"/>
            <p:cNvSpPr/>
            <p:nvPr/>
          </p:nvSpPr>
          <p:spPr>
            <a:xfrm>
              <a:off x="5670480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10"/>
            <p:cNvSpPr/>
            <p:nvPr/>
          </p:nvSpPr>
          <p:spPr>
            <a:xfrm>
              <a:off x="5517773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4" name="Google Shape;3454;p10"/>
            <p:cNvSpPr/>
            <p:nvPr/>
          </p:nvSpPr>
          <p:spPr>
            <a:xfrm>
              <a:off x="5823184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5" name="Google Shape;3455;p10"/>
            <p:cNvSpPr/>
            <p:nvPr/>
          </p:nvSpPr>
          <p:spPr>
            <a:xfrm>
              <a:off x="8113800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6" name="Google Shape;3456;p10"/>
            <p:cNvSpPr/>
            <p:nvPr/>
          </p:nvSpPr>
          <p:spPr>
            <a:xfrm>
              <a:off x="8266509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7" name="Google Shape;3457;p10"/>
            <p:cNvSpPr/>
            <p:nvPr/>
          </p:nvSpPr>
          <p:spPr>
            <a:xfrm>
              <a:off x="8419217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8" name="Google Shape;3458;p10"/>
            <p:cNvSpPr/>
            <p:nvPr/>
          </p:nvSpPr>
          <p:spPr>
            <a:xfrm>
              <a:off x="8571926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9" name="Google Shape;3459;p10"/>
            <p:cNvSpPr/>
            <p:nvPr/>
          </p:nvSpPr>
          <p:spPr>
            <a:xfrm>
              <a:off x="8724628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0" name="Google Shape;3460;p10"/>
            <p:cNvSpPr/>
            <p:nvPr/>
          </p:nvSpPr>
          <p:spPr>
            <a:xfrm>
              <a:off x="8877337" y="7925637"/>
              <a:ext cx="56515" cy="76835"/>
            </a:xfrm>
            <a:custGeom>
              <a:avLst/>
              <a:gdLst/>
              <a:ahLst/>
              <a:cxnLst/>
              <a:rect l="l" t="t" r="r" b="b"/>
              <a:pathLst>
                <a:path w="56515" h="76834" extrusionOk="0">
                  <a:moveTo>
                    <a:pt x="38182" y="0"/>
                  </a:moveTo>
                  <a:lnTo>
                    <a:pt x="23318" y="3000"/>
                  </a:lnTo>
                  <a:lnTo>
                    <a:pt x="11182" y="11182"/>
                  </a:lnTo>
                  <a:lnTo>
                    <a:pt x="3000" y="23318"/>
                  </a:lnTo>
                  <a:lnTo>
                    <a:pt x="0" y="38182"/>
                  </a:lnTo>
                  <a:lnTo>
                    <a:pt x="3000" y="53044"/>
                  </a:lnTo>
                  <a:lnTo>
                    <a:pt x="11182" y="65181"/>
                  </a:lnTo>
                  <a:lnTo>
                    <a:pt x="23318" y="73363"/>
                  </a:lnTo>
                  <a:lnTo>
                    <a:pt x="38182" y="76363"/>
                  </a:lnTo>
                  <a:lnTo>
                    <a:pt x="42660" y="75458"/>
                  </a:lnTo>
                  <a:lnTo>
                    <a:pt x="56135" y="5088"/>
                  </a:lnTo>
                  <a:lnTo>
                    <a:pt x="53038" y="3000"/>
                  </a:lnTo>
                  <a:lnTo>
                    <a:pt x="38182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1" name="Google Shape;3461;p10"/>
            <p:cNvSpPr/>
            <p:nvPr/>
          </p:nvSpPr>
          <p:spPr>
            <a:xfrm>
              <a:off x="2310911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2" name="Google Shape;3462;p10"/>
            <p:cNvSpPr/>
            <p:nvPr/>
          </p:nvSpPr>
          <p:spPr>
            <a:xfrm>
              <a:off x="20298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3" name="Google Shape;3463;p10"/>
            <p:cNvSpPr/>
            <p:nvPr/>
          </p:nvSpPr>
          <p:spPr>
            <a:xfrm>
              <a:off x="2463620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4" name="Google Shape;3464;p10"/>
            <p:cNvSpPr/>
            <p:nvPr/>
          </p:nvSpPr>
          <p:spPr>
            <a:xfrm>
              <a:off x="2616327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5" name="Google Shape;3465;p10"/>
            <p:cNvSpPr/>
            <p:nvPr/>
          </p:nvSpPr>
          <p:spPr>
            <a:xfrm>
              <a:off x="2769036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6" name="Google Shape;3466;p10"/>
            <p:cNvSpPr/>
            <p:nvPr/>
          </p:nvSpPr>
          <p:spPr>
            <a:xfrm>
              <a:off x="2921744" y="807834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7" name="Google Shape;3467;p10"/>
            <p:cNvSpPr/>
            <p:nvPr/>
          </p:nvSpPr>
          <p:spPr>
            <a:xfrm>
              <a:off x="3074447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8" name="Google Shape;3468;p10"/>
            <p:cNvSpPr/>
            <p:nvPr/>
          </p:nvSpPr>
          <p:spPr>
            <a:xfrm>
              <a:off x="4906940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9" name="Google Shape;3469;p10"/>
            <p:cNvSpPr/>
            <p:nvPr/>
          </p:nvSpPr>
          <p:spPr>
            <a:xfrm>
              <a:off x="5059648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0" name="Google Shape;3470;p10"/>
            <p:cNvSpPr/>
            <p:nvPr/>
          </p:nvSpPr>
          <p:spPr>
            <a:xfrm>
              <a:off x="5212356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1" name="Google Shape;3471;p10"/>
            <p:cNvSpPr/>
            <p:nvPr/>
          </p:nvSpPr>
          <p:spPr>
            <a:xfrm>
              <a:off x="5517773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2" name="Google Shape;3472;p10"/>
            <p:cNvSpPr/>
            <p:nvPr/>
          </p:nvSpPr>
          <p:spPr>
            <a:xfrm>
              <a:off x="5365064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3" name="Google Shape;3473;p10"/>
            <p:cNvSpPr/>
            <p:nvPr/>
          </p:nvSpPr>
          <p:spPr>
            <a:xfrm>
              <a:off x="5670480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4" name="Google Shape;3474;p10"/>
            <p:cNvSpPr/>
            <p:nvPr/>
          </p:nvSpPr>
          <p:spPr>
            <a:xfrm>
              <a:off x="8113800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5" name="Google Shape;3475;p10"/>
            <p:cNvSpPr/>
            <p:nvPr/>
          </p:nvSpPr>
          <p:spPr>
            <a:xfrm>
              <a:off x="7961093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6" name="Google Shape;3476;p10"/>
            <p:cNvSpPr/>
            <p:nvPr/>
          </p:nvSpPr>
          <p:spPr>
            <a:xfrm>
              <a:off x="8266509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7" name="Google Shape;3477;p10"/>
            <p:cNvSpPr/>
            <p:nvPr/>
          </p:nvSpPr>
          <p:spPr>
            <a:xfrm>
              <a:off x="8419217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10"/>
            <p:cNvSpPr/>
            <p:nvPr/>
          </p:nvSpPr>
          <p:spPr>
            <a:xfrm>
              <a:off x="8724628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9" name="Google Shape;3479;p10"/>
            <p:cNvSpPr/>
            <p:nvPr/>
          </p:nvSpPr>
          <p:spPr>
            <a:xfrm>
              <a:off x="8571926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0" name="Google Shape;3480;p10"/>
            <p:cNvSpPr/>
            <p:nvPr/>
          </p:nvSpPr>
          <p:spPr>
            <a:xfrm>
              <a:off x="8877337" y="8080506"/>
              <a:ext cx="27940" cy="66040"/>
            </a:xfrm>
            <a:custGeom>
              <a:avLst/>
              <a:gdLst/>
              <a:ahLst/>
              <a:cxnLst/>
              <a:rect l="l" t="t" r="r" b="b"/>
              <a:pathLst>
                <a:path w="27940" h="66040" extrusionOk="0">
                  <a:moveTo>
                    <a:pt x="27454" y="0"/>
                  </a:moveTo>
                  <a:lnTo>
                    <a:pt x="23318" y="835"/>
                  </a:lnTo>
                  <a:lnTo>
                    <a:pt x="11182" y="9019"/>
                  </a:lnTo>
                  <a:lnTo>
                    <a:pt x="3000" y="21156"/>
                  </a:lnTo>
                  <a:lnTo>
                    <a:pt x="0" y="36014"/>
                  </a:lnTo>
                  <a:lnTo>
                    <a:pt x="3000" y="50878"/>
                  </a:lnTo>
                  <a:lnTo>
                    <a:pt x="11182" y="63014"/>
                  </a:lnTo>
                  <a:lnTo>
                    <a:pt x="14907" y="65525"/>
                  </a:lnTo>
                  <a:lnTo>
                    <a:pt x="27454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1" name="Google Shape;3481;p10"/>
            <p:cNvSpPr/>
            <p:nvPr/>
          </p:nvSpPr>
          <p:spPr>
            <a:xfrm>
              <a:off x="20298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2" name="Google Shape;3482;p10"/>
            <p:cNvSpPr/>
            <p:nvPr/>
          </p:nvSpPr>
          <p:spPr>
            <a:xfrm>
              <a:off x="2463620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3" name="Google Shape;3483;p10"/>
            <p:cNvSpPr/>
            <p:nvPr/>
          </p:nvSpPr>
          <p:spPr>
            <a:xfrm>
              <a:off x="2616327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4" name="Google Shape;3484;p10"/>
            <p:cNvSpPr/>
            <p:nvPr/>
          </p:nvSpPr>
          <p:spPr>
            <a:xfrm>
              <a:off x="2921744" y="823105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5" name="Google Shape;3485;p10"/>
            <p:cNvSpPr/>
            <p:nvPr/>
          </p:nvSpPr>
          <p:spPr>
            <a:xfrm>
              <a:off x="2769036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6" name="Google Shape;3486;p10"/>
            <p:cNvSpPr/>
            <p:nvPr/>
          </p:nvSpPr>
          <p:spPr>
            <a:xfrm>
              <a:off x="3074447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7" name="Google Shape;3487;p10"/>
            <p:cNvSpPr/>
            <p:nvPr/>
          </p:nvSpPr>
          <p:spPr>
            <a:xfrm>
              <a:off x="3227155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8" name="Google Shape;3488;p10"/>
            <p:cNvSpPr/>
            <p:nvPr/>
          </p:nvSpPr>
          <p:spPr>
            <a:xfrm>
              <a:off x="3532571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9" name="Google Shape;3489;p10"/>
            <p:cNvSpPr/>
            <p:nvPr/>
          </p:nvSpPr>
          <p:spPr>
            <a:xfrm>
              <a:off x="3379863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0" name="Google Shape;3490;p10"/>
            <p:cNvSpPr/>
            <p:nvPr/>
          </p:nvSpPr>
          <p:spPr>
            <a:xfrm>
              <a:off x="4754232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1" name="Google Shape;3491;p10"/>
            <p:cNvSpPr/>
            <p:nvPr/>
          </p:nvSpPr>
          <p:spPr>
            <a:xfrm>
              <a:off x="4601523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2" name="Google Shape;3492;p10"/>
            <p:cNvSpPr/>
            <p:nvPr/>
          </p:nvSpPr>
          <p:spPr>
            <a:xfrm>
              <a:off x="5059648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3" name="Google Shape;3493;p10"/>
            <p:cNvSpPr/>
            <p:nvPr/>
          </p:nvSpPr>
          <p:spPr>
            <a:xfrm>
              <a:off x="4906940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4" name="Google Shape;3494;p10"/>
            <p:cNvSpPr/>
            <p:nvPr/>
          </p:nvSpPr>
          <p:spPr>
            <a:xfrm>
              <a:off x="5212356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5" name="Google Shape;3495;p10"/>
            <p:cNvSpPr/>
            <p:nvPr/>
          </p:nvSpPr>
          <p:spPr>
            <a:xfrm>
              <a:off x="5517773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6" name="Google Shape;3496;p10"/>
            <p:cNvSpPr/>
            <p:nvPr/>
          </p:nvSpPr>
          <p:spPr>
            <a:xfrm>
              <a:off x="5365064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7" name="Google Shape;3497;p10"/>
            <p:cNvSpPr/>
            <p:nvPr/>
          </p:nvSpPr>
          <p:spPr>
            <a:xfrm>
              <a:off x="7961093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8" name="Google Shape;3498;p10"/>
            <p:cNvSpPr/>
            <p:nvPr/>
          </p:nvSpPr>
          <p:spPr>
            <a:xfrm>
              <a:off x="8113800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9" name="Google Shape;3499;p10"/>
            <p:cNvSpPr/>
            <p:nvPr/>
          </p:nvSpPr>
          <p:spPr>
            <a:xfrm>
              <a:off x="8419217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0" name="Google Shape;3500;p10"/>
            <p:cNvSpPr/>
            <p:nvPr/>
          </p:nvSpPr>
          <p:spPr>
            <a:xfrm>
              <a:off x="8266509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1" name="Google Shape;3501;p10"/>
            <p:cNvSpPr/>
            <p:nvPr/>
          </p:nvSpPr>
          <p:spPr>
            <a:xfrm>
              <a:off x="8571926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2" name="Google Shape;3502;p10"/>
            <p:cNvSpPr/>
            <p:nvPr/>
          </p:nvSpPr>
          <p:spPr>
            <a:xfrm>
              <a:off x="8724628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3" name="Google Shape;3503;p10"/>
            <p:cNvSpPr/>
            <p:nvPr/>
          </p:nvSpPr>
          <p:spPr>
            <a:xfrm>
              <a:off x="20298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4" name="Google Shape;3504;p10"/>
            <p:cNvSpPr/>
            <p:nvPr/>
          </p:nvSpPr>
          <p:spPr>
            <a:xfrm>
              <a:off x="173001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5" name="Google Shape;3505;p10"/>
            <p:cNvSpPr/>
            <p:nvPr/>
          </p:nvSpPr>
          <p:spPr>
            <a:xfrm>
              <a:off x="2616327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6" name="Google Shape;3506;p10"/>
            <p:cNvSpPr/>
            <p:nvPr/>
          </p:nvSpPr>
          <p:spPr>
            <a:xfrm>
              <a:off x="2921744" y="8383756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7" name="Google Shape;3507;p10"/>
            <p:cNvSpPr/>
            <p:nvPr/>
          </p:nvSpPr>
          <p:spPr>
            <a:xfrm>
              <a:off x="2769036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8" name="Google Shape;3508;p10"/>
            <p:cNvSpPr/>
            <p:nvPr/>
          </p:nvSpPr>
          <p:spPr>
            <a:xfrm>
              <a:off x="3227155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9" name="Google Shape;3509;p10"/>
            <p:cNvSpPr/>
            <p:nvPr/>
          </p:nvSpPr>
          <p:spPr>
            <a:xfrm>
              <a:off x="3074447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0" name="Google Shape;3510;p10"/>
            <p:cNvSpPr/>
            <p:nvPr/>
          </p:nvSpPr>
          <p:spPr>
            <a:xfrm>
              <a:off x="3379863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1" name="Google Shape;3511;p10"/>
            <p:cNvSpPr/>
            <p:nvPr/>
          </p:nvSpPr>
          <p:spPr>
            <a:xfrm>
              <a:off x="3685280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2" name="Google Shape;3512;p10"/>
            <p:cNvSpPr/>
            <p:nvPr/>
          </p:nvSpPr>
          <p:spPr>
            <a:xfrm>
              <a:off x="3532571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3" name="Google Shape;3513;p10"/>
            <p:cNvSpPr/>
            <p:nvPr/>
          </p:nvSpPr>
          <p:spPr>
            <a:xfrm>
              <a:off x="3837987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4" name="Google Shape;3514;p10"/>
            <p:cNvSpPr/>
            <p:nvPr/>
          </p:nvSpPr>
          <p:spPr>
            <a:xfrm>
              <a:off x="3990696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5" name="Google Shape;3515;p10"/>
            <p:cNvSpPr/>
            <p:nvPr/>
          </p:nvSpPr>
          <p:spPr>
            <a:xfrm>
              <a:off x="4143404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6" name="Google Shape;3516;p10"/>
            <p:cNvSpPr/>
            <p:nvPr/>
          </p:nvSpPr>
          <p:spPr>
            <a:xfrm>
              <a:off x="4296113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7" name="Google Shape;3517;p10"/>
            <p:cNvSpPr/>
            <p:nvPr/>
          </p:nvSpPr>
          <p:spPr>
            <a:xfrm>
              <a:off x="4448815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8" name="Google Shape;3518;p10"/>
            <p:cNvSpPr/>
            <p:nvPr/>
          </p:nvSpPr>
          <p:spPr>
            <a:xfrm>
              <a:off x="4601523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9" name="Google Shape;3519;p10"/>
            <p:cNvSpPr/>
            <p:nvPr/>
          </p:nvSpPr>
          <p:spPr>
            <a:xfrm>
              <a:off x="4754232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0" name="Google Shape;3520;p10"/>
            <p:cNvSpPr/>
            <p:nvPr/>
          </p:nvSpPr>
          <p:spPr>
            <a:xfrm>
              <a:off x="5059648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1" name="Google Shape;3521;p10"/>
            <p:cNvSpPr/>
            <p:nvPr/>
          </p:nvSpPr>
          <p:spPr>
            <a:xfrm>
              <a:off x="4906940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2" name="Google Shape;3522;p10"/>
            <p:cNvSpPr/>
            <p:nvPr/>
          </p:nvSpPr>
          <p:spPr>
            <a:xfrm>
              <a:off x="5212356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3" name="Google Shape;3523;p10"/>
            <p:cNvSpPr/>
            <p:nvPr/>
          </p:nvSpPr>
          <p:spPr>
            <a:xfrm>
              <a:off x="5365064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4" name="Google Shape;3524;p10"/>
            <p:cNvSpPr/>
            <p:nvPr/>
          </p:nvSpPr>
          <p:spPr>
            <a:xfrm>
              <a:off x="7808385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5" name="Google Shape;3525;p10"/>
            <p:cNvSpPr/>
            <p:nvPr/>
          </p:nvSpPr>
          <p:spPr>
            <a:xfrm>
              <a:off x="7961093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6" name="Google Shape;3526;p10"/>
            <p:cNvSpPr/>
            <p:nvPr/>
          </p:nvSpPr>
          <p:spPr>
            <a:xfrm>
              <a:off x="8113800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7" name="Google Shape;3527;p10"/>
            <p:cNvSpPr/>
            <p:nvPr/>
          </p:nvSpPr>
          <p:spPr>
            <a:xfrm>
              <a:off x="8419217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8" name="Google Shape;3528;p10"/>
            <p:cNvSpPr/>
            <p:nvPr/>
          </p:nvSpPr>
          <p:spPr>
            <a:xfrm>
              <a:off x="8266509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9" name="Google Shape;3529;p10"/>
            <p:cNvSpPr/>
            <p:nvPr/>
          </p:nvSpPr>
          <p:spPr>
            <a:xfrm>
              <a:off x="8571926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0" name="Google Shape;3530;p10"/>
            <p:cNvSpPr/>
            <p:nvPr/>
          </p:nvSpPr>
          <p:spPr>
            <a:xfrm>
              <a:off x="20298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1" name="Google Shape;3531;p10"/>
            <p:cNvSpPr/>
            <p:nvPr/>
          </p:nvSpPr>
          <p:spPr>
            <a:xfrm>
              <a:off x="8724628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2" name="Google Shape;3532;p10"/>
            <p:cNvSpPr/>
            <p:nvPr/>
          </p:nvSpPr>
          <p:spPr>
            <a:xfrm>
              <a:off x="173001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3" name="Google Shape;3533;p10"/>
            <p:cNvSpPr/>
            <p:nvPr/>
          </p:nvSpPr>
          <p:spPr>
            <a:xfrm>
              <a:off x="3074447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4" name="Google Shape;3534;p10"/>
            <p:cNvSpPr/>
            <p:nvPr/>
          </p:nvSpPr>
          <p:spPr>
            <a:xfrm>
              <a:off x="2921744" y="8536469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5" name="Google Shape;3535;p10"/>
            <p:cNvSpPr/>
            <p:nvPr/>
          </p:nvSpPr>
          <p:spPr>
            <a:xfrm>
              <a:off x="3379863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6" name="Google Shape;3536;p10"/>
            <p:cNvSpPr/>
            <p:nvPr/>
          </p:nvSpPr>
          <p:spPr>
            <a:xfrm>
              <a:off x="3227155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7" name="Google Shape;3537;p10"/>
            <p:cNvSpPr/>
            <p:nvPr/>
          </p:nvSpPr>
          <p:spPr>
            <a:xfrm>
              <a:off x="3532571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8" name="Google Shape;3538;p10"/>
            <p:cNvSpPr/>
            <p:nvPr/>
          </p:nvSpPr>
          <p:spPr>
            <a:xfrm>
              <a:off x="3685280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9" name="Google Shape;3539;p10"/>
            <p:cNvSpPr/>
            <p:nvPr/>
          </p:nvSpPr>
          <p:spPr>
            <a:xfrm>
              <a:off x="3837987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0" name="Google Shape;3540;p10"/>
            <p:cNvSpPr/>
            <p:nvPr/>
          </p:nvSpPr>
          <p:spPr>
            <a:xfrm>
              <a:off x="3990696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1" name="Google Shape;3541;p10"/>
            <p:cNvSpPr/>
            <p:nvPr/>
          </p:nvSpPr>
          <p:spPr>
            <a:xfrm>
              <a:off x="4143404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2" name="Google Shape;3542;p10"/>
            <p:cNvSpPr/>
            <p:nvPr/>
          </p:nvSpPr>
          <p:spPr>
            <a:xfrm>
              <a:off x="4296113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3" name="Google Shape;3543;p10"/>
            <p:cNvSpPr/>
            <p:nvPr/>
          </p:nvSpPr>
          <p:spPr>
            <a:xfrm>
              <a:off x="4448815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4" name="Google Shape;3544;p10"/>
            <p:cNvSpPr/>
            <p:nvPr/>
          </p:nvSpPr>
          <p:spPr>
            <a:xfrm>
              <a:off x="4601523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5" name="Google Shape;3545;p10"/>
            <p:cNvSpPr/>
            <p:nvPr/>
          </p:nvSpPr>
          <p:spPr>
            <a:xfrm>
              <a:off x="4754232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6" name="Google Shape;3546;p10"/>
            <p:cNvSpPr/>
            <p:nvPr/>
          </p:nvSpPr>
          <p:spPr>
            <a:xfrm>
              <a:off x="4906940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10"/>
            <p:cNvSpPr/>
            <p:nvPr/>
          </p:nvSpPr>
          <p:spPr>
            <a:xfrm>
              <a:off x="5059648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8" name="Google Shape;3548;p10"/>
            <p:cNvSpPr/>
            <p:nvPr/>
          </p:nvSpPr>
          <p:spPr>
            <a:xfrm>
              <a:off x="7808385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9" name="Google Shape;3549;p10"/>
            <p:cNvSpPr/>
            <p:nvPr/>
          </p:nvSpPr>
          <p:spPr>
            <a:xfrm>
              <a:off x="7961093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10"/>
            <p:cNvSpPr/>
            <p:nvPr/>
          </p:nvSpPr>
          <p:spPr>
            <a:xfrm>
              <a:off x="8113800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1" name="Google Shape;3551;p10"/>
            <p:cNvSpPr/>
            <p:nvPr/>
          </p:nvSpPr>
          <p:spPr>
            <a:xfrm>
              <a:off x="8266509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2" name="Google Shape;3552;p10"/>
            <p:cNvSpPr/>
            <p:nvPr/>
          </p:nvSpPr>
          <p:spPr>
            <a:xfrm>
              <a:off x="8419217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10"/>
            <p:cNvSpPr/>
            <p:nvPr/>
          </p:nvSpPr>
          <p:spPr>
            <a:xfrm>
              <a:off x="8571926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10"/>
            <p:cNvSpPr/>
            <p:nvPr/>
          </p:nvSpPr>
          <p:spPr>
            <a:xfrm>
              <a:off x="8724628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10"/>
            <p:cNvSpPr/>
            <p:nvPr/>
          </p:nvSpPr>
          <p:spPr>
            <a:xfrm>
              <a:off x="20298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10"/>
            <p:cNvSpPr/>
            <p:nvPr/>
          </p:nvSpPr>
          <p:spPr>
            <a:xfrm>
              <a:off x="173001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10"/>
            <p:cNvSpPr/>
            <p:nvPr/>
          </p:nvSpPr>
          <p:spPr>
            <a:xfrm>
              <a:off x="325709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10"/>
            <p:cNvSpPr/>
            <p:nvPr/>
          </p:nvSpPr>
          <p:spPr>
            <a:xfrm>
              <a:off x="3227155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10"/>
            <p:cNvSpPr/>
            <p:nvPr/>
          </p:nvSpPr>
          <p:spPr>
            <a:xfrm>
              <a:off x="3379863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10"/>
            <p:cNvSpPr/>
            <p:nvPr/>
          </p:nvSpPr>
          <p:spPr>
            <a:xfrm>
              <a:off x="3532571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10"/>
            <p:cNvSpPr/>
            <p:nvPr/>
          </p:nvSpPr>
          <p:spPr>
            <a:xfrm>
              <a:off x="3685280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2" name="Google Shape;3562;p10"/>
            <p:cNvSpPr/>
            <p:nvPr/>
          </p:nvSpPr>
          <p:spPr>
            <a:xfrm>
              <a:off x="3837987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3" name="Google Shape;3563;p10"/>
            <p:cNvSpPr/>
            <p:nvPr/>
          </p:nvSpPr>
          <p:spPr>
            <a:xfrm>
              <a:off x="3990696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10"/>
            <p:cNvSpPr/>
            <p:nvPr/>
          </p:nvSpPr>
          <p:spPr>
            <a:xfrm>
              <a:off x="4143404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5" name="Google Shape;3565;p10"/>
            <p:cNvSpPr/>
            <p:nvPr/>
          </p:nvSpPr>
          <p:spPr>
            <a:xfrm>
              <a:off x="4296113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6" name="Google Shape;3566;p10"/>
            <p:cNvSpPr/>
            <p:nvPr/>
          </p:nvSpPr>
          <p:spPr>
            <a:xfrm>
              <a:off x="4448815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7" name="Google Shape;3567;p10"/>
            <p:cNvSpPr/>
            <p:nvPr/>
          </p:nvSpPr>
          <p:spPr>
            <a:xfrm>
              <a:off x="4601523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8" name="Google Shape;3568;p10"/>
            <p:cNvSpPr/>
            <p:nvPr/>
          </p:nvSpPr>
          <p:spPr>
            <a:xfrm>
              <a:off x="7655676" y="868917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9" name="Google Shape;3569;p10"/>
            <p:cNvSpPr/>
            <p:nvPr/>
          </p:nvSpPr>
          <p:spPr>
            <a:xfrm>
              <a:off x="7808385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0" name="Google Shape;3570;p10"/>
            <p:cNvSpPr/>
            <p:nvPr/>
          </p:nvSpPr>
          <p:spPr>
            <a:xfrm>
              <a:off x="7961093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1" name="Google Shape;3571;p10"/>
            <p:cNvSpPr/>
            <p:nvPr/>
          </p:nvSpPr>
          <p:spPr>
            <a:xfrm>
              <a:off x="8113800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2" name="Google Shape;3572;p10"/>
            <p:cNvSpPr/>
            <p:nvPr/>
          </p:nvSpPr>
          <p:spPr>
            <a:xfrm>
              <a:off x="8266509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3" name="Google Shape;3573;p10"/>
            <p:cNvSpPr/>
            <p:nvPr/>
          </p:nvSpPr>
          <p:spPr>
            <a:xfrm>
              <a:off x="8419217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4" name="Google Shape;3574;p10"/>
            <p:cNvSpPr/>
            <p:nvPr/>
          </p:nvSpPr>
          <p:spPr>
            <a:xfrm>
              <a:off x="8571926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5" name="Google Shape;3575;p10"/>
            <p:cNvSpPr/>
            <p:nvPr/>
          </p:nvSpPr>
          <p:spPr>
            <a:xfrm>
              <a:off x="8724628" y="8689173"/>
              <a:ext cx="62230" cy="76835"/>
            </a:xfrm>
            <a:custGeom>
              <a:avLst/>
              <a:gdLst/>
              <a:ahLst/>
              <a:cxnLst/>
              <a:rect l="l" t="t" r="r" b="b"/>
              <a:pathLst>
                <a:path w="62229" h="76834" extrusionOk="0">
                  <a:moveTo>
                    <a:pt x="38182" y="0"/>
                  </a:moveTo>
                  <a:lnTo>
                    <a:pt x="23319" y="3000"/>
                  </a:lnTo>
                  <a:lnTo>
                    <a:pt x="11182" y="11181"/>
                  </a:lnTo>
                  <a:lnTo>
                    <a:pt x="3000" y="23318"/>
                  </a:lnTo>
                  <a:lnTo>
                    <a:pt x="0" y="38181"/>
                  </a:lnTo>
                  <a:lnTo>
                    <a:pt x="3000" y="53044"/>
                  </a:lnTo>
                  <a:lnTo>
                    <a:pt x="11182" y="65180"/>
                  </a:lnTo>
                  <a:lnTo>
                    <a:pt x="23319" y="73363"/>
                  </a:lnTo>
                  <a:lnTo>
                    <a:pt x="38182" y="76363"/>
                  </a:lnTo>
                  <a:lnTo>
                    <a:pt x="49421" y="74093"/>
                  </a:lnTo>
                  <a:lnTo>
                    <a:pt x="61892" y="8969"/>
                  </a:lnTo>
                  <a:lnTo>
                    <a:pt x="53039" y="3000"/>
                  </a:lnTo>
                  <a:lnTo>
                    <a:pt x="38182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6" name="Google Shape;3576;p10"/>
            <p:cNvSpPr/>
            <p:nvPr/>
          </p:nvSpPr>
          <p:spPr>
            <a:xfrm>
              <a:off x="20298" y="884188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7" name="Google Shape;3577;p10"/>
            <p:cNvSpPr/>
            <p:nvPr/>
          </p:nvSpPr>
          <p:spPr>
            <a:xfrm>
              <a:off x="173001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8" name="Google Shape;3578;p10"/>
            <p:cNvSpPr/>
            <p:nvPr/>
          </p:nvSpPr>
          <p:spPr>
            <a:xfrm>
              <a:off x="325709" y="884188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9" name="Google Shape;3579;p10"/>
            <p:cNvSpPr/>
            <p:nvPr/>
          </p:nvSpPr>
          <p:spPr>
            <a:xfrm>
              <a:off x="478417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0" name="Google Shape;3580;p10"/>
            <p:cNvSpPr/>
            <p:nvPr/>
          </p:nvSpPr>
          <p:spPr>
            <a:xfrm>
              <a:off x="7502968" y="884188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1" name="Google Shape;3581;p10"/>
            <p:cNvSpPr/>
            <p:nvPr/>
          </p:nvSpPr>
          <p:spPr>
            <a:xfrm>
              <a:off x="7655676" y="8841885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2" name="Google Shape;3582;p10"/>
            <p:cNvSpPr/>
            <p:nvPr/>
          </p:nvSpPr>
          <p:spPr>
            <a:xfrm>
              <a:off x="7808385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3" name="Google Shape;3583;p10"/>
            <p:cNvSpPr/>
            <p:nvPr/>
          </p:nvSpPr>
          <p:spPr>
            <a:xfrm>
              <a:off x="7961093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4" name="Google Shape;3584;p10"/>
            <p:cNvSpPr/>
            <p:nvPr/>
          </p:nvSpPr>
          <p:spPr>
            <a:xfrm>
              <a:off x="8113800" y="884188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5" name="Google Shape;3585;p10"/>
            <p:cNvSpPr/>
            <p:nvPr/>
          </p:nvSpPr>
          <p:spPr>
            <a:xfrm>
              <a:off x="8266509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6" name="Google Shape;3586;p10"/>
            <p:cNvSpPr/>
            <p:nvPr/>
          </p:nvSpPr>
          <p:spPr>
            <a:xfrm>
              <a:off x="8419217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7" name="Google Shape;3587;p10"/>
            <p:cNvSpPr/>
            <p:nvPr/>
          </p:nvSpPr>
          <p:spPr>
            <a:xfrm>
              <a:off x="8571926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8" name="Google Shape;3588;p10"/>
            <p:cNvSpPr/>
            <p:nvPr/>
          </p:nvSpPr>
          <p:spPr>
            <a:xfrm>
              <a:off x="20298" y="8994589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9" name="Google Shape;3589;p10"/>
            <p:cNvSpPr/>
            <p:nvPr/>
          </p:nvSpPr>
          <p:spPr>
            <a:xfrm>
              <a:off x="173001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0" name="Google Shape;3590;p10"/>
            <p:cNvSpPr/>
            <p:nvPr/>
          </p:nvSpPr>
          <p:spPr>
            <a:xfrm>
              <a:off x="325709" y="8994589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1" name="Google Shape;3591;p10"/>
            <p:cNvSpPr/>
            <p:nvPr/>
          </p:nvSpPr>
          <p:spPr>
            <a:xfrm>
              <a:off x="478417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2" name="Google Shape;3592;p10"/>
            <p:cNvSpPr/>
            <p:nvPr/>
          </p:nvSpPr>
          <p:spPr>
            <a:xfrm>
              <a:off x="7350260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3" name="Google Shape;3593;p10"/>
            <p:cNvSpPr/>
            <p:nvPr/>
          </p:nvSpPr>
          <p:spPr>
            <a:xfrm>
              <a:off x="7502968" y="8994589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4" name="Google Shape;3594;p10"/>
            <p:cNvSpPr/>
            <p:nvPr/>
          </p:nvSpPr>
          <p:spPr>
            <a:xfrm>
              <a:off x="7655676" y="8994589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5" name="Google Shape;3595;p10"/>
            <p:cNvSpPr/>
            <p:nvPr/>
          </p:nvSpPr>
          <p:spPr>
            <a:xfrm>
              <a:off x="7808385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6" name="Google Shape;3596;p10"/>
            <p:cNvSpPr/>
            <p:nvPr/>
          </p:nvSpPr>
          <p:spPr>
            <a:xfrm>
              <a:off x="7961093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7" name="Google Shape;3597;p10"/>
            <p:cNvSpPr/>
            <p:nvPr/>
          </p:nvSpPr>
          <p:spPr>
            <a:xfrm>
              <a:off x="8113800" y="8994589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8" name="Google Shape;3598;p10"/>
            <p:cNvSpPr/>
            <p:nvPr/>
          </p:nvSpPr>
          <p:spPr>
            <a:xfrm>
              <a:off x="8266509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9" name="Google Shape;3599;p10"/>
            <p:cNvSpPr/>
            <p:nvPr/>
          </p:nvSpPr>
          <p:spPr>
            <a:xfrm>
              <a:off x="8419217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0" name="Google Shape;3600;p10"/>
            <p:cNvSpPr/>
            <p:nvPr/>
          </p:nvSpPr>
          <p:spPr>
            <a:xfrm>
              <a:off x="8571926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1" name="Google Shape;3601;p10"/>
            <p:cNvSpPr/>
            <p:nvPr/>
          </p:nvSpPr>
          <p:spPr>
            <a:xfrm>
              <a:off x="20298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2" name="Google Shape;3602;p10"/>
            <p:cNvSpPr/>
            <p:nvPr/>
          </p:nvSpPr>
          <p:spPr>
            <a:xfrm>
              <a:off x="173001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3" name="Google Shape;3603;p10"/>
            <p:cNvSpPr/>
            <p:nvPr/>
          </p:nvSpPr>
          <p:spPr>
            <a:xfrm>
              <a:off x="325709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4" name="Google Shape;3604;p10"/>
            <p:cNvSpPr/>
            <p:nvPr/>
          </p:nvSpPr>
          <p:spPr>
            <a:xfrm>
              <a:off x="478417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5" name="Google Shape;3605;p10"/>
            <p:cNvSpPr/>
            <p:nvPr/>
          </p:nvSpPr>
          <p:spPr>
            <a:xfrm>
              <a:off x="631126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6" name="Google Shape;3606;p10"/>
            <p:cNvSpPr/>
            <p:nvPr/>
          </p:nvSpPr>
          <p:spPr>
            <a:xfrm>
              <a:off x="7350260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7" name="Google Shape;3607;p10"/>
            <p:cNvSpPr/>
            <p:nvPr/>
          </p:nvSpPr>
          <p:spPr>
            <a:xfrm>
              <a:off x="7502968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8" name="Google Shape;3608;p10"/>
            <p:cNvSpPr/>
            <p:nvPr/>
          </p:nvSpPr>
          <p:spPr>
            <a:xfrm>
              <a:off x="7655676" y="914730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9" name="Google Shape;3609;p10"/>
            <p:cNvSpPr/>
            <p:nvPr/>
          </p:nvSpPr>
          <p:spPr>
            <a:xfrm>
              <a:off x="7808385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0" name="Google Shape;3610;p10"/>
            <p:cNvSpPr/>
            <p:nvPr/>
          </p:nvSpPr>
          <p:spPr>
            <a:xfrm>
              <a:off x="7961093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1" name="Google Shape;3611;p10"/>
            <p:cNvSpPr/>
            <p:nvPr/>
          </p:nvSpPr>
          <p:spPr>
            <a:xfrm>
              <a:off x="8113800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2" name="Google Shape;3612;p10"/>
            <p:cNvSpPr/>
            <p:nvPr/>
          </p:nvSpPr>
          <p:spPr>
            <a:xfrm>
              <a:off x="8266509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3" name="Google Shape;3613;p10"/>
            <p:cNvSpPr/>
            <p:nvPr/>
          </p:nvSpPr>
          <p:spPr>
            <a:xfrm>
              <a:off x="8419217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4" name="Google Shape;3614;p10"/>
            <p:cNvSpPr/>
            <p:nvPr/>
          </p:nvSpPr>
          <p:spPr>
            <a:xfrm>
              <a:off x="20298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5" name="Google Shape;3615;p10"/>
            <p:cNvSpPr/>
            <p:nvPr/>
          </p:nvSpPr>
          <p:spPr>
            <a:xfrm>
              <a:off x="173001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6" name="Google Shape;3616;p10"/>
            <p:cNvSpPr/>
            <p:nvPr/>
          </p:nvSpPr>
          <p:spPr>
            <a:xfrm>
              <a:off x="325709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7" name="Google Shape;3617;p10"/>
            <p:cNvSpPr/>
            <p:nvPr/>
          </p:nvSpPr>
          <p:spPr>
            <a:xfrm>
              <a:off x="478417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8" name="Google Shape;3618;p10"/>
            <p:cNvSpPr/>
            <p:nvPr/>
          </p:nvSpPr>
          <p:spPr>
            <a:xfrm>
              <a:off x="631126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9" name="Google Shape;3619;p10"/>
            <p:cNvSpPr/>
            <p:nvPr/>
          </p:nvSpPr>
          <p:spPr>
            <a:xfrm>
              <a:off x="783834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0" name="Google Shape;3620;p10"/>
            <p:cNvSpPr/>
            <p:nvPr/>
          </p:nvSpPr>
          <p:spPr>
            <a:xfrm>
              <a:off x="7197557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1" name="Google Shape;3621;p10"/>
            <p:cNvSpPr/>
            <p:nvPr/>
          </p:nvSpPr>
          <p:spPr>
            <a:xfrm>
              <a:off x="7350260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2" name="Google Shape;3622;p10"/>
            <p:cNvSpPr/>
            <p:nvPr/>
          </p:nvSpPr>
          <p:spPr>
            <a:xfrm>
              <a:off x="7502968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10"/>
            <p:cNvSpPr/>
            <p:nvPr/>
          </p:nvSpPr>
          <p:spPr>
            <a:xfrm>
              <a:off x="7655676" y="930000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10"/>
            <p:cNvSpPr/>
            <p:nvPr/>
          </p:nvSpPr>
          <p:spPr>
            <a:xfrm>
              <a:off x="7808385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10"/>
            <p:cNvSpPr/>
            <p:nvPr/>
          </p:nvSpPr>
          <p:spPr>
            <a:xfrm>
              <a:off x="7961093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10"/>
            <p:cNvSpPr/>
            <p:nvPr/>
          </p:nvSpPr>
          <p:spPr>
            <a:xfrm>
              <a:off x="8113800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10"/>
            <p:cNvSpPr/>
            <p:nvPr/>
          </p:nvSpPr>
          <p:spPr>
            <a:xfrm>
              <a:off x="8266509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10"/>
            <p:cNvSpPr/>
            <p:nvPr/>
          </p:nvSpPr>
          <p:spPr>
            <a:xfrm>
              <a:off x="20298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9" name="Google Shape;3629;p10"/>
            <p:cNvSpPr/>
            <p:nvPr/>
          </p:nvSpPr>
          <p:spPr>
            <a:xfrm>
              <a:off x="173001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0" name="Google Shape;3630;p10"/>
            <p:cNvSpPr/>
            <p:nvPr/>
          </p:nvSpPr>
          <p:spPr>
            <a:xfrm>
              <a:off x="325709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10"/>
            <p:cNvSpPr/>
            <p:nvPr/>
          </p:nvSpPr>
          <p:spPr>
            <a:xfrm>
              <a:off x="478417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10"/>
            <p:cNvSpPr/>
            <p:nvPr/>
          </p:nvSpPr>
          <p:spPr>
            <a:xfrm>
              <a:off x="631126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10"/>
            <p:cNvSpPr/>
            <p:nvPr/>
          </p:nvSpPr>
          <p:spPr>
            <a:xfrm>
              <a:off x="783834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10"/>
            <p:cNvSpPr/>
            <p:nvPr/>
          </p:nvSpPr>
          <p:spPr>
            <a:xfrm>
              <a:off x="936542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10"/>
            <p:cNvSpPr/>
            <p:nvPr/>
          </p:nvSpPr>
          <p:spPr>
            <a:xfrm>
              <a:off x="7044849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10"/>
            <p:cNvSpPr/>
            <p:nvPr/>
          </p:nvSpPr>
          <p:spPr>
            <a:xfrm>
              <a:off x="7197557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7" name="Google Shape;3637;p10"/>
            <p:cNvSpPr/>
            <p:nvPr/>
          </p:nvSpPr>
          <p:spPr>
            <a:xfrm>
              <a:off x="7350260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8" name="Google Shape;3638;p10"/>
            <p:cNvSpPr/>
            <p:nvPr/>
          </p:nvSpPr>
          <p:spPr>
            <a:xfrm>
              <a:off x="7502968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9" name="Google Shape;3639;p10"/>
            <p:cNvSpPr/>
            <p:nvPr/>
          </p:nvSpPr>
          <p:spPr>
            <a:xfrm>
              <a:off x="7655676" y="945270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0" name="Google Shape;3640;p10"/>
            <p:cNvSpPr/>
            <p:nvPr/>
          </p:nvSpPr>
          <p:spPr>
            <a:xfrm>
              <a:off x="7808385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" name="Google Shape;3641;p10"/>
            <p:cNvSpPr/>
            <p:nvPr/>
          </p:nvSpPr>
          <p:spPr>
            <a:xfrm>
              <a:off x="7961093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" name="Google Shape;3642;p10"/>
            <p:cNvSpPr/>
            <p:nvPr/>
          </p:nvSpPr>
          <p:spPr>
            <a:xfrm>
              <a:off x="8113800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10"/>
            <p:cNvSpPr/>
            <p:nvPr/>
          </p:nvSpPr>
          <p:spPr>
            <a:xfrm>
              <a:off x="8266509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10"/>
            <p:cNvSpPr/>
            <p:nvPr/>
          </p:nvSpPr>
          <p:spPr>
            <a:xfrm>
              <a:off x="20298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10"/>
            <p:cNvSpPr/>
            <p:nvPr/>
          </p:nvSpPr>
          <p:spPr>
            <a:xfrm>
              <a:off x="173001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10"/>
            <p:cNvSpPr/>
            <p:nvPr/>
          </p:nvSpPr>
          <p:spPr>
            <a:xfrm>
              <a:off x="325709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10"/>
            <p:cNvSpPr/>
            <p:nvPr/>
          </p:nvSpPr>
          <p:spPr>
            <a:xfrm>
              <a:off x="478417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" name="Google Shape;3648;p10"/>
            <p:cNvSpPr/>
            <p:nvPr/>
          </p:nvSpPr>
          <p:spPr>
            <a:xfrm>
              <a:off x="631126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" name="Google Shape;3649;p10"/>
            <p:cNvSpPr/>
            <p:nvPr/>
          </p:nvSpPr>
          <p:spPr>
            <a:xfrm>
              <a:off x="783834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10"/>
            <p:cNvSpPr/>
            <p:nvPr/>
          </p:nvSpPr>
          <p:spPr>
            <a:xfrm>
              <a:off x="936542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10"/>
            <p:cNvSpPr/>
            <p:nvPr/>
          </p:nvSpPr>
          <p:spPr>
            <a:xfrm>
              <a:off x="1089250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10"/>
            <p:cNvSpPr/>
            <p:nvPr/>
          </p:nvSpPr>
          <p:spPr>
            <a:xfrm>
              <a:off x="6739433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10"/>
            <p:cNvSpPr/>
            <p:nvPr/>
          </p:nvSpPr>
          <p:spPr>
            <a:xfrm>
              <a:off x="6892140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" name="Google Shape;3654;p10"/>
            <p:cNvSpPr/>
            <p:nvPr/>
          </p:nvSpPr>
          <p:spPr>
            <a:xfrm>
              <a:off x="7044849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5" name="Google Shape;3655;p10"/>
            <p:cNvSpPr/>
            <p:nvPr/>
          </p:nvSpPr>
          <p:spPr>
            <a:xfrm>
              <a:off x="7197557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6" name="Google Shape;3656;p10"/>
            <p:cNvSpPr/>
            <p:nvPr/>
          </p:nvSpPr>
          <p:spPr>
            <a:xfrm>
              <a:off x="7350260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7" name="Google Shape;3657;p10"/>
            <p:cNvSpPr/>
            <p:nvPr/>
          </p:nvSpPr>
          <p:spPr>
            <a:xfrm>
              <a:off x="7502968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8" name="Google Shape;3658;p10"/>
            <p:cNvSpPr/>
            <p:nvPr/>
          </p:nvSpPr>
          <p:spPr>
            <a:xfrm>
              <a:off x="7655676" y="960542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9" name="Google Shape;3659;p10"/>
            <p:cNvSpPr/>
            <p:nvPr/>
          </p:nvSpPr>
          <p:spPr>
            <a:xfrm>
              <a:off x="7808385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0" name="Google Shape;3660;p10"/>
            <p:cNvSpPr/>
            <p:nvPr/>
          </p:nvSpPr>
          <p:spPr>
            <a:xfrm>
              <a:off x="7961093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1" name="Google Shape;3661;p10"/>
            <p:cNvSpPr/>
            <p:nvPr/>
          </p:nvSpPr>
          <p:spPr>
            <a:xfrm>
              <a:off x="8113800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10"/>
            <p:cNvSpPr/>
            <p:nvPr/>
          </p:nvSpPr>
          <p:spPr>
            <a:xfrm>
              <a:off x="173001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10"/>
            <p:cNvSpPr/>
            <p:nvPr/>
          </p:nvSpPr>
          <p:spPr>
            <a:xfrm>
              <a:off x="325709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10"/>
            <p:cNvSpPr/>
            <p:nvPr/>
          </p:nvSpPr>
          <p:spPr>
            <a:xfrm>
              <a:off x="478417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10"/>
            <p:cNvSpPr/>
            <p:nvPr/>
          </p:nvSpPr>
          <p:spPr>
            <a:xfrm>
              <a:off x="631126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10"/>
            <p:cNvSpPr/>
            <p:nvPr/>
          </p:nvSpPr>
          <p:spPr>
            <a:xfrm>
              <a:off x="783834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7" name="Google Shape;3667;p10"/>
            <p:cNvSpPr/>
            <p:nvPr/>
          </p:nvSpPr>
          <p:spPr>
            <a:xfrm>
              <a:off x="936542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10"/>
            <p:cNvSpPr/>
            <p:nvPr/>
          </p:nvSpPr>
          <p:spPr>
            <a:xfrm>
              <a:off x="1089250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9" name="Google Shape;3669;p10"/>
            <p:cNvSpPr/>
            <p:nvPr/>
          </p:nvSpPr>
          <p:spPr>
            <a:xfrm>
              <a:off x="1241959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0" name="Google Shape;3670;p10"/>
            <p:cNvSpPr/>
            <p:nvPr/>
          </p:nvSpPr>
          <p:spPr>
            <a:xfrm>
              <a:off x="1394668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10"/>
            <p:cNvSpPr/>
            <p:nvPr/>
          </p:nvSpPr>
          <p:spPr>
            <a:xfrm>
              <a:off x="6586725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2" name="Google Shape;3672;p10"/>
            <p:cNvSpPr/>
            <p:nvPr/>
          </p:nvSpPr>
          <p:spPr>
            <a:xfrm>
              <a:off x="6739433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3" name="Google Shape;3673;p10"/>
            <p:cNvSpPr/>
            <p:nvPr/>
          </p:nvSpPr>
          <p:spPr>
            <a:xfrm>
              <a:off x="6892140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4" name="Google Shape;3674;p10"/>
            <p:cNvSpPr/>
            <p:nvPr/>
          </p:nvSpPr>
          <p:spPr>
            <a:xfrm>
              <a:off x="7044849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5" name="Google Shape;3675;p10"/>
            <p:cNvSpPr/>
            <p:nvPr/>
          </p:nvSpPr>
          <p:spPr>
            <a:xfrm>
              <a:off x="7197557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6" name="Google Shape;3676;p10"/>
            <p:cNvSpPr/>
            <p:nvPr/>
          </p:nvSpPr>
          <p:spPr>
            <a:xfrm>
              <a:off x="7350260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7" name="Google Shape;3677;p10"/>
            <p:cNvSpPr/>
            <p:nvPr/>
          </p:nvSpPr>
          <p:spPr>
            <a:xfrm>
              <a:off x="7502968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8" name="Google Shape;3678;p10"/>
            <p:cNvSpPr/>
            <p:nvPr/>
          </p:nvSpPr>
          <p:spPr>
            <a:xfrm>
              <a:off x="7655676" y="975812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9" name="Google Shape;3679;p10"/>
            <p:cNvSpPr/>
            <p:nvPr/>
          </p:nvSpPr>
          <p:spPr>
            <a:xfrm>
              <a:off x="7808385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0" name="Google Shape;3680;p10"/>
            <p:cNvSpPr/>
            <p:nvPr/>
          </p:nvSpPr>
          <p:spPr>
            <a:xfrm>
              <a:off x="7961093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1" name="Google Shape;3681;p10"/>
            <p:cNvSpPr/>
            <p:nvPr/>
          </p:nvSpPr>
          <p:spPr>
            <a:xfrm>
              <a:off x="325709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2" name="Google Shape;3682;p10"/>
            <p:cNvSpPr/>
            <p:nvPr/>
          </p:nvSpPr>
          <p:spPr>
            <a:xfrm>
              <a:off x="478417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3" name="Google Shape;3683;p10"/>
            <p:cNvSpPr/>
            <p:nvPr/>
          </p:nvSpPr>
          <p:spPr>
            <a:xfrm>
              <a:off x="631126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4" name="Google Shape;3684;p10"/>
            <p:cNvSpPr/>
            <p:nvPr/>
          </p:nvSpPr>
          <p:spPr>
            <a:xfrm>
              <a:off x="783834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5" name="Google Shape;3685;p10"/>
            <p:cNvSpPr/>
            <p:nvPr/>
          </p:nvSpPr>
          <p:spPr>
            <a:xfrm>
              <a:off x="936542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6" name="Google Shape;3686;p10"/>
            <p:cNvSpPr/>
            <p:nvPr/>
          </p:nvSpPr>
          <p:spPr>
            <a:xfrm>
              <a:off x="1089250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7" name="Google Shape;3687;p10"/>
            <p:cNvSpPr/>
            <p:nvPr/>
          </p:nvSpPr>
          <p:spPr>
            <a:xfrm>
              <a:off x="1241959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8" name="Google Shape;3688;p10"/>
            <p:cNvSpPr/>
            <p:nvPr/>
          </p:nvSpPr>
          <p:spPr>
            <a:xfrm>
              <a:off x="1394668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9" name="Google Shape;3689;p10"/>
            <p:cNvSpPr/>
            <p:nvPr/>
          </p:nvSpPr>
          <p:spPr>
            <a:xfrm>
              <a:off x="1547370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0" name="Google Shape;3690;p10"/>
            <p:cNvSpPr/>
            <p:nvPr/>
          </p:nvSpPr>
          <p:spPr>
            <a:xfrm>
              <a:off x="6434016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1" name="Google Shape;3691;p10"/>
            <p:cNvSpPr/>
            <p:nvPr/>
          </p:nvSpPr>
          <p:spPr>
            <a:xfrm>
              <a:off x="6586725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2" name="Google Shape;3692;p10"/>
            <p:cNvSpPr/>
            <p:nvPr/>
          </p:nvSpPr>
          <p:spPr>
            <a:xfrm>
              <a:off x="6739433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3" name="Google Shape;3693;p10"/>
            <p:cNvSpPr/>
            <p:nvPr/>
          </p:nvSpPr>
          <p:spPr>
            <a:xfrm>
              <a:off x="6892140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4" name="Google Shape;3694;p10"/>
            <p:cNvSpPr/>
            <p:nvPr/>
          </p:nvSpPr>
          <p:spPr>
            <a:xfrm>
              <a:off x="7044849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5" name="Google Shape;3695;p10"/>
            <p:cNvSpPr/>
            <p:nvPr/>
          </p:nvSpPr>
          <p:spPr>
            <a:xfrm>
              <a:off x="7197557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6" name="Google Shape;3696;p10"/>
            <p:cNvSpPr/>
            <p:nvPr/>
          </p:nvSpPr>
          <p:spPr>
            <a:xfrm>
              <a:off x="7350260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7" name="Google Shape;3697;p10"/>
            <p:cNvSpPr/>
            <p:nvPr/>
          </p:nvSpPr>
          <p:spPr>
            <a:xfrm>
              <a:off x="7502968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8" name="Google Shape;3698;p10"/>
            <p:cNvSpPr/>
            <p:nvPr/>
          </p:nvSpPr>
          <p:spPr>
            <a:xfrm>
              <a:off x="7655676" y="991083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9" name="Google Shape;3699;p10"/>
            <p:cNvSpPr/>
            <p:nvPr/>
          </p:nvSpPr>
          <p:spPr>
            <a:xfrm>
              <a:off x="7808385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0" name="Google Shape;3700;p10"/>
            <p:cNvSpPr/>
            <p:nvPr/>
          </p:nvSpPr>
          <p:spPr>
            <a:xfrm>
              <a:off x="478417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1" name="Google Shape;3701;p10"/>
            <p:cNvSpPr/>
            <p:nvPr/>
          </p:nvSpPr>
          <p:spPr>
            <a:xfrm>
              <a:off x="631126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2" name="Google Shape;3702;p10"/>
            <p:cNvSpPr/>
            <p:nvPr/>
          </p:nvSpPr>
          <p:spPr>
            <a:xfrm>
              <a:off x="783834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3" name="Google Shape;3703;p10"/>
            <p:cNvSpPr/>
            <p:nvPr/>
          </p:nvSpPr>
          <p:spPr>
            <a:xfrm>
              <a:off x="936542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4" name="Google Shape;3704;p10"/>
            <p:cNvSpPr/>
            <p:nvPr/>
          </p:nvSpPr>
          <p:spPr>
            <a:xfrm>
              <a:off x="1089250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5" name="Google Shape;3705;p10"/>
            <p:cNvSpPr/>
            <p:nvPr/>
          </p:nvSpPr>
          <p:spPr>
            <a:xfrm>
              <a:off x="1241959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6" name="Google Shape;3706;p10"/>
            <p:cNvSpPr/>
            <p:nvPr/>
          </p:nvSpPr>
          <p:spPr>
            <a:xfrm>
              <a:off x="1394668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7" name="Google Shape;3707;p10"/>
            <p:cNvSpPr/>
            <p:nvPr/>
          </p:nvSpPr>
          <p:spPr>
            <a:xfrm>
              <a:off x="1547370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8" name="Google Shape;3708;p10"/>
            <p:cNvSpPr/>
            <p:nvPr/>
          </p:nvSpPr>
          <p:spPr>
            <a:xfrm>
              <a:off x="1700079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9" name="Google Shape;3709;p10"/>
            <p:cNvSpPr/>
            <p:nvPr/>
          </p:nvSpPr>
          <p:spPr>
            <a:xfrm>
              <a:off x="1852787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" name="Google Shape;3710;p10"/>
            <p:cNvSpPr/>
            <p:nvPr/>
          </p:nvSpPr>
          <p:spPr>
            <a:xfrm>
              <a:off x="6128600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" name="Google Shape;3711;p10"/>
            <p:cNvSpPr/>
            <p:nvPr/>
          </p:nvSpPr>
          <p:spPr>
            <a:xfrm>
              <a:off x="6281308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" name="Google Shape;3712;p10"/>
            <p:cNvSpPr/>
            <p:nvPr/>
          </p:nvSpPr>
          <p:spPr>
            <a:xfrm>
              <a:off x="6434016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" name="Google Shape;3713;p10"/>
            <p:cNvSpPr/>
            <p:nvPr/>
          </p:nvSpPr>
          <p:spPr>
            <a:xfrm>
              <a:off x="6586725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" name="Google Shape;3714;p10"/>
            <p:cNvSpPr/>
            <p:nvPr/>
          </p:nvSpPr>
          <p:spPr>
            <a:xfrm>
              <a:off x="6739433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" name="Google Shape;3715;p10"/>
            <p:cNvSpPr/>
            <p:nvPr/>
          </p:nvSpPr>
          <p:spPr>
            <a:xfrm>
              <a:off x="6892140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" name="Google Shape;3716;p10"/>
            <p:cNvSpPr/>
            <p:nvPr/>
          </p:nvSpPr>
          <p:spPr>
            <a:xfrm>
              <a:off x="7044849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" name="Google Shape;3717;p10"/>
            <p:cNvSpPr/>
            <p:nvPr/>
          </p:nvSpPr>
          <p:spPr>
            <a:xfrm>
              <a:off x="7197557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" name="Google Shape;3718;p10"/>
            <p:cNvSpPr/>
            <p:nvPr/>
          </p:nvSpPr>
          <p:spPr>
            <a:xfrm>
              <a:off x="7350260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" name="Google Shape;3719;p10"/>
            <p:cNvSpPr/>
            <p:nvPr/>
          </p:nvSpPr>
          <p:spPr>
            <a:xfrm>
              <a:off x="7502968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" name="Google Shape;3720;p10"/>
            <p:cNvSpPr/>
            <p:nvPr/>
          </p:nvSpPr>
          <p:spPr>
            <a:xfrm>
              <a:off x="7655676" y="1006354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1" name="Google Shape;3721;p10"/>
            <p:cNvSpPr/>
            <p:nvPr/>
          </p:nvSpPr>
          <p:spPr>
            <a:xfrm>
              <a:off x="631126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2" name="Google Shape;3722;p10"/>
            <p:cNvSpPr/>
            <p:nvPr/>
          </p:nvSpPr>
          <p:spPr>
            <a:xfrm>
              <a:off x="783834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" name="Google Shape;3723;p10"/>
            <p:cNvSpPr/>
            <p:nvPr/>
          </p:nvSpPr>
          <p:spPr>
            <a:xfrm>
              <a:off x="936542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4" name="Google Shape;3724;p10"/>
            <p:cNvSpPr/>
            <p:nvPr/>
          </p:nvSpPr>
          <p:spPr>
            <a:xfrm>
              <a:off x="1089250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5" name="Google Shape;3725;p10"/>
            <p:cNvSpPr/>
            <p:nvPr/>
          </p:nvSpPr>
          <p:spPr>
            <a:xfrm>
              <a:off x="1241959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6" name="Google Shape;3726;p10"/>
            <p:cNvSpPr/>
            <p:nvPr/>
          </p:nvSpPr>
          <p:spPr>
            <a:xfrm>
              <a:off x="1394668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7" name="Google Shape;3727;p10"/>
            <p:cNvSpPr/>
            <p:nvPr/>
          </p:nvSpPr>
          <p:spPr>
            <a:xfrm>
              <a:off x="1547370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8" name="Google Shape;3728;p10"/>
            <p:cNvSpPr/>
            <p:nvPr/>
          </p:nvSpPr>
          <p:spPr>
            <a:xfrm>
              <a:off x="1700079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9" name="Google Shape;3729;p10"/>
            <p:cNvSpPr/>
            <p:nvPr/>
          </p:nvSpPr>
          <p:spPr>
            <a:xfrm>
              <a:off x="1852787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0" name="Google Shape;3730;p10"/>
            <p:cNvSpPr/>
            <p:nvPr/>
          </p:nvSpPr>
          <p:spPr>
            <a:xfrm>
              <a:off x="2005495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1" name="Google Shape;3731;p10"/>
            <p:cNvSpPr/>
            <p:nvPr/>
          </p:nvSpPr>
          <p:spPr>
            <a:xfrm>
              <a:off x="2158203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2" name="Google Shape;3732;p10"/>
            <p:cNvSpPr/>
            <p:nvPr/>
          </p:nvSpPr>
          <p:spPr>
            <a:xfrm>
              <a:off x="5823184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3" name="Google Shape;3733;p10"/>
            <p:cNvSpPr/>
            <p:nvPr/>
          </p:nvSpPr>
          <p:spPr>
            <a:xfrm>
              <a:off x="5975892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4" name="Google Shape;3734;p10"/>
            <p:cNvSpPr/>
            <p:nvPr/>
          </p:nvSpPr>
          <p:spPr>
            <a:xfrm>
              <a:off x="6128600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5" name="Google Shape;3735;p10"/>
            <p:cNvSpPr/>
            <p:nvPr/>
          </p:nvSpPr>
          <p:spPr>
            <a:xfrm>
              <a:off x="6281308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6" name="Google Shape;3736;p10"/>
            <p:cNvSpPr/>
            <p:nvPr/>
          </p:nvSpPr>
          <p:spPr>
            <a:xfrm>
              <a:off x="6434016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7" name="Google Shape;3737;p10"/>
            <p:cNvSpPr/>
            <p:nvPr/>
          </p:nvSpPr>
          <p:spPr>
            <a:xfrm>
              <a:off x="6586725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8" name="Google Shape;3738;p10"/>
            <p:cNvSpPr/>
            <p:nvPr/>
          </p:nvSpPr>
          <p:spPr>
            <a:xfrm>
              <a:off x="6739433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9" name="Google Shape;3739;p10"/>
            <p:cNvSpPr/>
            <p:nvPr/>
          </p:nvSpPr>
          <p:spPr>
            <a:xfrm>
              <a:off x="6892140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0" name="Google Shape;3740;p10"/>
            <p:cNvSpPr/>
            <p:nvPr/>
          </p:nvSpPr>
          <p:spPr>
            <a:xfrm>
              <a:off x="7044849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1" name="Google Shape;3741;p10"/>
            <p:cNvSpPr/>
            <p:nvPr/>
          </p:nvSpPr>
          <p:spPr>
            <a:xfrm>
              <a:off x="7197557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2" name="Google Shape;3742;p10"/>
            <p:cNvSpPr/>
            <p:nvPr/>
          </p:nvSpPr>
          <p:spPr>
            <a:xfrm>
              <a:off x="7350260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3" name="Google Shape;3743;p10"/>
            <p:cNvSpPr/>
            <p:nvPr/>
          </p:nvSpPr>
          <p:spPr>
            <a:xfrm>
              <a:off x="7502968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4" name="Google Shape;3744;p10"/>
            <p:cNvSpPr/>
            <p:nvPr/>
          </p:nvSpPr>
          <p:spPr>
            <a:xfrm>
              <a:off x="783834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5" name="Google Shape;3745;p10"/>
            <p:cNvSpPr/>
            <p:nvPr/>
          </p:nvSpPr>
          <p:spPr>
            <a:xfrm>
              <a:off x="936542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6" name="Google Shape;3746;p10"/>
            <p:cNvSpPr/>
            <p:nvPr/>
          </p:nvSpPr>
          <p:spPr>
            <a:xfrm>
              <a:off x="1089250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7" name="Google Shape;3747;p10"/>
            <p:cNvSpPr/>
            <p:nvPr/>
          </p:nvSpPr>
          <p:spPr>
            <a:xfrm>
              <a:off x="1241959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8" name="Google Shape;3748;p10"/>
            <p:cNvSpPr/>
            <p:nvPr/>
          </p:nvSpPr>
          <p:spPr>
            <a:xfrm>
              <a:off x="1394668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9" name="Google Shape;3749;p10"/>
            <p:cNvSpPr/>
            <p:nvPr/>
          </p:nvSpPr>
          <p:spPr>
            <a:xfrm>
              <a:off x="1547370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0" name="Google Shape;3750;p10"/>
            <p:cNvSpPr/>
            <p:nvPr/>
          </p:nvSpPr>
          <p:spPr>
            <a:xfrm>
              <a:off x="1700079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1" name="Google Shape;3751;p10"/>
            <p:cNvSpPr/>
            <p:nvPr/>
          </p:nvSpPr>
          <p:spPr>
            <a:xfrm>
              <a:off x="1852787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2" name="Google Shape;3752;p10"/>
            <p:cNvSpPr/>
            <p:nvPr/>
          </p:nvSpPr>
          <p:spPr>
            <a:xfrm>
              <a:off x="2005495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3" name="Google Shape;3753;p10"/>
            <p:cNvSpPr/>
            <p:nvPr/>
          </p:nvSpPr>
          <p:spPr>
            <a:xfrm>
              <a:off x="2158203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4" name="Google Shape;3754;p10"/>
            <p:cNvSpPr/>
            <p:nvPr/>
          </p:nvSpPr>
          <p:spPr>
            <a:xfrm>
              <a:off x="2310911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5" name="Google Shape;3755;p10"/>
            <p:cNvSpPr/>
            <p:nvPr/>
          </p:nvSpPr>
          <p:spPr>
            <a:xfrm>
              <a:off x="2463620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6" name="Google Shape;3756;p10"/>
            <p:cNvSpPr/>
            <p:nvPr/>
          </p:nvSpPr>
          <p:spPr>
            <a:xfrm>
              <a:off x="2616327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7" name="Google Shape;3757;p10"/>
            <p:cNvSpPr/>
            <p:nvPr/>
          </p:nvSpPr>
          <p:spPr>
            <a:xfrm>
              <a:off x="5365064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8" name="Google Shape;3758;p10"/>
            <p:cNvSpPr/>
            <p:nvPr/>
          </p:nvSpPr>
          <p:spPr>
            <a:xfrm>
              <a:off x="5517773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9" name="Google Shape;3759;p10"/>
            <p:cNvSpPr/>
            <p:nvPr/>
          </p:nvSpPr>
          <p:spPr>
            <a:xfrm>
              <a:off x="5670480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0" name="Google Shape;3760;p10"/>
            <p:cNvSpPr/>
            <p:nvPr/>
          </p:nvSpPr>
          <p:spPr>
            <a:xfrm>
              <a:off x="5823184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1" name="Google Shape;3761;p10"/>
            <p:cNvSpPr/>
            <p:nvPr/>
          </p:nvSpPr>
          <p:spPr>
            <a:xfrm>
              <a:off x="5975892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2" name="Google Shape;3762;p10"/>
            <p:cNvSpPr/>
            <p:nvPr/>
          </p:nvSpPr>
          <p:spPr>
            <a:xfrm>
              <a:off x="6128600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3" name="Google Shape;3763;p10"/>
            <p:cNvSpPr/>
            <p:nvPr/>
          </p:nvSpPr>
          <p:spPr>
            <a:xfrm>
              <a:off x="6281308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4" name="Google Shape;3764;p10"/>
            <p:cNvSpPr/>
            <p:nvPr/>
          </p:nvSpPr>
          <p:spPr>
            <a:xfrm>
              <a:off x="6434016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5" name="Google Shape;3765;p10"/>
            <p:cNvSpPr/>
            <p:nvPr/>
          </p:nvSpPr>
          <p:spPr>
            <a:xfrm>
              <a:off x="6586725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6" name="Google Shape;3766;p10"/>
            <p:cNvSpPr/>
            <p:nvPr/>
          </p:nvSpPr>
          <p:spPr>
            <a:xfrm>
              <a:off x="6739433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7" name="Google Shape;3767;p10"/>
            <p:cNvSpPr/>
            <p:nvPr/>
          </p:nvSpPr>
          <p:spPr>
            <a:xfrm>
              <a:off x="6892140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8" name="Google Shape;3768;p10"/>
            <p:cNvSpPr/>
            <p:nvPr/>
          </p:nvSpPr>
          <p:spPr>
            <a:xfrm>
              <a:off x="7044849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9" name="Google Shape;3769;p10"/>
            <p:cNvSpPr/>
            <p:nvPr/>
          </p:nvSpPr>
          <p:spPr>
            <a:xfrm>
              <a:off x="7197557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0" name="Google Shape;3770;p10"/>
            <p:cNvSpPr/>
            <p:nvPr/>
          </p:nvSpPr>
          <p:spPr>
            <a:xfrm>
              <a:off x="7350260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1" name="Google Shape;3771;p10"/>
            <p:cNvSpPr/>
            <p:nvPr/>
          </p:nvSpPr>
          <p:spPr>
            <a:xfrm>
              <a:off x="936542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2" name="Google Shape;3772;p10"/>
            <p:cNvSpPr/>
            <p:nvPr/>
          </p:nvSpPr>
          <p:spPr>
            <a:xfrm>
              <a:off x="1089250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3" name="Google Shape;3773;p10"/>
            <p:cNvSpPr/>
            <p:nvPr/>
          </p:nvSpPr>
          <p:spPr>
            <a:xfrm>
              <a:off x="1241959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4" name="Google Shape;3774;p10"/>
            <p:cNvSpPr/>
            <p:nvPr/>
          </p:nvSpPr>
          <p:spPr>
            <a:xfrm>
              <a:off x="1394668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5" name="Google Shape;3775;p10"/>
            <p:cNvSpPr/>
            <p:nvPr/>
          </p:nvSpPr>
          <p:spPr>
            <a:xfrm>
              <a:off x="1547370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6" name="Google Shape;3776;p10"/>
            <p:cNvSpPr/>
            <p:nvPr/>
          </p:nvSpPr>
          <p:spPr>
            <a:xfrm>
              <a:off x="1700079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7" name="Google Shape;3777;p10"/>
            <p:cNvSpPr/>
            <p:nvPr/>
          </p:nvSpPr>
          <p:spPr>
            <a:xfrm>
              <a:off x="1852787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8" name="Google Shape;3778;p10"/>
            <p:cNvSpPr/>
            <p:nvPr/>
          </p:nvSpPr>
          <p:spPr>
            <a:xfrm>
              <a:off x="2005495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9" name="Google Shape;3779;p10"/>
            <p:cNvSpPr/>
            <p:nvPr/>
          </p:nvSpPr>
          <p:spPr>
            <a:xfrm>
              <a:off x="2158203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0" name="Google Shape;3780;p10"/>
            <p:cNvSpPr/>
            <p:nvPr/>
          </p:nvSpPr>
          <p:spPr>
            <a:xfrm>
              <a:off x="2310911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1" name="Google Shape;3781;p10"/>
            <p:cNvSpPr/>
            <p:nvPr/>
          </p:nvSpPr>
          <p:spPr>
            <a:xfrm>
              <a:off x="2463620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2" name="Google Shape;3782;p10"/>
            <p:cNvSpPr/>
            <p:nvPr/>
          </p:nvSpPr>
          <p:spPr>
            <a:xfrm>
              <a:off x="2616327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3" name="Google Shape;3783;p10"/>
            <p:cNvSpPr/>
            <p:nvPr/>
          </p:nvSpPr>
          <p:spPr>
            <a:xfrm>
              <a:off x="2769036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10"/>
            <p:cNvSpPr/>
            <p:nvPr/>
          </p:nvSpPr>
          <p:spPr>
            <a:xfrm>
              <a:off x="2921744" y="10521670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5" name="Google Shape;3785;p10"/>
            <p:cNvSpPr/>
            <p:nvPr/>
          </p:nvSpPr>
          <p:spPr>
            <a:xfrm>
              <a:off x="3074447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6" name="Google Shape;3786;p10"/>
            <p:cNvSpPr/>
            <p:nvPr/>
          </p:nvSpPr>
          <p:spPr>
            <a:xfrm>
              <a:off x="3227155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7" name="Google Shape;3787;p10"/>
            <p:cNvSpPr/>
            <p:nvPr/>
          </p:nvSpPr>
          <p:spPr>
            <a:xfrm>
              <a:off x="3379863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8" name="Google Shape;3788;p10"/>
            <p:cNvSpPr/>
            <p:nvPr/>
          </p:nvSpPr>
          <p:spPr>
            <a:xfrm>
              <a:off x="4754232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9" name="Google Shape;3789;p10"/>
            <p:cNvSpPr/>
            <p:nvPr/>
          </p:nvSpPr>
          <p:spPr>
            <a:xfrm>
              <a:off x="4906940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0" name="Google Shape;3790;p10"/>
            <p:cNvSpPr/>
            <p:nvPr/>
          </p:nvSpPr>
          <p:spPr>
            <a:xfrm>
              <a:off x="5059648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1" name="Google Shape;3791;p10"/>
            <p:cNvSpPr/>
            <p:nvPr/>
          </p:nvSpPr>
          <p:spPr>
            <a:xfrm>
              <a:off x="5212356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2" name="Google Shape;3792;p10"/>
            <p:cNvSpPr/>
            <p:nvPr/>
          </p:nvSpPr>
          <p:spPr>
            <a:xfrm>
              <a:off x="5365064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3" name="Google Shape;3793;p10"/>
            <p:cNvSpPr/>
            <p:nvPr/>
          </p:nvSpPr>
          <p:spPr>
            <a:xfrm>
              <a:off x="5517773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4" name="Google Shape;3794;p10"/>
            <p:cNvSpPr/>
            <p:nvPr/>
          </p:nvSpPr>
          <p:spPr>
            <a:xfrm>
              <a:off x="5670480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5" name="Google Shape;3795;p10"/>
            <p:cNvSpPr/>
            <p:nvPr/>
          </p:nvSpPr>
          <p:spPr>
            <a:xfrm>
              <a:off x="5823184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6" name="Google Shape;3796;p10"/>
            <p:cNvSpPr/>
            <p:nvPr/>
          </p:nvSpPr>
          <p:spPr>
            <a:xfrm>
              <a:off x="5975892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7" name="Google Shape;3797;p10"/>
            <p:cNvSpPr/>
            <p:nvPr/>
          </p:nvSpPr>
          <p:spPr>
            <a:xfrm>
              <a:off x="6128600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8" name="Google Shape;3798;p10"/>
            <p:cNvSpPr/>
            <p:nvPr/>
          </p:nvSpPr>
          <p:spPr>
            <a:xfrm>
              <a:off x="6281308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9" name="Google Shape;3799;p10"/>
            <p:cNvSpPr/>
            <p:nvPr/>
          </p:nvSpPr>
          <p:spPr>
            <a:xfrm>
              <a:off x="6434016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0" name="Google Shape;3800;p10"/>
            <p:cNvSpPr/>
            <p:nvPr/>
          </p:nvSpPr>
          <p:spPr>
            <a:xfrm>
              <a:off x="6586725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1" name="Google Shape;3801;p10"/>
            <p:cNvSpPr/>
            <p:nvPr/>
          </p:nvSpPr>
          <p:spPr>
            <a:xfrm>
              <a:off x="6739433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2" name="Google Shape;3802;p10"/>
            <p:cNvSpPr/>
            <p:nvPr/>
          </p:nvSpPr>
          <p:spPr>
            <a:xfrm>
              <a:off x="6892140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3" name="Google Shape;3803;p10"/>
            <p:cNvSpPr/>
            <p:nvPr/>
          </p:nvSpPr>
          <p:spPr>
            <a:xfrm>
              <a:off x="7044849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4" name="Google Shape;3804;p10"/>
            <p:cNvSpPr/>
            <p:nvPr/>
          </p:nvSpPr>
          <p:spPr>
            <a:xfrm>
              <a:off x="108925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5" name="Google Shape;3805;p10"/>
            <p:cNvSpPr/>
            <p:nvPr/>
          </p:nvSpPr>
          <p:spPr>
            <a:xfrm>
              <a:off x="1241959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6" name="Google Shape;3806;p10"/>
            <p:cNvSpPr/>
            <p:nvPr/>
          </p:nvSpPr>
          <p:spPr>
            <a:xfrm>
              <a:off x="1394668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7" name="Google Shape;3807;p10"/>
            <p:cNvSpPr/>
            <p:nvPr/>
          </p:nvSpPr>
          <p:spPr>
            <a:xfrm>
              <a:off x="1547370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8" name="Google Shape;3808;p10"/>
            <p:cNvSpPr/>
            <p:nvPr/>
          </p:nvSpPr>
          <p:spPr>
            <a:xfrm>
              <a:off x="1700079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9" name="Google Shape;3809;p10"/>
            <p:cNvSpPr/>
            <p:nvPr/>
          </p:nvSpPr>
          <p:spPr>
            <a:xfrm>
              <a:off x="1852787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0" name="Google Shape;3810;p10"/>
            <p:cNvSpPr/>
            <p:nvPr/>
          </p:nvSpPr>
          <p:spPr>
            <a:xfrm>
              <a:off x="2005495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1" name="Google Shape;3811;p10"/>
            <p:cNvSpPr/>
            <p:nvPr/>
          </p:nvSpPr>
          <p:spPr>
            <a:xfrm>
              <a:off x="2158203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2" name="Google Shape;3812;p10"/>
            <p:cNvSpPr/>
            <p:nvPr/>
          </p:nvSpPr>
          <p:spPr>
            <a:xfrm>
              <a:off x="2310911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3" name="Google Shape;3813;p10"/>
            <p:cNvSpPr/>
            <p:nvPr/>
          </p:nvSpPr>
          <p:spPr>
            <a:xfrm>
              <a:off x="246362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4" name="Google Shape;3814;p10"/>
            <p:cNvSpPr/>
            <p:nvPr/>
          </p:nvSpPr>
          <p:spPr>
            <a:xfrm>
              <a:off x="2616327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5" name="Google Shape;3815;p10"/>
            <p:cNvSpPr/>
            <p:nvPr/>
          </p:nvSpPr>
          <p:spPr>
            <a:xfrm>
              <a:off x="2769036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6" name="Google Shape;3816;p10"/>
            <p:cNvSpPr/>
            <p:nvPr/>
          </p:nvSpPr>
          <p:spPr>
            <a:xfrm>
              <a:off x="2921744" y="1067437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7" name="Google Shape;3817;p10"/>
            <p:cNvSpPr/>
            <p:nvPr/>
          </p:nvSpPr>
          <p:spPr>
            <a:xfrm>
              <a:off x="3074447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8" name="Google Shape;3818;p10"/>
            <p:cNvSpPr/>
            <p:nvPr/>
          </p:nvSpPr>
          <p:spPr>
            <a:xfrm>
              <a:off x="3227155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9" name="Google Shape;3819;p10"/>
            <p:cNvSpPr/>
            <p:nvPr/>
          </p:nvSpPr>
          <p:spPr>
            <a:xfrm>
              <a:off x="3379863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0" name="Google Shape;3820;p10"/>
            <p:cNvSpPr/>
            <p:nvPr/>
          </p:nvSpPr>
          <p:spPr>
            <a:xfrm>
              <a:off x="3532571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1" name="Google Shape;3821;p10"/>
            <p:cNvSpPr/>
            <p:nvPr/>
          </p:nvSpPr>
          <p:spPr>
            <a:xfrm>
              <a:off x="368528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2" name="Google Shape;3822;p10"/>
            <p:cNvSpPr/>
            <p:nvPr/>
          </p:nvSpPr>
          <p:spPr>
            <a:xfrm>
              <a:off x="3837987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3" name="Google Shape;3823;p10"/>
            <p:cNvSpPr/>
            <p:nvPr/>
          </p:nvSpPr>
          <p:spPr>
            <a:xfrm>
              <a:off x="3990696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4" name="Google Shape;3824;p10"/>
            <p:cNvSpPr/>
            <p:nvPr/>
          </p:nvSpPr>
          <p:spPr>
            <a:xfrm>
              <a:off x="4143404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5" name="Google Shape;3825;p10"/>
            <p:cNvSpPr/>
            <p:nvPr/>
          </p:nvSpPr>
          <p:spPr>
            <a:xfrm>
              <a:off x="4296113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6" name="Google Shape;3826;p10"/>
            <p:cNvSpPr/>
            <p:nvPr/>
          </p:nvSpPr>
          <p:spPr>
            <a:xfrm>
              <a:off x="4448815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7" name="Google Shape;3827;p10"/>
            <p:cNvSpPr/>
            <p:nvPr/>
          </p:nvSpPr>
          <p:spPr>
            <a:xfrm>
              <a:off x="4601523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8" name="Google Shape;3828;p10"/>
            <p:cNvSpPr/>
            <p:nvPr/>
          </p:nvSpPr>
          <p:spPr>
            <a:xfrm>
              <a:off x="4754232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9" name="Google Shape;3829;p10"/>
            <p:cNvSpPr/>
            <p:nvPr/>
          </p:nvSpPr>
          <p:spPr>
            <a:xfrm>
              <a:off x="490694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0" name="Google Shape;3830;p10"/>
            <p:cNvSpPr/>
            <p:nvPr/>
          </p:nvSpPr>
          <p:spPr>
            <a:xfrm>
              <a:off x="5059648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1" name="Google Shape;3831;p10"/>
            <p:cNvSpPr/>
            <p:nvPr/>
          </p:nvSpPr>
          <p:spPr>
            <a:xfrm>
              <a:off x="5212356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2" name="Google Shape;3832;p10"/>
            <p:cNvSpPr/>
            <p:nvPr/>
          </p:nvSpPr>
          <p:spPr>
            <a:xfrm>
              <a:off x="5365064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3" name="Google Shape;3833;p10"/>
            <p:cNvSpPr/>
            <p:nvPr/>
          </p:nvSpPr>
          <p:spPr>
            <a:xfrm>
              <a:off x="5517773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4" name="Google Shape;3834;p10"/>
            <p:cNvSpPr/>
            <p:nvPr/>
          </p:nvSpPr>
          <p:spPr>
            <a:xfrm>
              <a:off x="5670480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" name="Google Shape;3835;p10"/>
            <p:cNvSpPr/>
            <p:nvPr/>
          </p:nvSpPr>
          <p:spPr>
            <a:xfrm>
              <a:off x="5823184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6" name="Google Shape;3836;p10"/>
            <p:cNvSpPr/>
            <p:nvPr/>
          </p:nvSpPr>
          <p:spPr>
            <a:xfrm>
              <a:off x="5975892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7" name="Google Shape;3837;p10"/>
            <p:cNvSpPr/>
            <p:nvPr/>
          </p:nvSpPr>
          <p:spPr>
            <a:xfrm>
              <a:off x="612860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8" name="Google Shape;3838;p10"/>
            <p:cNvSpPr/>
            <p:nvPr/>
          </p:nvSpPr>
          <p:spPr>
            <a:xfrm>
              <a:off x="6281308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9" name="Google Shape;3839;p10"/>
            <p:cNvSpPr/>
            <p:nvPr/>
          </p:nvSpPr>
          <p:spPr>
            <a:xfrm>
              <a:off x="6434016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" name="Google Shape;3840;p10"/>
            <p:cNvSpPr/>
            <p:nvPr/>
          </p:nvSpPr>
          <p:spPr>
            <a:xfrm>
              <a:off x="6586725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1" name="Google Shape;3841;p10"/>
            <p:cNvSpPr/>
            <p:nvPr/>
          </p:nvSpPr>
          <p:spPr>
            <a:xfrm>
              <a:off x="6739433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2" name="Google Shape;3842;p10"/>
            <p:cNvSpPr/>
            <p:nvPr/>
          </p:nvSpPr>
          <p:spPr>
            <a:xfrm>
              <a:off x="1394668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3" name="Google Shape;3843;p10"/>
            <p:cNvSpPr/>
            <p:nvPr/>
          </p:nvSpPr>
          <p:spPr>
            <a:xfrm>
              <a:off x="1547370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4" name="Google Shape;3844;p10"/>
            <p:cNvSpPr/>
            <p:nvPr/>
          </p:nvSpPr>
          <p:spPr>
            <a:xfrm>
              <a:off x="1700079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5" name="Google Shape;3845;p10"/>
            <p:cNvSpPr/>
            <p:nvPr/>
          </p:nvSpPr>
          <p:spPr>
            <a:xfrm>
              <a:off x="1852787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6" name="Google Shape;3846;p10"/>
            <p:cNvSpPr/>
            <p:nvPr/>
          </p:nvSpPr>
          <p:spPr>
            <a:xfrm>
              <a:off x="2005495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7" name="Google Shape;3847;p10"/>
            <p:cNvSpPr/>
            <p:nvPr/>
          </p:nvSpPr>
          <p:spPr>
            <a:xfrm>
              <a:off x="2158203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8" name="Google Shape;3848;p10"/>
            <p:cNvSpPr/>
            <p:nvPr/>
          </p:nvSpPr>
          <p:spPr>
            <a:xfrm>
              <a:off x="2310911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9" name="Google Shape;3849;p10"/>
            <p:cNvSpPr/>
            <p:nvPr/>
          </p:nvSpPr>
          <p:spPr>
            <a:xfrm>
              <a:off x="2463620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0" name="Google Shape;3850;p10"/>
            <p:cNvSpPr/>
            <p:nvPr/>
          </p:nvSpPr>
          <p:spPr>
            <a:xfrm>
              <a:off x="2616327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1" name="Google Shape;3851;p10"/>
            <p:cNvSpPr/>
            <p:nvPr/>
          </p:nvSpPr>
          <p:spPr>
            <a:xfrm>
              <a:off x="2769036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2" name="Google Shape;3852;p10"/>
            <p:cNvSpPr/>
            <p:nvPr/>
          </p:nvSpPr>
          <p:spPr>
            <a:xfrm>
              <a:off x="2921744" y="1082707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3" name="Google Shape;3853;p10"/>
            <p:cNvSpPr/>
            <p:nvPr/>
          </p:nvSpPr>
          <p:spPr>
            <a:xfrm>
              <a:off x="3074447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4" name="Google Shape;3854;p10"/>
            <p:cNvSpPr/>
            <p:nvPr/>
          </p:nvSpPr>
          <p:spPr>
            <a:xfrm>
              <a:off x="3227155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5" name="Google Shape;3855;p10"/>
            <p:cNvSpPr/>
            <p:nvPr/>
          </p:nvSpPr>
          <p:spPr>
            <a:xfrm>
              <a:off x="3379863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6" name="Google Shape;3856;p10"/>
            <p:cNvSpPr/>
            <p:nvPr/>
          </p:nvSpPr>
          <p:spPr>
            <a:xfrm>
              <a:off x="3532571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7" name="Google Shape;3857;p10"/>
            <p:cNvSpPr/>
            <p:nvPr/>
          </p:nvSpPr>
          <p:spPr>
            <a:xfrm>
              <a:off x="3685280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8" name="Google Shape;3858;p10"/>
            <p:cNvSpPr/>
            <p:nvPr/>
          </p:nvSpPr>
          <p:spPr>
            <a:xfrm>
              <a:off x="3837987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9" name="Google Shape;3859;p10"/>
            <p:cNvSpPr/>
            <p:nvPr/>
          </p:nvSpPr>
          <p:spPr>
            <a:xfrm>
              <a:off x="3990696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0" name="Google Shape;3860;p10"/>
            <p:cNvSpPr/>
            <p:nvPr/>
          </p:nvSpPr>
          <p:spPr>
            <a:xfrm>
              <a:off x="4143404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1" name="Google Shape;3861;p10"/>
            <p:cNvSpPr/>
            <p:nvPr/>
          </p:nvSpPr>
          <p:spPr>
            <a:xfrm>
              <a:off x="4296113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2" name="Google Shape;3862;p10"/>
            <p:cNvSpPr/>
            <p:nvPr/>
          </p:nvSpPr>
          <p:spPr>
            <a:xfrm>
              <a:off x="4448815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3" name="Google Shape;3863;p10"/>
            <p:cNvSpPr/>
            <p:nvPr/>
          </p:nvSpPr>
          <p:spPr>
            <a:xfrm>
              <a:off x="4601523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4" name="Google Shape;3864;p10"/>
            <p:cNvSpPr/>
            <p:nvPr/>
          </p:nvSpPr>
          <p:spPr>
            <a:xfrm>
              <a:off x="4754232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5" name="Google Shape;3865;p10"/>
            <p:cNvSpPr/>
            <p:nvPr/>
          </p:nvSpPr>
          <p:spPr>
            <a:xfrm>
              <a:off x="4906940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6" name="Google Shape;3866;p10"/>
            <p:cNvSpPr/>
            <p:nvPr/>
          </p:nvSpPr>
          <p:spPr>
            <a:xfrm>
              <a:off x="5059648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7" name="Google Shape;3867;p10"/>
            <p:cNvSpPr/>
            <p:nvPr/>
          </p:nvSpPr>
          <p:spPr>
            <a:xfrm>
              <a:off x="5212356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8" name="Google Shape;3868;p10"/>
            <p:cNvSpPr/>
            <p:nvPr/>
          </p:nvSpPr>
          <p:spPr>
            <a:xfrm>
              <a:off x="5365064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9" name="Google Shape;3869;p10"/>
            <p:cNvSpPr/>
            <p:nvPr/>
          </p:nvSpPr>
          <p:spPr>
            <a:xfrm>
              <a:off x="5517773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0" name="Google Shape;3870;p10"/>
            <p:cNvSpPr/>
            <p:nvPr/>
          </p:nvSpPr>
          <p:spPr>
            <a:xfrm>
              <a:off x="5670480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1" name="Google Shape;3871;p10"/>
            <p:cNvSpPr/>
            <p:nvPr/>
          </p:nvSpPr>
          <p:spPr>
            <a:xfrm>
              <a:off x="5823184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2" name="Google Shape;3872;p10"/>
            <p:cNvSpPr/>
            <p:nvPr/>
          </p:nvSpPr>
          <p:spPr>
            <a:xfrm>
              <a:off x="5975892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3" name="Google Shape;3873;p10"/>
            <p:cNvSpPr/>
            <p:nvPr/>
          </p:nvSpPr>
          <p:spPr>
            <a:xfrm>
              <a:off x="6128600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4" name="Google Shape;3874;p10"/>
            <p:cNvSpPr/>
            <p:nvPr/>
          </p:nvSpPr>
          <p:spPr>
            <a:xfrm>
              <a:off x="6281308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5" name="Google Shape;3875;p10"/>
            <p:cNvSpPr/>
            <p:nvPr/>
          </p:nvSpPr>
          <p:spPr>
            <a:xfrm>
              <a:off x="6434016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6" name="Google Shape;3876;p10"/>
            <p:cNvSpPr/>
            <p:nvPr/>
          </p:nvSpPr>
          <p:spPr>
            <a:xfrm>
              <a:off x="6586725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7" name="Google Shape;3877;p10"/>
            <p:cNvSpPr/>
            <p:nvPr/>
          </p:nvSpPr>
          <p:spPr>
            <a:xfrm>
              <a:off x="1700079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8" name="Google Shape;3878;p10"/>
            <p:cNvSpPr/>
            <p:nvPr/>
          </p:nvSpPr>
          <p:spPr>
            <a:xfrm>
              <a:off x="1852787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9" name="Google Shape;3879;p10"/>
            <p:cNvSpPr/>
            <p:nvPr/>
          </p:nvSpPr>
          <p:spPr>
            <a:xfrm>
              <a:off x="2005495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0" name="Google Shape;3880;p10"/>
            <p:cNvSpPr/>
            <p:nvPr/>
          </p:nvSpPr>
          <p:spPr>
            <a:xfrm>
              <a:off x="2158203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1" name="Google Shape;3881;p10"/>
            <p:cNvSpPr/>
            <p:nvPr/>
          </p:nvSpPr>
          <p:spPr>
            <a:xfrm>
              <a:off x="2310911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2" name="Google Shape;3882;p10"/>
            <p:cNvSpPr/>
            <p:nvPr/>
          </p:nvSpPr>
          <p:spPr>
            <a:xfrm>
              <a:off x="2463620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3" name="Google Shape;3883;p10"/>
            <p:cNvSpPr/>
            <p:nvPr/>
          </p:nvSpPr>
          <p:spPr>
            <a:xfrm>
              <a:off x="2616327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4" name="Google Shape;3884;p10"/>
            <p:cNvSpPr/>
            <p:nvPr/>
          </p:nvSpPr>
          <p:spPr>
            <a:xfrm>
              <a:off x="2769036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5" name="Google Shape;3885;p10"/>
            <p:cNvSpPr/>
            <p:nvPr/>
          </p:nvSpPr>
          <p:spPr>
            <a:xfrm>
              <a:off x="2921744" y="1097979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6" name="Google Shape;3886;p10"/>
            <p:cNvSpPr/>
            <p:nvPr/>
          </p:nvSpPr>
          <p:spPr>
            <a:xfrm>
              <a:off x="3074447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7" name="Google Shape;3887;p10"/>
            <p:cNvSpPr/>
            <p:nvPr/>
          </p:nvSpPr>
          <p:spPr>
            <a:xfrm>
              <a:off x="3227155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8" name="Google Shape;3888;p10"/>
            <p:cNvSpPr/>
            <p:nvPr/>
          </p:nvSpPr>
          <p:spPr>
            <a:xfrm>
              <a:off x="3379863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9" name="Google Shape;3889;p10"/>
            <p:cNvSpPr/>
            <p:nvPr/>
          </p:nvSpPr>
          <p:spPr>
            <a:xfrm>
              <a:off x="3532571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0" name="Google Shape;3890;p10"/>
            <p:cNvSpPr/>
            <p:nvPr/>
          </p:nvSpPr>
          <p:spPr>
            <a:xfrm>
              <a:off x="3685280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1" name="Google Shape;3891;p10"/>
            <p:cNvSpPr/>
            <p:nvPr/>
          </p:nvSpPr>
          <p:spPr>
            <a:xfrm>
              <a:off x="3837987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2" name="Google Shape;3892;p10"/>
            <p:cNvSpPr/>
            <p:nvPr/>
          </p:nvSpPr>
          <p:spPr>
            <a:xfrm>
              <a:off x="3990696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3" name="Google Shape;3893;p10"/>
            <p:cNvSpPr/>
            <p:nvPr/>
          </p:nvSpPr>
          <p:spPr>
            <a:xfrm>
              <a:off x="4143404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4" name="Google Shape;3894;p10"/>
            <p:cNvSpPr/>
            <p:nvPr/>
          </p:nvSpPr>
          <p:spPr>
            <a:xfrm>
              <a:off x="4296113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5" name="Google Shape;3895;p10"/>
            <p:cNvSpPr/>
            <p:nvPr/>
          </p:nvSpPr>
          <p:spPr>
            <a:xfrm>
              <a:off x="4448815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6" name="Google Shape;3896;p10"/>
            <p:cNvSpPr/>
            <p:nvPr/>
          </p:nvSpPr>
          <p:spPr>
            <a:xfrm>
              <a:off x="4601523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7" name="Google Shape;3897;p10"/>
            <p:cNvSpPr/>
            <p:nvPr/>
          </p:nvSpPr>
          <p:spPr>
            <a:xfrm>
              <a:off x="4754232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8" name="Google Shape;3898;p10"/>
            <p:cNvSpPr/>
            <p:nvPr/>
          </p:nvSpPr>
          <p:spPr>
            <a:xfrm>
              <a:off x="4906940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9" name="Google Shape;3899;p10"/>
            <p:cNvSpPr/>
            <p:nvPr/>
          </p:nvSpPr>
          <p:spPr>
            <a:xfrm>
              <a:off x="5059648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0" name="Google Shape;3900;p10"/>
            <p:cNvSpPr/>
            <p:nvPr/>
          </p:nvSpPr>
          <p:spPr>
            <a:xfrm>
              <a:off x="5212356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1" name="Google Shape;3901;p10"/>
            <p:cNvSpPr/>
            <p:nvPr/>
          </p:nvSpPr>
          <p:spPr>
            <a:xfrm>
              <a:off x="5365064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2" name="Google Shape;3902;p10"/>
            <p:cNvSpPr/>
            <p:nvPr/>
          </p:nvSpPr>
          <p:spPr>
            <a:xfrm>
              <a:off x="5517773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3" name="Google Shape;3903;p10"/>
            <p:cNvSpPr/>
            <p:nvPr/>
          </p:nvSpPr>
          <p:spPr>
            <a:xfrm>
              <a:off x="5670480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4" name="Google Shape;3904;p10"/>
            <p:cNvSpPr/>
            <p:nvPr/>
          </p:nvSpPr>
          <p:spPr>
            <a:xfrm>
              <a:off x="5823184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5" name="Google Shape;3905;p10"/>
            <p:cNvSpPr/>
            <p:nvPr/>
          </p:nvSpPr>
          <p:spPr>
            <a:xfrm>
              <a:off x="5975892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6" name="Google Shape;3906;p10"/>
            <p:cNvSpPr/>
            <p:nvPr/>
          </p:nvSpPr>
          <p:spPr>
            <a:xfrm>
              <a:off x="6128600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7" name="Google Shape;3907;p10"/>
            <p:cNvSpPr/>
            <p:nvPr/>
          </p:nvSpPr>
          <p:spPr>
            <a:xfrm>
              <a:off x="6281308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8" name="Google Shape;3908;p10"/>
            <p:cNvSpPr/>
            <p:nvPr/>
          </p:nvSpPr>
          <p:spPr>
            <a:xfrm>
              <a:off x="2005495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9" name="Google Shape;3909;p10"/>
            <p:cNvSpPr/>
            <p:nvPr/>
          </p:nvSpPr>
          <p:spPr>
            <a:xfrm>
              <a:off x="2158203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0" name="Google Shape;3910;p10"/>
            <p:cNvSpPr/>
            <p:nvPr/>
          </p:nvSpPr>
          <p:spPr>
            <a:xfrm>
              <a:off x="2310911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1" name="Google Shape;3911;p10"/>
            <p:cNvSpPr/>
            <p:nvPr/>
          </p:nvSpPr>
          <p:spPr>
            <a:xfrm>
              <a:off x="2463620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2" name="Google Shape;3912;p10"/>
            <p:cNvSpPr/>
            <p:nvPr/>
          </p:nvSpPr>
          <p:spPr>
            <a:xfrm>
              <a:off x="2616327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3" name="Google Shape;3913;p10"/>
            <p:cNvSpPr/>
            <p:nvPr/>
          </p:nvSpPr>
          <p:spPr>
            <a:xfrm>
              <a:off x="2769036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4" name="Google Shape;3914;p10"/>
            <p:cNvSpPr/>
            <p:nvPr/>
          </p:nvSpPr>
          <p:spPr>
            <a:xfrm>
              <a:off x="2921744" y="1113249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5" name="Google Shape;3915;p10"/>
            <p:cNvSpPr/>
            <p:nvPr/>
          </p:nvSpPr>
          <p:spPr>
            <a:xfrm>
              <a:off x="3074447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6" name="Google Shape;3916;p10"/>
            <p:cNvSpPr/>
            <p:nvPr/>
          </p:nvSpPr>
          <p:spPr>
            <a:xfrm>
              <a:off x="3227155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7" name="Google Shape;3917;p10"/>
            <p:cNvSpPr/>
            <p:nvPr/>
          </p:nvSpPr>
          <p:spPr>
            <a:xfrm>
              <a:off x="3379863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" name="Google Shape;3918;p10"/>
            <p:cNvSpPr/>
            <p:nvPr/>
          </p:nvSpPr>
          <p:spPr>
            <a:xfrm>
              <a:off x="3532571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" name="Google Shape;3919;p10"/>
            <p:cNvSpPr/>
            <p:nvPr/>
          </p:nvSpPr>
          <p:spPr>
            <a:xfrm>
              <a:off x="3685280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" name="Google Shape;3920;p10"/>
            <p:cNvSpPr/>
            <p:nvPr/>
          </p:nvSpPr>
          <p:spPr>
            <a:xfrm>
              <a:off x="3837987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" name="Google Shape;3921;p10"/>
            <p:cNvSpPr/>
            <p:nvPr/>
          </p:nvSpPr>
          <p:spPr>
            <a:xfrm>
              <a:off x="3990696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" name="Google Shape;3922;p10"/>
            <p:cNvSpPr/>
            <p:nvPr/>
          </p:nvSpPr>
          <p:spPr>
            <a:xfrm>
              <a:off x="4143404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" name="Google Shape;3923;p10"/>
            <p:cNvSpPr/>
            <p:nvPr/>
          </p:nvSpPr>
          <p:spPr>
            <a:xfrm>
              <a:off x="4296113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" name="Google Shape;3924;p10"/>
            <p:cNvSpPr/>
            <p:nvPr/>
          </p:nvSpPr>
          <p:spPr>
            <a:xfrm>
              <a:off x="4448815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" name="Google Shape;3925;p10"/>
            <p:cNvSpPr/>
            <p:nvPr/>
          </p:nvSpPr>
          <p:spPr>
            <a:xfrm>
              <a:off x="4601523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" name="Google Shape;3926;p10"/>
            <p:cNvSpPr/>
            <p:nvPr/>
          </p:nvSpPr>
          <p:spPr>
            <a:xfrm>
              <a:off x="4754232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" name="Google Shape;3927;p10"/>
            <p:cNvSpPr/>
            <p:nvPr/>
          </p:nvSpPr>
          <p:spPr>
            <a:xfrm>
              <a:off x="4906940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8" name="Google Shape;3928;p10"/>
            <p:cNvSpPr/>
            <p:nvPr/>
          </p:nvSpPr>
          <p:spPr>
            <a:xfrm>
              <a:off x="5059648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9" name="Google Shape;3929;p10"/>
            <p:cNvSpPr/>
            <p:nvPr/>
          </p:nvSpPr>
          <p:spPr>
            <a:xfrm>
              <a:off x="5212356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0" name="Google Shape;3930;p10"/>
            <p:cNvSpPr/>
            <p:nvPr/>
          </p:nvSpPr>
          <p:spPr>
            <a:xfrm>
              <a:off x="5365064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1" name="Google Shape;3931;p10"/>
            <p:cNvSpPr/>
            <p:nvPr/>
          </p:nvSpPr>
          <p:spPr>
            <a:xfrm>
              <a:off x="5517773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2" name="Google Shape;3932;p10"/>
            <p:cNvSpPr/>
            <p:nvPr/>
          </p:nvSpPr>
          <p:spPr>
            <a:xfrm>
              <a:off x="5670480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3" name="Google Shape;3933;p10"/>
            <p:cNvSpPr/>
            <p:nvPr/>
          </p:nvSpPr>
          <p:spPr>
            <a:xfrm>
              <a:off x="5823184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4" name="Google Shape;3934;p10"/>
            <p:cNvSpPr/>
            <p:nvPr/>
          </p:nvSpPr>
          <p:spPr>
            <a:xfrm>
              <a:off x="5975892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5" name="Google Shape;3935;p10"/>
            <p:cNvSpPr/>
            <p:nvPr/>
          </p:nvSpPr>
          <p:spPr>
            <a:xfrm>
              <a:off x="2466606" y="11285213"/>
              <a:ext cx="3124835" cy="23495"/>
            </a:xfrm>
            <a:custGeom>
              <a:avLst/>
              <a:gdLst/>
              <a:ahLst/>
              <a:cxnLst/>
              <a:rect l="l" t="t" r="r" b="b"/>
              <a:pathLst>
                <a:path w="3124835" h="23495" extrusionOk="0">
                  <a:moveTo>
                    <a:pt x="70358" y="23317"/>
                  </a:moveTo>
                  <a:lnTo>
                    <a:pt x="62179" y="11176"/>
                  </a:lnTo>
                  <a:lnTo>
                    <a:pt x="50038" y="2997"/>
                  </a:lnTo>
                  <a:lnTo>
                    <a:pt x="35179" y="0"/>
                  </a:lnTo>
                  <a:lnTo>
                    <a:pt x="20320" y="2997"/>
                  </a:lnTo>
                  <a:lnTo>
                    <a:pt x="8191" y="11176"/>
                  </a:lnTo>
                  <a:lnTo>
                    <a:pt x="0" y="23342"/>
                  </a:lnTo>
                  <a:lnTo>
                    <a:pt x="70358" y="23317"/>
                  </a:lnTo>
                  <a:close/>
                </a:path>
                <a:path w="3124835" h="23495" extrusionOk="0">
                  <a:moveTo>
                    <a:pt x="223062" y="23317"/>
                  </a:moveTo>
                  <a:lnTo>
                    <a:pt x="214884" y="11176"/>
                  </a:lnTo>
                  <a:lnTo>
                    <a:pt x="202755" y="2997"/>
                  </a:lnTo>
                  <a:lnTo>
                    <a:pt x="187883" y="0"/>
                  </a:lnTo>
                  <a:lnTo>
                    <a:pt x="173024" y="2997"/>
                  </a:lnTo>
                  <a:lnTo>
                    <a:pt x="160896" y="11176"/>
                  </a:lnTo>
                  <a:lnTo>
                    <a:pt x="152704" y="23342"/>
                  </a:lnTo>
                  <a:lnTo>
                    <a:pt x="223062" y="23317"/>
                  </a:lnTo>
                  <a:close/>
                </a:path>
                <a:path w="3124835" h="23495" extrusionOk="0">
                  <a:moveTo>
                    <a:pt x="375780" y="23317"/>
                  </a:moveTo>
                  <a:lnTo>
                    <a:pt x="367588" y="11176"/>
                  </a:lnTo>
                  <a:lnTo>
                    <a:pt x="355460" y="2997"/>
                  </a:lnTo>
                  <a:lnTo>
                    <a:pt x="340588" y="0"/>
                  </a:lnTo>
                  <a:lnTo>
                    <a:pt x="325742" y="2997"/>
                  </a:lnTo>
                  <a:lnTo>
                    <a:pt x="313601" y="11176"/>
                  </a:lnTo>
                  <a:lnTo>
                    <a:pt x="305422" y="23342"/>
                  </a:lnTo>
                  <a:lnTo>
                    <a:pt x="375780" y="23317"/>
                  </a:lnTo>
                  <a:close/>
                </a:path>
                <a:path w="3124835" h="23495" extrusionOk="0">
                  <a:moveTo>
                    <a:pt x="528485" y="23317"/>
                  </a:moveTo>
                  <a:lnTo>
                    <a:pt x="520306" y="11176"/>
                  </a:lnTo>
                  <a:lnTo>
                    <a:pt x="508165" y="2997"/>
                  </a:lnTo>
                  <a:lnTo>
                    <a:pt x="493306" y="0"/>
                  </a:lnTo>
                  <a:lnTo>
                    <a:pt x="478447" y="2997"/>
                  </a:lnTo>
                  <a:lnTo>
                    <a:pt x="466318" y="11176"/>
                  </a:lnTo>
                  <a:lnTo>
                    <a:pt x="458127" y="23342"/>
                  </a:lnTo>
                  <a:lnTo>
                    <a:pt x="528485" y="23317"/>
                  </a:lnTo>
                  <a:close/>
                </a:path>
                <a:path w="3124835" h="23495" extrusionOk="0">
                  <a:moveTo>
                    <a:pt x="681189" y="23317"/>
                  </a:moveTo>
                  <a:lnTo>
                    <a:pt x="673011" y="11176"/>
                  </a:lnTo>
                  <a:lnTo>
                    <a:pt x="660869" y="2997"/>
                  </a:lnTo>
                  <a:lnTo>
                    <a:pt x="646010" y="0"/>
                  </a:lnTo>
                  <a:lnTo>
                    <a:pt x="631151" y="2997"/>
                  </a:lnTo>
                  <a:lnTo>
                    <a:pt x="619010" y="11176"/>
                  </a:lnTo>
                  <a:lnTo>
                    <a:pt x="610831" y="23342"/>
                  </a:lnTo>
                  <a:lnTo>
                    <a:pt x="681189" y="23317"/>
                  </a:lnTo>
                  <a:close/>
                </a:path>
                <a:path w="3124835" h="23495" extrusionOk="0">
                  <a:moveTo>
                    <a:pt x="833894" y="23317"/>
                  </a:moveTo>
                  <a:lnTo>
                    <a:pt x="825715" y="11176"/>
                  </a:lnTo>
                  <a:lnTo>
                    <a:pt x="813587" y="2997"/>
                  </a:lnTo>
                  <a:lnTo>
                    <a:pt x="798728" y="0"/>
                  </a:lnTo>
                  <a:lnTo>
                    <a:pt x="783856" y="2997"/>
                  </a:lnTo>
                  <a:lnTo>
                    <a:pt x="771728" y="11176"/>
                  </a:lnTo>
                  <a:lnTo>
                    <a:pt x="763536" y="23342"/>
                  </a:lnTo>
                  <a:lnTo>
                    <a:pt x="833894" y="23317"/>
                  </a:lnTo>
                  <a:close/>
                </a:path>
                <a:path w="3124835" h="23495" extrusionOk="0">
                  <a:moveTo>
                    <a:pt x="986599" y="23317"/>
                  </a:moveTo>
                  <a:lnTo>
                    <a:pt x="978420" y="11176"/>
                  </a:lnTo>
                  <a:lnTo>
                    <a:pt x="966279" y="2997"/>
                  </a:lnTo>
                  <a:lnTo>
                    <a:pt x="951420" y="0"/>
                  </a:lnTo>
                  <a:lnTo>
                    <a:pt x="936561" y="2997"/>
                  </a:lnTo>
                  <a:lnTo>
                    <a:pt x="924433" y="11176"/>
                  </a:lnTo>
                  <a:lnTo>
                    <a:pt x="916241" y="23342"/>
                  </a:lnTo>
                  <a:lnTo>
                    <a:pt x="986599" y="23317"/>
                  </a:lnTo>
                  <a:close/>
                </a:path>
                <a:path w="3124835" h="23495" extrusionOk="0">
                  <a:moveTo>
                    <a:pt x="1139317" y="23317"/>
                  </a:moveTo>
                  <a:lnTo>
                    <a:pt x="1131125" y="11176"/>
                  </a:lnTo>
                  <a:lnTo>
                    <a:pt x="1118997" y="2997"/>
                  </a:lnTo>
                  <a:lnTo>
                    <a:pt x="1104125" y="0"/>
                  </a:lnTo>
                  <a:lnTo>
                    <a:pt x="1089279" y="2997"/>
                  </a:lnTo>
                  <a:lnTo>
                    <a:pt x="1077137" y="11176"/>
                  </a:lnTo>
                  <a:lnTo>
                    <a:pt x="1068959" y="23342"/>
                  </a:lnTo>
                  <a:lnTo>
                    <a:pt x="1139317" y="23317"/>
                  </a:lnTo>
                  <a:close/>
                </a:path>
                <a:path w="3124835" h="23495" extrusionOk="0">
                  <a:moveTo>
                    <a:pt x="1292021" y="23317"/>
                  </a:moveTo>
                  <a:lnTo>
                    <a:pt x="1283843" y="11176"/>
                  </a:lnTo>
                  <a:lnTo>
                    <a:pt x="1271701" y="2997"/>
                  </a:lnTo>
                  <a:lnTo>
                    <a:pt x="1256842" y="0"/>
                  </a:lnTo>
                  <a:lnTo>
                    <a:pt x="1241983" y="2997"/>
                  </a:lnTo>
                  <a:lnTo>
                    <a:pt x="1229842" y="11176"/>
                  </a:lnTo>
                  <a:lnTo>
                    <a:pt x="1221663" y="23342"/>
                  </a:lnTo>
                  <a:lnTo>
                    <a:pt x="1292021" y="23317"/>
                  </a:lnTo>
                  <a:close/>
                </a:path>
                <a:path w="3124835" h="23495" extrusionOk="0">
                  <a:moveTo>
                    <a:pt x="1444726" y="23317"/>
                  </a:moveTo>
                  <a:lnTo>
                    <a:pt x="1436547" y="11176"/>
                  </a:lnTo>
                  <a:lnTo>
                    <a:pt x="1424406" y="2997"/>
                  </a:lnTo>
                  <a:lnTo>
                    <a:pt x="1409547" y="0"/>
                  </a:lnTo>
                  <a:lnTo>
                    <a:pt x="1394688" y="2997"/>
                  </a:lnTo>
                  <a:lnTo>
                    <a:pt x="1382560" y="11176"/>
                  </a:lnTo>
                  <a:lnTo>
                    <a:pt x="1374368" y="23342"/>
                  </a:lnTo>
                  <a:lnTo>
                    <a:pt x="1444726" y="23317"/>
                  </a:lnTo>
                  <a:close/>
                </a:path>
                <a:path w="3124835" h="23495" extrusionOk="0">
                  <a:moveTo>
                    <a:pt x="1597431" y="23317"/>
                  </a:moveTo>
                  <a:lnTo>
                    <a:pt x="1589252" y="11176"/>
                  </a:lnTo>
                  <a:lnTo>
                    <a:pt x="1577124" y="2997"/>
                  </a:lnTo>
                  <a:lnTo>
                    <a:pt x="1562252" y="0"/>
                  </a:lnTo>
                  <a:lnTo>
                    <a:pt x="1547393" y="2997"/>
                  </a:lnTo>
                  <a:lnTo>
                    <a:pt x="1535264" y="11176"/>
                  </a:lnTo>
                  <a:lnTo>
                    <a:pt x="1527073" y="23342"/>
                  </a:lnTo>
                  <a:lnTo>
                    <a:pt x="1597431" y="23317"/>
                  </a:lnTo>
                  <a:close/>
                </a:path>
                <a:path w="3124835" h="23495" extrusionOk="0">
                  <a:moveTo>
                    <a:pt x="1750148" y="23317"/>
                  </a:moveTo>
                  <a:lnTo>
                    <a:pt x="1741957" y="11176"/>
                  </a:lnTo>
                  <a:lnTo>
                    <a:pt x="1729828" y="2997"/>
                  </a:lnTo>
                  <a:lnTo>
                    <a:pt x="1714957" y="0"/>
                  </a:lnTo>
                  <a:lnTo>
                    <a:pt x="1700110" y="2997"/>
                  </a:lnTo>
                  <a:lnTo>
                    <a:pt x="1687969" y="11176"/>
                  </a:lnTo>
                  <a:lnTo>
                    <a:pt x="1679790" y="23342"/>
                  </a:lnTo>
                  <a:lnTo>
                    <a:pt x="1750148" y="23317"/>
                  </a:lnTo>
                  <a:close/>
                </a:path>
                <a:path w="3124835" h="23495" extrusionOk="0">
                  <a:moveTo>
                    <a:pt x="1902853" y="23317"/>
                  </a:moveTo>
                  <a:lnTo>
                    <a:pt x="1894674" y="11176"/>
                  </a:lnTo>
                  <a:lnTo>
                    <a:pt x="1882533" y="2997"/>
                  </a:lnTo>
                  <a:lnTo>
                    <a:pt x="1867674" y="0"/>
                  </a:lnTo>
                  <a:lnTo>
                    <a:pt x="1852815" y="2997"/>
                  </a:lnTo>
                  <a:lnTo>
                    <a:pt x="1840687" y="11176"/>
                  </a:lnTo>
                  <a:lnTo>
                    <a:pt x="1832495" y="23342"/>
                  </a:lnTo>
                  <a:lnTo>
                    <a:pt x="1902853" y="23317"/>
                  </a:lnTo>
                  <a:close/>
                </a:path>
                <a:path w="3124835" h="23495" extrusionOk="0">
                  <a:moveTo>
                    <a:pt x="2055558" y="23317"/>
                  </a:moveTo>
                  <a:lnTo>
                    <a:pt x="2047379" y="11176"/>
                  </a:lnTo>
                  <a:lnTo>
                    <a:pt x="2035238" y="2997"/>
                  </a:lnTo>
                  <a:lnTo>
                    <a:pt x="2020379" y="0"/>
                  </a:lnTo>
                  <a:lnTo>
                    <a:pt x="2005520" y="2997"/>
                  </a:lnTo>
                  <a:lnTo>
                    <a:pt x="1993379" y="11176"/>
                  </a:lnTo>
                  <a:lnTo>
                    <a:pt x="1985200" y="23342"/>
                  </a:lnTo>
                  <a:lnTo>
                    <a:pt x="2055558" y="23317"/>
                  </a:lnTo>
                  <a:close/>
                </a:path>
                <a:path w="3124835" h="23495" extrusionOk="0">
                  <a:moveTo>
                    <a:pt x="2208263" y="23317"/>
                  </a:moveTo>
                  <a:lnTo>
                    <a:pt x="2200084" y="11176"/>
                  </a:lnTo>
                  <a:lnTo>
                    <a:pt x="2187956" y="2997"/>
                  </a:lnTo>
                  <a:lnTo>
                    <a:pt x="2173097" y="0"/>
                  </a:lnTo>
                  <a:lnTo>
                    <a:pt x="2158225" y="2997"/>
                  </a:lnTo>
                  <a:lnTo>
                    <a:pt x="2146096" y="11176"/>
                  </a:lnTo>
                  <a:lnTo>
                    <a:pt x="2137905" y="23342"/>
                  </a:lnTo>
                  <a:lnTo>
                    <a:pt x="2208263" y="23317"/>
                  </a:lnTo>
                  <a:close/>
                </a:path>
                <a:path w="3124835" h="23495" extrusionOk="0">
                  <a:moveTo>
                    <a:pt x="2360968" y="23317"/>
                  </a:moveTo>
                  <a:lnTo>
                    <a:pt x="2352789" y="11176"/>
                  </a:lnTo>
                  <a:lnTo>
                    <a:pt x="2340660" y="2997"/>
                  </a:lnTo>
                  <a:lnTo>
                    <a:pt x="2325801" y="0"/>
                  </a:lnTo>
                  <a:lnTo>
                    <a:pt x="2310942" y="2997"/>
                  </a:lnTo>
                  <a:lnTo>
                    <a:pt x="2298801" y="11176"/>
                  </a:lnTo>
                  <a:lnTo>
                    <a:pt x="2290610" y="23342"/>
                  </a:lnTo>
                  <a:lnTo>
                    <a:pt x="2360968" y="23317"/>
                  </a:lnTo>
                  <a:close/>
                </a:path>
                <a:path w="3124835" h="23495" extrusionOk="0">
                  <a:moveTo>
                    <a:pt x="2513685" y="23317"/>
                  </a:moveTo>
                  <a:lnTo>
                    <a:pt x="2505494" y="11176"/>
                  </a:lnTo>
                  <a:lnTo>
                    <a:pt x="2493365" y="2997"/>
                  </a:lnTo>
                  <a:lnTo>
                    <a:pt x="2478494" y="0"/>
                  </a:lnTo>
                  <a:lnTo>
                    <a:pt x="2463647" y="2997"/>
                  </a:lnTo>
                  <a:lnTo>
                    <a:pt x="2451506" y="11176"/>
                  </a:lnTo>
                  <a:lnTo>
                    <a:pt x="2443327" y="23342"/>
                  </a:lnTo>
                  <a:lnTo>
                    <a:pt x="2513685" y="23317"/>
                  </a:lnTo>
                  <a:close/>
                </a:path>
                <a:path w="3124835" h="23495" extrusionOk="0">
                  <a:moveTo>
                    <a:pt x="2666390" y="23317"/>
                  </a:moveTo>
                  <a:lnTo>
                    <a:pt x="2658211" y="11176"/>
                  </a:lnTo>
                  <a:lnTo>
                    <a:pt x="2646070" y="2997"/>
                  </a:lnTo>
                  <a:lnTo>
                    <a:pt x="2631211" y="0"/>
                  </a:lnTo>
                  <a:lnTo>
                    <a:pt x="2616352" y="2997"/>
                  </a:lnTo>
                  <a:lnTo>
                    <a:pt x="2604211" y="11176"/>
                  </a:lnTo>
                  <a:lnTo>
                    <a:pt x="2596032" y="23342"/>
                  </a:lnTo>
                  <a:lnTo>
                    <a:pt x="2666390" y="23317"/>
                  </a:lnTo>
                  <a:close/>
                </a:path>
                <a:path w="3124835" h="23495" extrusionOk="0">
                  <a:moveTo>
                    <a:pt x="2819095" y="23317"/>
                  </a:moveTo>
                  <a:lnTo>
                    <a:pt x="2810916" y="11176"/>
                  </a:lnTo>
                  <a:lnTo>
                    <a:pt x="2798775" y="2997"/>
                  </a:lnTo>
                  <a:lnTo>
                    <a:pt x="2783916" y="0"/>
                  </a:lnTo>
                  <a:lnTo>
                    <a:pt x="2769057" y="2997"/>
                  </a:lnTo>
                  <a:lnTo>
                    <a:pt x="2756928" y="11176"/>
                  </a:lnTo>
                  <a:lnTo>
                    <a:pt x="2748737" y="23342"/>
                  </a:lnTo>
                  <a:lnTo>
                    <a:pt x="2819095" y="23317"/>
                  </a:lnTo>
                  <a:close/>
                </a:path>
                <a:path w="3124835" h="23495" extrusionOk="0">
                  <a:moveTo>
                    <a:pt x="2971800" y="23317"/>
                  </a:moveTo>
                  <a:lnTo>
                    <a:pt x="2963621" y="11176"/>
                  </a:lnTo>
                  <a:lnTo>
                    <a:pt x="2951492" y="2997"/>
                  </a:lnTo>
                  <a:lnTo>
                    <a:pt x="2936621" y="0"/>
                  </a:lnTo>
                  <a:lnTo>
                    <a:pt x="2921762" y="2997"/>
                  </a:lnTo>
                  <a:lnTo>
                    <a:pt x="2909633" y="11176"/>
                  </a:lnTo>
                  <a:lnTo>
                    <a:pt x="2901442" y="23342"/>
                  </a:lnTo>
                  <a:lnTo>
                    <a:pt x="2971800" y="23317"/>
                  </a:lnTo>
                  <a:close/>
                </a:path>
                <a:path w="3124835" h="23495" extrusionOk="0">
                  <a:moveTo>
                    <a:pt x="3124517" y="23317"/>
                  </a:moveTo>
                  <a:lnTo>
                    <a:pt x="3116326" y="11176"/>
                  </a:lnTo>
                  <a:lnTo>
                    <a:pt x="3104197" y="2997"/>
                  </a:lnTo>
                  <a:lnTo>
                    <a:pt x="3089325" y="0"/>
                  </a:lnTo>
                  <a:lnTo>
                    <a:pt x="3074479" y="2997"/>
                  </a:lnTo>
                  <a:lnTo>
                    <a:pt x="3062338" y="11176"/>
                  </a:lnTo>
                  <a:lnTo>
                    <a:pt x="3054159" y="23342"/>
                  </a:lnTo>
                  <a:lnTo>
                    <a:pt x="3124517" y="23317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6" name="Google Shape;3936;p10"/>
            <p:cNvSpPr/>
            <p:nvPr/>
          </p:nvSpPr>
          <p:spPr>
            <a:xfrm>
              <a:off x="13643045" y="243453"/>
              <a:ext cx="6461760" cy="1525270"/>
            </a:xfrm>
            <a:custGeom>
              <a:avLst/>
              <a:gdLst/>
              <a:ahLst/>
              <a:cxnLst/>
              <a:rect l="l" t="t" r="r" b="b"/>
              <a:pathLst>
                <a:path w="6461759" h="1525270" extrusionOk="0">
                  <a:moveTo>
                    <a:pt x="293205" y="0"/>
                  </a:moveTo>
                  <a:lnTo>
                    <a:pt x="0" y="1524956"/>
                  </a:lnTo>
                  <a:lnTo>
                    <a:pt x="6461604" y="1487548"/>
                  </a:lnTo>
                  <a:lnTo>
                    <a:pt x="6461604" y="191369"/>
                  </a:lnTo>
                  <a:lnTo>
                    <a:pt x="293205" y="0"/>
                  </a:lnTo>
                  <a:close/>
                </a:path>
              </a:pathLst>
            </a:custGeom>
            <a:solidFill>
              <a:srgbClr val="5A9EEC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" name="Google Shape;3937;p10"/>
            <p:cNvSpPr/>
            <p:nvPr/>
          </p:nvSpPr>
          <p:spPr>
            <a:xfrm>
              <a:off x="0" y="0"/>
              <a:ext cx="18114010" cy="1677035"/>
            </a:xfrm>
            <a:custGeom>
              <a:avLst/>
              <a:gdLst/>
              <a:ahLst/>
              <a:cxnLst/>
              <a:rect l="l" t="t" r="r" b="b"/>
              <a:pathLst>
                <a:path w="18114010" h="1677035" extrusionOk="0">
                  <a:moveTo>
                    <a:pt x="18113835" y="0"/>
                  </a:moveTo>
                  <a:lnTo>
                    <a:pt x="0" y="0"/>
                  </a:lnTo>
                  <a:lnTo>
                    <a:pt x="0" y="1676967"/>
                  </a:lnTo>
                  <a:lnTo>
                    <a:pt x="17491561" y="1676967"/>
                  </a:lnTo>
                  <a:lnTo>
                    <a:pt x="18113835" y="0"/>
                  </a:lnTo>
                  <a:close/>
                </a:path>
              </a:pathLst>
            </a:custGeom>
            <a:solidFill>
              <a:srgbClr val="2C3973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" name="Google Shape;3938;p10"/>
            <p:cNvSpPr/>
            <p:nvPr/>
          </p:nvSpPr>
          <p:spPr>
            <a:xfrm>
              <a:off x="17443969" y="1996176"/>
              <a:ext cx="2004295" cy="578857"/>
            </a:xfrm>
            <a:prstGeom prst="rect">
              <a:avLst/>
            </a:prstGeom>
            <a:blipFill rotWithShape="1">
              <a:blip r:embed="rId12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39" name="Google Shape;3939;p10"/>
          <p:cNvSpPr txBox="1">
            <a:spLocks noGrp="1"/>
          </p:cNvSpPr>
          <p:nvPr>
            <p:ph type="ctrTitle"/>
          </p:nvPr>
        </p:nvSpPr>
        <p:spPr>
          <a:xfrm>
            <a:off x="2076209" y="240890"/>
            <a:ext cx="3650156" cy="50778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8450" rIns="0" bIns="0" anchor="t" anchorCtr="0">
            <a:spAutoFit/>
          </a:bodyPr>
          <a:lstStyle/>
          <a:p>
            <a:pPr marL="7701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</a:pPr>
            <a:r>
              <a:rPr lang="it-IT" sz="3243" b="0" i="0" u="none" strike="noStrike" cap="none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Piemonte</a:t>
            </a:r>
            <a:endParaRPr sz="3243" b="1" i="0" u="none" strike="noStrike" cap="none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3940" name="Google Shape;3940;p10" descr="logo istud.png"/>
          <p:cNvPicPr preferRelativeResize="0"/>
          <p:nvPr/>
        </p:nvPicPr>
        <p:blipFill rotWithShape="1">
          <a:blip r:embed="rId13">
            <a:alphaModFix/>
          </a:blip>
          <a:srcRect/>
          <a:stretch/>
        </p:blipFill>
        <p:spPr>
          <a:xfrm>
            <a:off x="6465637" y="276758"/>
            <a:ext cx="3818340" cy="591417"/>
          </a:xfrm>
          <a:prstGeom prst="rect">
            <a:avLst/>
          </a:prstGeom>
          <a:noFill/>
          <a:ln>
            <a:noFill/>
          </a:ln>
        </p:spPr>
      </p:pic>
      <p:pic>
        <p:nvPicPr>
          <p:cNvPr id="3941" name="Google Shape;3941;p10"/>
          <p:cNvPicPr preferRelativeResize="0"/>
          <p:nvPr/>
        </p:nvPicPr>
        <p:blipFill rotWithShape="1">
          <a:blip r:embed="rId14">
            <a:alphaModFix/>
          </a:blip>
          <a:srcRect/>
          <a:stretch/>
        </p:blipFill>
        <p:spPr>
          <a:xfrm>
            <a:off x="6046753" y="1838694"/>
            <a:ext cx="6144392" cy="4294606"/>
          </a:xfrm>
          <a:prstGeom prst="rect">
            <a:avLst/>
          </a:prstGeom>
          <a:noFill/>
          <a:ln>
            <a:noFill/>
          </a:ln>
        </p:spPr>
      </p:pic>
      <p:pic>
        <p:nvPicPr>
          <p:cNvPr id="3942" name="Google Shape;3942;p10"/>
          <p:cNvPicPr preferRelativeResize="0"/>
          <p:nvPr/>
        </p:nvPicPr>
        <p:blipFill rotWithShape="1">
          <a:blip r:embed="rId15">
            <a:alphaModFix/>
          </a:blip>
          <a:srcRect/>
          <a:stretch/>
        </p:blipFill>
        <p:spPr>
          <a:xfrm>
            <a:off x="939727" y="112612"/>
            <a:ext cx="609602" cy="755563"/>
          </a:xfrm>
          <a:prstGeom prst="rect">
            <a:avLst/>
          </a:prstGeom>
          <a:noFill/>
          <a:ln>
            <a:noFill/>
          </a:ln>
        </p:spPr>
      </p:pic>
      <p:sp>
        <p:nvSpPr>
          <p:cNvPr id="3943" name="Google Shape;3943;p10"/>
          <p:cNvSpPr txBox="1"/>
          <p:nvPr/>
        </p:nvSpPr>
        <p:spPr>
          <a:xfrm>
            <a:off x="462309" y="1370650"/>
            <a:ext cx="4980952" cy="838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26"/>
              <a:buFont typeface="Arial"/>
              <a:buNone/>
            </a:pPr>
            <a:r>
              <a:rPr lang="it-IT" sz="2426" b="1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Questionario effettuato da ASRP in collaborazione con IRES:</a:t>
            </a:r>
            <a:endParaRPr sz="1400" b="0" i="0" u="none" strike="noStrike" cap="none" dirty="0">
              <a:solidFill>
                <a:schemeClr val="bg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44" name="Google Shape;3944;p10"/>
          <p:cNvSpPr txBox="1"/>
          <p:nvPr/>
        </p:nvSpPr>
        <p:spPr>
          <a:xfrm>
            <a:off x="8530920" y="6159434"/>
            <a:ext cx="3482321" cy="5401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70"/>
              <a:buFont typeface="Arial"/>
              <a:buNone/>
            </a:pPr>
            <a:r>
              <a:rPr lang="it-IT" sz="97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Legenda: </a:t>
            </a:r>
            <a:br>
              <a:rPr lang="it-IT" sz="97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lang="it-IT" sz="97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ASRP = Assessorato alla Sanità della Regione Piemonte</a:t>
            </a:r>
            <a:br>
              <a:rPr lang="it-IT" sz="97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lang="it-IT" sz="97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IRES= Istituto di Ricerche Economiche e Sociali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45" name="Google Shape;3945;p10"/>
          <p:cNvSpPr txBox="1"/>
          <p:nvPr/>
        </p:nvSpPr>
        <p:spPr>
          <a:xfrm>
            <a:off x="407368" y="2946714"/>
            <a:ext cx="4193947" cy="4469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304"/>
              <a:buFont typeface="Arial"/>
              <a:buNone/>
            </a:pPr>
            <a:r>
              <a:rPr lang="it-IT" sz="2304" b="0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45 Progetti </a:t>
            </a:r>
            <a:endParaRPr sz="1400" b="0" i="0" u="none" strike="noStrike" cap="none" dirty="0">
              <a:solidFill>
                <a:schemeClr val="bg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46" name="Google Shape;3946;p10"/>
          <p:cNvSpPr txBox="1"/>
          <p:nvPr/>
        </p:nvSpPr>
        <p:spPr>
          <a:xfrm>
            <a:off x="181408" y="3798662"/>
            <a:ext cx="5786226" cy="231364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277233" marR="0" lvl="0" indent="-27723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62"/>
              <a:buFont typeface="Noto Sans Symbols"/>
              <a:buChar char="✔"/>
            </a:pPr>
            <a:r>
              <a:rPr lang="it-IT" sz="2062" b="0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Dati identificativi del servizio di telemedicina</a:t>
            </a:r>
            <a:endParaRPr sz="1400" b="0" i="0" u="none" strike="noStrike" cap="none" dirty="0">
              <a:solidFill>
                <a:schemeClr val="bg2"/>
              </a:solidFill>
              <a:latin typeface="Arial"/>
              <a:ea typeface="Arial"/>
              <a:cs typeface="Arial"/>
              <a:sym typeface="Arial"/>
            </a:endParaRPr>
          </a:p>
          <a:p>
            <a:pPr marL="277233" marR="0" lvl="0" indent="-27723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62"/>
              <a:buFont typeface="Noto Sans Symbols"/>
              <a:buChar char="✔"/>
            </a:pPr>
            <a:r>
              <a:rPr lang="it-IT" sz="2062" b="0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Aspetti economici</a:t>
            </a:r>
            <a:endParaRPr sz="1400" b="0" i="0" u="none" strike="noStrike" cap="none" dirty="0">
              <a:solidFill>
                <a:schemeClr val="bg2"/>
              </a:solidFill>
              <a:latin typeface="Arial"/>
              <a:ea typeface="Arial"/>
              <a:cs typeface="Arial"/>
              <a:sym typeface="Arial"/>
            </a:endParaRPr>
          </a:p>
          <a:p>
            <a:pPr marL="277233" marR="0" lvl="0" indent="-27723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62"/>
              <a:buFont typeface="Noto Sans Symbols"/>
              <a:buChar char="✔"/>
            </a:pPr>
            <a:r>
              <a:rPr lang="it-IT" sz="2062" b="0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Aspetti tecnologici </a:t>
            </a:r>
            <a:endParaRPr sz="1400" b="0" i="0" u="none" strike="noStrike" cap="none" dirty="0">
              <a:solidFill>
                <a:schemeClr val="bg2"/>
              </a:solidFill>
              <a:latin typeface="Arial"/>
              <a:ea typeface="Arial"/>
              <a:cs typeface="Arial"/>
              <a:sym typeface="Arial"/>
            </a:endParaRPr>
          </a:p>
          <a:p>
            <a:pPr marL="277233" marR="0" lvl="0" indent="-27723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62"/>
              <a:buFont typeface="Noto Sans Symbols"/>
              <a:buChar char="✔"/>
            </a:pPr>
            <a:r>
              <a:rPr lang="it-IT" sz="2062" b="0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Aspetti organizzativi</a:t>
            </a:r>
            <a:endParaRPr sz="1400" b="0" i="0" u="none" strike="noStrike" cap="none" dirty="0">
              <a:solidFill>
                <a:schemeClr val="bg2"/>
              </a:solidFill>
              <a:latin typeface="Arial"/>
              <a:ea typeface="Arial"/>
              <a:cs typeface="Arial"/>
              <a:sym typeface="Arial"/>
            </a:endParaRPr>
          </a:p>
          <a:p>
            <a:pPr marL="277233" marR="0" lvl="0" indent="-27723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62"/>
              <a:buFont typeface="Noto Sans Symbols"/>
              <a:buChar char="✔"/>
            </a:pPr>
            <a:r>
              <a:rPr lang="it-IT" sz="2062" b="0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Aspetti etici formazione/informazione</a:t>
            </a:r>
            <a:endParaRPr sz="1400" b="0" i="0" u="none" strike="noStrike" cap="none" dirty="0">
              <a:solidFill>
                <a:schemeClr val="bg2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62"/>
              <a:buFont typeface="Arial"/>
              <a:buNone/>
            </a:pPr>
            <a:endParaRPr sz="2062" b="0" i="0" u="none" strike="noStrike" cap="none" dirty="0">
              <a:solidFill>
                <a:schemeClr val="bg2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62"/>
              <a:buFont typeface="Arial"/>
              <a:buNone/>
            </a:pPr>
            <a:r>
              <a:rPr lang="it-IT" sz="2062" b="0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60% cardiologia ed endocrinologia</a:t>
            </a:r>
            <a:endParaRPr sz="1400" b="0" i="0" u="none" strike="noStrike" cap="none" dirty="0">
              <a:solidFill>
                <a:schemeClr val="bg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Shape 39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51" name="Google Shape;3951;p11"/>
          <p:cNvGrpSpPr/>
          <p:nvPr/>
        </p:nvGrpSpPr>
        <p:grpSpPr>
          <a:xfrm>
            <a:off x="428" y="0"/>
            <a:ext cx="12191239" cy="6857611"/>
            <a:chOff x="0" y="0"/>
            <a:chExt cx="20104255" cy="11308708"/>
          </a:xfrm>
        </p:grpSpPr>
        <p:sp>
          <p:nvSpPr>
            <p:cNvPr id="3952" name="Google Shape;3952;p11"/>
            <p:cNvSpPr/>
            <p:nvPr/>
          </p:nvSpPr>
          <p:spPr>
            <a:xfrm>
              <a:off x="0" y="10470"/>
              <a:ext cx="10514580" cy="11298085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3" name="Google Shape;3953;p11"/>
            <p:cNvSpPr/>
            <p:nvPr/>
          </p:nvSpPr>
          <p:spPr>
            <a:xfrm>
              <a:off x="7350260" y="13754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4" name="Google Shape;3954;p11"/>
            <p:cNvSpPr/>
            <p:nvPr/>
          </p:nvSpPr>
          <p:spPr>
            <a:xfrm>
              <a:off x="7502968" y="13754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5" name="Google Shape;3955;p11"/>
            <p:cNvSpPr/>
            <p:nvPr/>
          </p:nvSpPr>
          <p:spPr>
            <a:xfrm>
              <a:off x="7655676" y="13754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6" name="Google Shape;3956;p11"/>
            <p:cNvSpPr/>
            <p:nvPr/>
          </p:nvSpPr>
          <p:spPr>
            <a:xfrm>
              <a:off x="7808385" y="13754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7" name="Google Shape;3957;p11"/>
            <p:cNvSpPr/>
            <p:nvPr/>
          </p:nvSpPr>
          <p:spPr>
            <a:xfrm>
              <a:off x="7961093" y="13754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8" name="Google Shape;3958;p11"/>
            <p:cNvSpPr/>
            <p:nvPr/>
          </p:nvSpPr>
          <p:spPr>
            <a:xfrm>
              <a:off x="8113800" y="13754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9" name="Google Shape;3959;p11"/>
            <p:cNvSpPr/>
            <p:nvPr/>
          </p:nvSpPr>
          <p:spPr>
            <a:xfrm>
              <a:off x="5823184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0" name="Google Shape;3960;p11"/>
            <p:cNvSpPr/>
            <p:nvPr/>
          </p:nvSpPr>
          <p:spPr>
            <a:xfrm>
              <a:off x="5975892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1" name="Google Shape;3961;p11"/>
            <p:cNvSpPr/>
            <p:nvPr/>
          </p:nvSpPr>
          <p:spPr>
            <a:xfrm>
              <a:off x="7655676" y="290263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2" name="Google Shape;3962;p11"/>
            <p:cNvSpPr/>
            <p:nvPr/>
          </p:nvSpPr>
          <p:spPr>
            <a:xfrm>
              <a:off x="7808385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3" name="Google Shape;3963;p11"/>
            <p:cNvSpPr/>
            <p:nvPr/>
          </p:nvSpPr>
          <p:spPr>
            <a:xfrm>
              <a:off x="7961093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4" name="Google Shape;3964;p11"/>
            <p:cNvSpPr/>
            <p:nvPr/>
          </p:nvSpPr>
          <p:spPr>
            <a:xfrm>
              <a:off x="8113800" y="290263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5" name="Google Shape;3965;p11"/>
            <p:cNvSpPr/>
            <p:nvPr/>
          </p:nvSpPr>
          <p:spPr>
            <a:xfrm>
              <a:off x="8266509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6" name="Google Shape;3966;p11"/>
            <p:cNvSpPr/>
            <p:nvPr/>
          </p:nvSpPr>
          <p:spPr>
            <a:xfrm>
              <a:off x="8419217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7" name="Google Shape;3967;p11"/>
            <p:cNvSpPr/>
            <p:nvPr/>
          </p:nvSpPr>
          <p:spPr>
            <a:xfrm>
              <a:off x="5823184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8" name="Google Shape;3968;p11"/>
            <p:cNvSpPr/>
            <p:nvPr/>
          </p:nvSpPr>
          <p:spPr>
            <a:xfrm>
              <a:off x="5975892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9" name="Google Shape;3969;p11"/>
            <p:cNvSpPr/>
            <p:nvPr/>
          </p:nvSpPr>
          <p:spPr>
            <a:xfrm>
              <a:off x="6128600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0" name="Google Shape;3970;p11"/>
            <p:cNvSpPr/>
            <p:nvPr/>
          </p:nvSpPr>
          <p:spPr>
            <a:xfrm>
              <a:off x="6281308" y="44296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1" name="Google Shape;3971;p11"/>
            <p:cNvSpPr/>
            <p:nvPr/>
          </p:nvSpPr>
          <p:spPr>
            <a:xfrm>
              <a:off x="6434016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2" name="Google Shape;3972;p11"/>
            <p:cNvSpPr/>
            <p:nvPr/>
          </p:nvSpPr>
          <p:spPr>
            <a:xfrm>
              <a:off x="7808385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3" name="Google Shape;3973;p11"/>
            <p:cNvSpPr/>
            <p:nvPr/>
          </p:nvSpPr>
          <p:spPr>
            <a:xfrm>
              <a:off x="7961093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4" name="Google Shape;3974;p11"/>
            <p:cNvSpPr/>
            <p:nvPr/>
          </p:nvSpPr>
          <p:spPr>
            <a:xfrm>
              <a:off x="8113800" y="44296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5" name="Google Shape;3975;p11"/>
            <p:cNvSpPr/>
            <p:nvPr/>
          </p:nvSpPr>
          <p:spPr>
            <a:xfrm>
              <a:off x="8266509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6" name="Google Shape;3976;p11"/>
            <p:cNvSpPr/>
            <p:nvPr/>
          </p:nvSpPr>
          <p:spPr>
            <a:xfrm>
              <a:off x="8419217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7" name="Google Shape;3977;p11"/>
            <p:cNvSpPr/>
            <p:nvPr/>
          </p:nvSpPr>
          <p:spPr>
            <a:xfrm>
              <a:off x="8571926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8" name="Google Shape;3978;p11"/>
            <p:cNvSpPr/>
            <p:nvPr/>
          </p:nvSpPr>
          <p:spPr>
            <a:xfrm>
              <a:off x="5823184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9" name="Google Shape;3979;p11"/>
            <p:cNvSpPr/>
            <p:nvPr/>
          </p:nvSpPr>
          <p:spPr>
            <a:xfrm>
              <a:off x="5975892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0" name="Google Shape;3980;p11"/>
            <p:cNvSpPr/>
            <p:nvPr/>
          </p:nvSpPr>
          <p:spPr>
            <a:xfrm>
              <a:off x="6128600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1" name="Google Shape;3981;p11"/>
            <p:cNvSpPr/>
            <p:nvPr/>
          </p:nvSpPr>
          <p:spPr>
            <a:xfrm>
              <a:off x="6281308" y="595678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2" name="Google Shape;3982;p11"/>
            <p:cNvSpPr/>
            <p:nvPr/>
          </p:nvSpPr>
          <p:spPr>
            <a:xfrm>
              <a:off x="6434016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3" name="Google Shape;3983;p11"/>
            <p:cNvSpPr/>
            <p:nvPr/>
          </p:nvSpPr>
          <p:spPr>
            <a:xfrm>
              <a:off x="6586725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4" name="Google Shape;3984;p11"/>
            <p:cNvSpPr/>
            <p:nvPr/>
          </p:nvSpPr>
          <p:spPr>
            <a:xfrm>
              <a:off x="6739433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5" name="Google Shape;3985;p11"/>
            <p:cNvSpPr/>
            <p:nvPr/>
          </p:nvSpPr>
          <p:spPr>
            <a:xfrm>
              <a:off x="8113800" y="595678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6" name="Google Shape;3986;p11"/>
            <p:cNvSpPr/>
            <p:nvPr/>
          </p:nvSpPr>
          <p:spPr>
            <a:xfrm>
              <a:off x="8266509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7" name="Google Shape;3987;p11"/>
            <p:cNvSpPr/>
            <p:nvPr/>
          </p:nvSpPr>
          <p:spPr>
            <a:xfrm>
              <a:off x="8419217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8" name="Google Shape;3988;p11"/>
            <p:cNvSpPr/>
            <p:nvPr/>
          </p:nvSpPr>
          <p:spPr>
            <a:xfrm>
              <a:off x="8571926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9" name="Google Shape;3989;p11"/>
            <p:cNvSpPr/>
            <p:nvPr/>
          </p:nvSpPr>
          <p:spPr>
            <a:xfrm>
              <a:off x="8724628" y="595678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0" name="Google Shape;3990;p11"/>
            <p:cNvSpPr/>
            <p:nvPr/>
          </p:nvSpPr>
          <p:spPr>
            <a:xfrm>
              <a:off x="5975892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1" name="Google Shape;3991;p11"/>
            <p:cNvSpPr/>
            <p:nvPr/>
          </p:nvSpPr>
          <p:spPr>
            <a:xfrm>
              <a:off x="6128600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2" name="Google Shape;3992;p11"/>
            <p:cNvSpPr/>
            <p:nvPr/>
          </p:nvSpPr>
          <p:spPr>
            <a:xfrm>
              <a:off x="6281308" y="74837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3" name="Google Shape;3993;p11"/>
            <p:cNvSpPr/>
            <p:nvPr/>
          </p:nvSpPr>
          <p:spPr>
            <a:xfrm>
              <a:off x="6434016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4" name="Google Shape;3994;p11"/>
            <p:cNvSpPr/>
            <p:nvPr/>
          </p:nvSpPr>
          <p:spPr>
            <a:xfrm>
              <a:off x="6586725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5" name="Google Shape;3995;p11"/>
            <p:cNvSpPr/>
            <p:nvPr/>
          </p:nvSpPr>
          <p:spPr>
            <a:xfrm>
              <a:off x="6739433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6" name="Google Shape;3996;p11"/>
            <p:cNvSpPr/>
            <p:nvPr/>
          </p:nvSpPr>
          <p:spPr>
            <a:xfrm>
              <a:off x="6892140" y="74837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7" name="Google Shape;3997;p11"/>
            <p:cNvSpPr/>
            <p:nvPr/>
          </p:nvSpPr>
          <p:spPr>
            <a:xfrm>
              <a:off x="7044849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8" name="Google Shape;3998;p11"/>
            <p:cNvSpPr/>
            <p:nvPr/>
          </p:nvSpPr>
          <p:spPr>
            <a:xfrm>
              <a:off x="8266509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9" name="Google Shape;3999;p11"/>
            <p:cNvSpPr/>
            <p:nvPr/>
          </p:nvSpPr>
          <p:spPr>
            <a:xfrm>
              <a:off x="8419217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0" name="Google Shape;4000;p11"/>
            <p:cNvSpPr/>
            <p:nvPr/>
          </p:nvSpPr>
          <p:spPr>
            <a:xfrm>
              <a:off x="8571926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1" name="Google Shape;4001;p11"/>
            <p:cNvSpPr/>
            <p:nvPr/>
          </p:nvSpPr>
          <p:spPr>
            <a:xfrm>
              <a:off x="8724628" y="74837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2" name="Google Shape;4002;p11"/>
            <p:cNvSpPr/>
            <p:nvPr/>
          </p:nvSpPr>
          <p:spPr>
            <a:xfrm>
              <a:off x="8877337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3" name="Google Shape;4003;p11"/>
            <p:cNvSpPr/>
            <p:nvPr/>
          </p:nvSpPr>
          <p:spPr>
            <a:xfrm>
              <a:off x="3074447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4" name="Google Shape;4004;p11"/>
            <p:cNvSpPr/>
            <p:nvPr/>
          </p:nvSpPr>
          <p:spPr>
            <a:xfrm>
              <a:off x="3227155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5" name="Google Shape;4005;p11"/>
            <p:cNvSpPr/>
            <p:nvPr/>
          </p:nvSpPr>
          <p:spPr>
            <a:xfrm>
              <a:off x="3379863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6" name="Google Shape;4006;p11"/>
            <p:cNvSpPr/>
            <p:nvPr/>
          </p:nvSpPr>
          <p:spPr>
            <a:xfrm>
              <a:off x="3532571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7" name="Google Shape;4007;p11"/>
            <p:cNvSpPr/>
            <p:nvPr/>
          </p:nvSpPr>
          <p:spPr>
            <a:xfrm>
              <a:off x="3685280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8" name="Google Shape;4008;p11"/>
            <p:cNvSpPr/>
            <p:nvPr/>
          </p:nvSpPr>
          <p:spPr>
            <a:xfrm>
              <a:off x="3837987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9" name="Google Shape;4009;p11"/>
            <p:cNvSpPr/>
            <p:nvPr/>
          </p:nvSpPr>
          <p:spPr>
            <a:xfrm>
              <a:off x="3990696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0" name="Google Shape;4010;p11"/>
            <p:cNvSpPr/>
            <p:nvPr/>
          </p:nvSpPr>
          <p:spPr>
            <a:xfrm>
              <a:off x="4143404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1" name="Google Shape;4011;p11"/>
            <p:cNvSpPr/>
            <p:nvPr/>
          </p:nvSpPr>
          <p:spPr>
            <a:xfrm>
              <a:off x="4296113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2" name="Google Shape;4012;p11"/>
            <p:cNvSpPr/>
            <p:nvPr/>
          </p:nvSpPr>
          <p:spPr>
            <a:xfrm>
              <a:off x="6281308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3" name="Google Shape;4013;p11"/>
            <p:cNvSpPr/>
            <p:nvPr/>
          </p:nvSpPr>
          <p:spPr>
            <a:xfrm>
              <a:off x="6434016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4" name="Google Shape;4014;p11"/>
            <p:cNvSpPr/>
            <p:nvPr/>
          </p:nvSpPr>
          <p:spPr>
            <a:xfrm>
              <a:off x="6586725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5" name="Google Shape;4015;p11"/>
            <p:cNvSpPr/>
            <p:nvPr/>
          </p:nvSpPr>
          <p:spPr>
            <a:xfrm>
              <a:off x="6739433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6" name="Google Shape;4016;p11"/>
            <p:cNvSpPr/>
            <p:nvPr/>
          </p:nvSpPr>
          <p:spPr>
            <a:xfrm>
              <a:off x="6892140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7" name="Google Shape;4017;p11"/>
            <p:cNvSpPr/>
            <p:nvPr/>
          </p:nvSpPr>
          <p:spPr>
            <a:xfrm>
              <a:off x="7044849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8" name="Google Shape;4018;p11"/>
            <p:cNvSpPr/>
            <p:nvPr/>
          </p:nvSpPr>
          <p:spPr>
            <a:xfrm>
              <a:off x="7197557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9" name="Google Shape;4019;p11"/>
            <p:cNvSpPr/>
            <p:nvPr/>
          </p:nvSpPr>
          <p:spPr>
            <a:xfrm>
              <a:off x="8419217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0" name="Google Shape;4020;p11"/>
            <p:cNvSpPr/>
            <p:nvPr/>
          </p:nvSpPr>
          <p:spPr>
            <a:xfrm>
              <a:off x="8571926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1" name="Google Shape;4021;p11"/>
            <p:cNvSpPr/>
            <p:nvPr/>
          </p:nvSpPr>
          <p:spPr>
            <a:xfrm>
              <a:off x="8724628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2" name="Google Shape;4022;p11"/>
            <p:cNvSpPr/>
            <p:nvPr/>
          </p:nvSpPr>
          <p:spPr>
            <a:xfrm>
              <a:off x="8877337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3" name="Google Shape;4023;p11"/>
            <p:cNvSpPr/>
            <p:nvPr/>
          </p:nvSpPr>
          <p:spPr>
            <a:xfrm>
              <a:off x="9030050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4" name="Google Shape;4024;p11"/>
            <p:cNvSpPr/>
            <p:nvPr/>
          </p:nvSpPr>
          <p:spPr>
            <a:xfrm>
              <a:off x="2463620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5" name="Google Shape;4025;p11"/>
            <p:cNvSpPr/>
            <p:nvPr/>
          </p:nvSpPr>
          <p:spPr>
            <a:xfrm>
              <a:off x="2616327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6" name="Google Shape;4026;p11"/>
            <p:cNvSpPr/>
            <p:nvPr/>
          </p:nvSpPr>
          <p:spPr>
            <a:xfrm>
              <a:off x="2769036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7" name="Google Shape;4027;p11"/>
            <p:cNvSpPr/>
            <p:nvPr/>
          </p:nvSpPr>
          <p:spPr>
            <a:xfrm>
              <a:off x="2921744" y="105379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8" name="Google Shape;4028;p11"/>
            <p:cNvSpPr/>
            <p:nvPr/>
          </p:nvSpPr>
          <p:spPr>
            <a:xfrm>
              <a:off x="3074447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9" name="Google Shape;4029;p11"/>
            <p:cNvSpPr/>
            <p:nvPr/>
          </p:nvSpPr>
          <p:spPr>
            <a:xfrm>
              <a:off x="3227155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0" name="Google Shape;4030;p11"/>
            <p:cNvSpPr/>
            <p:nvPr/>
          </p:nvSpPr>
          <p:spPr>
            <a:xfrm>
              <a:off x="3379863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1" name="Google Shape;4031;p11"/>
            <p:cNvSpPr/>
            <p:nvPr/>
          </p:nvSpPr>
          <p:spPr>
            <a:xfrm>
              <a:off x="3532571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2" name="Google Shape;4032;p11"/>
            <p:cNvSpPr/>
            <p:nvPr/>
          </p:nvSpPr>
          <p:spPr>
            <a:xfrm>
              <a:off x="3685280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3" name="Google Shape;4033;p11"/>
            <p:cNvSpPr/>
            <p:nvPr/>
          </p:nvSpPr>
          <p:spPr>
            <a:xfrm>
              <a:off x="3837987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4" name="Google Shape;4034;p11"/>
            <p:cNvSpPr/>
            <p:nvPr/>
          </p:nvSpPr>
          <p:spPr>
            <a:xfrm>
              <a:off x="3990696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5" name="Google Shape;4035;p11"/>
            <p:cNvSpPr/>
            <p:nvPr/>
          </p:nvSpPr>
          <p:spPr>
            <a:xfrm>
              <a:off x="4143404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6" name="Google Shape;4036;p11"/>
            <p:cNvSpPr/>
            <p:nvPr/>
          </p:nvSpPr>
          <p:spPr>
            <a:xfrm>
              <a:off x="4296113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7" name="Google Shape;4037;p11"/>
            <p:cNvSpPr/>
            <p:nvPr/>
          </p:nvSpPr>
          <p:spPr>
            <a:xfrm>
              <a:off x="4448815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8" name="Google Shape;4038;p11"/>
            <p:cNvSpPr/>
            <p:nvPr/>
          </p:nvSpPr>
          <p:spPr>
            <a:xfrm>
              <a:off x="6586725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9" name="Google Shape;4039;p11"/>
            <p:cNvSpPr/>
            <p:nvPr/>
          </p:nvSpPr>
          <p:spPr>
            <a:xfrm>
              <a:off x="6739433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0" name="Google Shape;4040;p11"/>
            <p:cNvSpPr/>
            <p:nvPr/>
          </p:nvSpPr>
          <p:spPr>
            <a:xfrm>
              <a:off x="6892140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1" name="Google Shape;4041;p11"/>
            <p:cNvSpPr/>
            <p:nvPr/>
          </p:nvSpPr>
          <p:spPr>
            <a:xfrm>
              <a:off x="7044849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2" name="Google Shape;4042;p11"/>
            <p:cNvSpPr/>
            <p:nvPr/>
          </p:nvSpPr>
          <p:spPr>
            <a:xfrm>
              <a:off x="7197557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3" name="Google Shape;4043;p11"/>
            <p:cNvSpPr/>
            <p:nvPr/>
          </p:nvSpPr>
          <p:spPr>
            <a:xfrm>
              <a:off x="7350260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4" name="Google Shape;4044;p11"/>
            <p:cNvSpPr/>
            <p:nvPr/>
          </p:nvSpPr>
          <p:spPr>
            <a:xfrm>
              <a:off x="7502968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5" name="Google Shape;4045;p11"/>
            <p:cNvSpPr/>
            <p:nvPr/>
          </p:nvSpPr>
          <p:spPr>
            <a:xfrm>
              <a:off x="8571926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6" name="Google Shape;4046;p11"/>
            <p:cNvSpPr/>
            <p:nvPr/>
          </p:nvSpPr>
          <p:spPr>
            <a:xfrm>
              <a:off x="8724628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7" name="Google Shape;4047;p11"/>
            <p:cNvSpPr/>
            <p:nvPr/>
          </p:nvSpPr>
          <p:spPr>
            <a:xfrm>
              <a:off x="8877337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8" name="Google Shape;4048;p11"/>
            <p:cNvSpPr/>
            <p:nvPr/>
          </p:nvSpPr>
          <p:spPr>
            <a:xfrm>
              <a:off x="9030050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9" name="Google Shape;4049;p11"/>
            <p:cNvSpPr/>
            <p:nvPr/>
          </p:nvSpPr>
          <p:spPr>
            <a:xfrm>
              <a:off x="9182752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0" name="Google Shape;4050;p11"/>
            <p:cNvSpPr/>
            <p:nvPr/>
          </p:nvSpPr>
          <p:spPr>
            <a:xfrm>
              <a:off x="2158203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1" name="Google Shape;4051;p11"/>
            <p:cNvSpPr/>
            <p:nvPr/>
          </p:nvSpPr>
          <p:spPr>
            <a:xfrm>
              <a:off x="2310911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2" name="Google Shape;4052;p11"/>
            <p:cNvSpPr/>
            <p:nvPr/>
          </p:nvSpPr>
          <p:spPr>
            <a:xfrm>
              <a:off x="2463620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3" name="Google Shape;4053;p11"/>
            <p:cNvSpPr/>
            <p:nvPr/>
          </p:nvSpPr>
          <p:spPr>
            <a:xfrm>
              <a:off x="2616327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4" name="Google Shape;4054;p11"/>
            <p:cNvSpPr/>
            <p:nvPr/>
          </p:nvSpPr>
          <p:spPr>
            <a:xfrm>
              <a:off x="2769036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5" name="Google Shape;4055;p11"/>
            <p:cNvSpPr/>
            <p:nvPr/>
          </p:nvSpPr>
          <p:spPr>
            <a:xfrm>
              <a:off x="2921744" y="120649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6" name="Google Shape;4056;p11"/>
            <p:cNvSpPr/>
            <p:nvPr/>
          </p:nvSpPr>
          <p:spPr>
            <a:xfrm>
              <a:off x="3074447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7" name="Google Shape;4057;p11"/>
            <p:cNvSpPr/>
            <p:nvPr/>
          </p:nvSpPr>
          <p:spPr>
            <a:xfrm>
              <a:off x="3227155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8" name="Google Shape;4058;p11"/>
            <p:cNvSpPr/>
            <p:nvPr/>
          </p:nvSpPr>
          <p:spPr>
            <a:xfrm>
              <a:off x="3379863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9" name="Google Shape;4059;p11"/>
            <p:cNvSpPr/>
            <p:nvPr/>
          </p:nvSpPr>
          <p:spPr>
            <a:xfrm>
              <a:off x="3532571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0" name="Google Shape;4060;p11"/>
            <p:cNvSpPr/>
            <p:nvPr/>
          </p:nvSpPr>
          <p:spPr>
            <a:xfrm>
              <a:off x="3685280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1" name="Google Shape;4061;p11"/>
            <p:cNvSpPr/>
            <p:nvPr/>
          </p:nvSpPr>
          <p:spPr>
            <a:xfrm>
              <a:off x="3837987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2" name="Google Shape;4062;p11"/>
            <p:cNvSpPr/>
            <p:nvPr/>
          </p:nvSpPr>
          <p:spPr>
            <a:xfrm>
              <a:off x="3990696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3" name="Google Shape;4063;p11"/>
            <p:cNvSpPr/>
            <p:nvPr/>
          </p:nvSpPr>
          <p:spPr>
            <a:xfrm>
              <a:off x="4143404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4" name="Google Shape;4064;p11"/>
            <p:cNvSpPr/>
            <p:nvPr/>
          </p:nvSpPr>
          <p:spPr>
            <a:xfrm>
              <a:off x="4296113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5" name="Google Shape;4065;p11"/>
            <p:cNvSpPr/>
            <p:nvPr/>
          </p:nvSpPr>
          <p:spPr>
            <a:xfrm>
              <a:off x="4448815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6" name="Google Shape;4066;p11"/>
            <p:cNvSpPr/>
            <p:nvPr/>
          </p:nvSpPr>
          <p:spPr>
            <a:xfrm>
              <a:off x="6892140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7" name="Google Shape;4067;p11"/>
            <p:cNvSpPr/>
            <p:nvPr/>
          </p:nvSpPr>
          <p:spPr>
            <a:xfrm>
              <a:off x="7044849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8" name="Google Shape;4068;p11"/>
            <p:cNvSpPr/>
            <p:nvPr/>
          </p:nvSpPr>
          <p:spPr>
            <a:xfrm>
              <a:off x="7197557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9" name="Google Shape;4069;p11"/>
            <p:cNvSpPr/>
            <p:nvPr/>
          </p:nvSpPr>
          <p:spPr>
            <a:xfrm>
              <a:off x="7350260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0" name="Google Shape;4070;p11"/>
            <p:cNvSpPr/>
            <p:nvPr/>
          </p:nvSpPr>
          <p:spPr>
            <a:xfrm>
              <a:off x="7502968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1" name="Google Shape;4071;p11"/>
            <p:cNvSpPr/>
            <p:nvPr/>
          </p:nvSpPr>
          <p:spPr>
            <a:xfrm>
              <a:off x="8724628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2" name="Google Shape;4072;p11"/>
            <p:cNvSpPr/>
            <p:nvPr/>
          </p:nvSpPr>
          <p:spPr>
            <a:xfrm>
              <a:off x="7655676" y="120649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3" name="Google Shape;4073;p11"/>
            <p:cNvSpPr/>
            <p:nvPr/>
          </p:nvSpPr>
          <p:spPr>
            <a:xfrm>
              <a:off x="8877337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4" name="Google Shape;4074;p11"/>
            <p:cNvSpPr/>
            <p:nvPr/>
          </p:nvSpPr>
          <p:spPr>
            <a:xfrm>
              <a:off x="9182752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5" name="Google Shape;4075;p11"/>
            <p:cNvSpPr/>
            <p:nvPr/>
          </p:nvSpPr>
          <p:spPr>
            <a:xfrm>
              <a:off x="9030050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6" name="Google Shape;4076;p11"/>
            <p:cNvSpPr/>
            <p:nvPr/>
          </p:nvSpPr>
          <p:spPr>
            <a:xfrm>
              <a:off x="9335466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7" name="Google Shape;4077;p11"/>
            <p:cNvSpPr/>
            <p:nvPr/>
          </p:nvSpPr>
          <p:spPr>
            <a:xfrm>
              <a:off x="1852787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8" name="Google Shape;4078;p11"/>
            <p:cNvSpPr/>
            <p:nvPr/>
          </p:nvSpPr>
          <p:spPr>
            <a:xfrm>
              <a:off x="1700079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9" name="Google Shape;4079;p11"/>
            <p:cNvSpPr/>
            <p:nvPr/>
          </p:nvSpPr>
          <p:spPr>
            <a:xfrm>
              <a:off x="2005495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0" name="Google Shape;4080;p11"/>
            <p:cNvSpPr/>
            <p:nvPr/>
          </p:nvSpPr>
          <p:spPr>
            <a:xfrm>
              <a:off x="2158203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1" name="Google Shape;4081;p11"/>
            <p:cNvSpPr/>
            <p:nvPr/>
          </p:nvSpPr>
          <p:spPr>
            <a:xfrm>
              <a:off x="2310911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2" name="Google Shape;4082;p11"/>
            <p:cNvSpPr/>
            <p:nvPr/>
          </p:nvSpPr>
          <p:spPr>
            <a:xfrm>
              <a:off x="2463620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3" name="Google Shape;4083;p11"/>
            <p:cNvSpPr/>
            <p:nvPr/>
          </p:nvSpPr>
          <p:spPr>
            <a:xfrm>
              <a:off x="2616327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4" name="Google Shape;4084;p11"/>
            <p:cNvSpPr/>
            <p:nvPr/>
          </p:nvSpPr>
          <p:spPr>
            <a:xfrm>
              <a:off x="2769036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5" name="Google Shape;4085;p11"/>
            <p:cNvSpPr/>
            <p:nvPr/>
          </p:nvSpPr>
          <p:spPr>
            <a:xfrm>
              <a:off x="2921744" y="135921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6" name="Google Shape;4086;p11"/>
            <p:cNvSpPr/>
            <p:nvPr/>
          </p:nvSpPr>
          <p:spPr>
            <a:xfrm>
              <a:off x="3074447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7" name="Google Shape;4087;p11"/>
            <p:cNvSpPr/>
            <p:nvPr/>
          </p:nvSpPr>
          <p:spPr>
            <a:xfrm>
              <a:off x="3227155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8" name="Google Shape;4088;p11"/>
            <p:cNvSpPr/>
            <p:nvPr/>
          </p:nvSpPr>
          <p:spPr>
            <a:xfrm>
              <a:off x="3379863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9" name="Google Shape;4089;p11"/>
            <p:cNvSpPr/>
            <p:nvPr/>
          </p:nvSpPr>
          <p:spPr>
            <a:xfrm>
              <a:off x="3532571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0" name="Google Shape;4090;p11"/>
            <p:cNvSpPr/>
            <p:nvPr/>
          </p:nvSpPr>
          <p:spPr>
            <a:xfrm>
              <a:off x="3685280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1" name="Google Shape;4091;p11"/>
            <p:cNvSpPr/>
            <p:nvPr/>
          </p:nvSpPr>
          <p:spPr>
            <a:xfrm>
              <a:off x="3837987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2" name="Google Shape;4092;p11"/>
            <p:cNvSpPr/>
            <p:nvPr/>
          </p:nvSpPr>
          <p:spPr>
            <a:xfrm>
              <a:off x="3990696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3" name="Google Shape;4093;p11"/>
            <p:cNvSpPr/>
            <p:nvPr/>
          </p:nvSpPr>
          <p:spPr>
            <a:xfrm>
              <a:off x="4143404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4" name="Google Shape;4094;p11"/>
            <p:cNvSpPr/>
            <p:nvPr/>
          </p:nvSpPr>
          <p:spPr>
            <a:xfrm>
              <a:off x="4296113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5" name="Google Shape;4095;p11"/>
            <p:cNvSpPr/>
            <p:nvPr/>
          </p:nvSpPr>
          <p:spPr>
            <a:xfrm>
              <a:off x="4448815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6" name="Google Shape;4096;p11"/>
            <p:cNvSpPr/>
            <p:nvPr/>
          </p:nvSpPr>
          <p:spPr>
            <a:xfrm>
              <a:off x="5517773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7" name="Google Shape;4097;p11"/>
            <p:cNvSpPr/>
            <p:nvPr/>
          </p:nvSpPr>
          <p:spPr>
            <a:xfrm>
              <a:off x="5670480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8" name="Google Shape;4098;p11"/>
            <p:cNvSpPr/>
            <p:nvPr/>
          </p:nvSpPr>
          <p:spPr>
            <a:xfrm>
              <a:off x="7197557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9" name="Google Shape;4099;p11"/>
            <p:cNvSpPr/>
            <p:nvPr/>
          </p:nvSpPr>
          <p:spPr>
            <a:xfrm>
              <a:off x="7350260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0" name="Google Shape;4100;p11"/>
            <p:cNvSpPr/>
            <p:nvPr/>
          </p:nvSpPr>
          <p:spPr>
            <a:xfrm>
              <a:off x="7502968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1" name="Google Shape;4101;p11"/>
            <p:cNvSpPr/>
            <p:nvPr/>
          </p:nvSpPr>
          <p:spPr>
            <a:xfrm>
              <a:off x="7655676" y="135921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2" name="Google Shape;4102;p11"/>
            <p:cNvSpPr/>
            <p:nvPr/>
          </p:nvSpPr>
          <p:spPr>
            <a:xfrm>
              <a:off x="7808385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3" name="Google Shape;4103;p11"/>
            <p:cNvSpPr/>
            <p:nvPr/>
          </p:nvSpPr>
          <p:spPr>
            <a:xfrm>
              <a:off x="7961093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4" name="Google Shape;4104;p11"/>
            <p:cNvSpPr/>
            <p:nvPr/>
          </p:nvSpPr>
          <p:spPr>
            <a:xfrm>
              <a:off x="8877337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5" name="Google Shape;4105;p11"/>
            <p:cNvSpPr/>
            <p:nvPr/>
          </p:nvSpPr>
          <p:spPr>
            <a:xfrm>
              <a:off x="9030050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6" name="Google Shape;4106;p11"/>
            <p:cNvSpPr/>
            <p:nvPr/>
          </p:nvSpPr>
          <p:spPr>
            <a:xfrm>
              <a:off x="9182752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7" name="Google Shape;4107;p11"/>
            <p:cNvSpPr/>
            <p:nvPr/>
          </p:nvSpPr>
          <p:spPr>
            <a:xfrm>
              <a:off x="9335466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8" name="Google Shape;4108;p11"/>
            <p:cNvSpPr/>
            <p:nvPr/>
          </p:nvSpPr>
          <p:spPr>
            <a:xfrm>
              <a:off x="9488169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9" name="Google Shape;4109;p11"/>
            <p:cNvSpPr/>
            <p:nvPr/>
          </p:nvSpPr>
          <p:spPr>
            <a:xfrm>
              <a:off x="1394668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0" name="Google Shape;4110;p11"/>
            <p:cNvSpPr/>
            <p:nvPr/>
          </p:nvSpPr>
          <p:spPr>
            <a:xfrm>
              <a:off x="1547370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1" name="Google Shape;4111;p11"/>
            <p:cNvSpPr/>
            <p:nvPr/>
          </p:nvSpPr>
          <p:spPr>
            <a:xfrm>
              <a:off x="1700079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2" name="Google Shape;4112;p11"/>
            <p:cNvSpPr/>
            <p:nvPr/>
          </p:nvSpPr>
          <p:spPr>
            <a:xfrm>
              <a:off x="1852787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3" name="Google Shape;4113;p11"/>
            <p:cNvSpPr/>
            <p:nvPr/>
          </p:nvSpPr>
          <p:spPr>
            <a:xfrm>
              <a:off x="2005495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4" name="Google Shape;4114;p11"/>
            <p:cNvSpPr/>
            <p:nvPr/>
          </p:nvSpPr>
          <p:spPr>
            <a:xfrm>
              <a:off x="2158203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5" name="Google Shape;4115;p11"/>
            <p:cNvSpPr/>
            <p:nvPr/>
          </p:nvSpPr>
          <p:spPr>
            <a:xfrm>
              <a:off x="2310911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6" name="Google Shape;4116;p11"/>
            <p:cNvSpPr/>
            <p:nvPr/>
          </p:nvSpPr>
          <p:spPr>
            <a:xfrm>
              <a:off x="246362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7" name="Google Shape;4117;p11"/>
            <p:cNvSpPr/>
            <p:nvPr/>
          </p:nvSpPr>
          <p:spPr>
            <a:xfrm>
              <a:off x="2616327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8" name="Google Shape;4118;p11"/>
            <p:cNvSpPr/>
            <p:nvPr/>
          </p:nvSpPr>
          <p:spPr>
            <a:xfrm>
              <a:off x="2769036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9" name="Google Shape;4119;p11"/>
            <p:cNvSpPr/>
            <p:nvPr/>
          </p:nvSpPr>
          <p:spPr>
            <a:xfrm>
              <a:off x="2921744" y="151191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0" name="Google Shape;4120;p11"/>
            <p:cNvSpPr/>
            <p:nvPr/>
          </p:nvSpPr>
          <p:spPr>
            <a:xfrm>
              <a:off x="3074447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1" name="Google Shape;4121;p11"/>
            <p:cNvSpPr/>
            <p:nvPr/>
          </p:nvSpPr>
          <p:spPr>
            <a:xfrm>
              <a:off x="3227155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2" name="Google Shape;4122;p11"/>
            <p:cNvSpPr/>
            <p:nvPr/>
          </p:nvSpPr>
          <p:spPr>
            <a:xfrm>
              <a:off x="3379863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3" name="Google Shape;4123;p11"/>
            <p:cNvSpPr/>
            <p:nvPr/>
          </p:nvSpPr>
          <p:spPr>
            <a:xfrm>
              <a:off x="3532571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4" name="Google Shape;4124;p11"/>
            <p:cNvSpPr/>
            <p:nvPr/>
          </p:nvSpPr>
          <p:spPr>
            <a:xfrm>
              <a:off x="368528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5" name="Google Shape;4125;p11"/>
            <p:cNvSpPr/>
            <p:nvPr/>
          </p:nvSpPr>
          <p:spPr>
            <a:xfrm>
              <a:off x="3837987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6" name="Google Shape;4126;p11"/>
            <p:cNvSpPr/>
            <p:nvPr/>
          </p:nvSpPr>
          <p:spPr>
            <a:xfrm>
              <a:off x="3990696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7" name="Google Shape;4127;p11"/>
            <p:cNvSpPr/>
            <p:nvPr/>
          </p:nvSpPr>
          <p:spPr>
            <a:xfrm>
              <a:off x="4143404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8" name="Google Shape;4128;p11"/>
            <p:cNvSpPr/>
            <p:nvPr/>
          </p:nvSpPr>
          <p:spPr>
            <a:xfrm>
              <a:off x="4296113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9" name="Google Shape;4129;p11"/>
            <p:cNvSpPr/>
            <p:nvPr/>
          </p:nvSpPr>
          <p:spPr>
            <a:xfrm>
              <a:off x="4448815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0" name="Google Shape;4130;p11"/>
            <p:cNvSpPr/>
            <p:nvPr/>
          </p:nvSpPr>
          <p:spPr>
            <a:xfrm>
              <a:off x="5517773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1" name="Google Shape;4131;p11"/>
            <p:cNvSpPr/>
            <p:nvPr/>
          </p:nvSpPr>
          <p:spPr>
            <a:xfrm>
              <a:off x="5670480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2" name="Google Shape;4132;p11"/>
            <p:cNvSpPr/>
            <p:nvPr/>
          </p:nvSpPr>
          <p:spPr>
            <a:xfrm>
              <a:off x="5823184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3" name="Google Shape;4133;p11"/>
            <p:cNvSpPr/>
            <p:nvPr/>
          </p:nvSpPr>
          <p:spPr>
            <a:xfrm>
              <a:off x="5975892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4" name="Google Shape;4134;p11"/>
            <p:cNvSpPr/>
            <p:nvPr/>
          </p:nvSpPr>
          <p:spPr>
            <a:xfrm>
              <a:off x="612860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5" name="Google Shape;4135;p11"/>
            <p:cNvSpPr/>
            <p:nvPr/>
          </p:nvSpPr>
          <p:spPr>
            <a:xfrm>
              <a:off x="735026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6" name="Google Shape;4136;p11"/>
            <p:cNvSpPr/>
            <p:nvPr/>
          </p:nvSpPr>
          <p:spPr>
            <a:xfrm>
              <a:off x="7502968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7" name="Google Shape;4137;p11"/>
            <p:cNvSpPr/>
            <p:nvPr/>
          </p:nvSpPr>
          <p:spPr>
            <a:xfrm>
              <a:off x="7655676" y="151191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8" name="Google Shape;4138;p11"/>
            <p:cNvSpPr/>
            <p:nvPr/>
          </p:nvSpPr>
          <p:spPr>
            <a:xfrm>
              <a:off x="7808385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9" name="Google Shape;4139;p11"/>
            <p:cNvSpPr/>
            <p:nvPr/>
          </p:nvSpPr>
          <p:spPr>
            <a:xfrm>
              <a:off x="7961093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0" name="Google Shape;4140;p11"/>
            <p:cNvSpPr/>
            <p:nvPr/>
          </p:nvSpPr>
          <p:spPr>
            <a:xfrm>
              <a:off x="8113800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1" name="Google Shape;4141;p11"/>
            <p:cNvSpPr/>
            <p:nvPr/>
          </p:nvSpPr>
          <p:spPr>
            <a:xfrm>
              <a:off x="903005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2" name="Google Shape;4142;p11"/>
            <p:cNvSpPr/>
            <p:nvPr/>
          </p:nvSpPr>
          <p:spPr>
            <a:xfrm>
              <a:off x="9182752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3" name="Google Shape;4143;p11"/>
            <p:cNvSpPr/>
            <p:nvPr/>
          </p:nvSpPr>
          <p:spPr>
            <a:xfrm>
              <a:off x="9335466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4" name="Google Shape;4144;p11"/>
            <p:cNvSpPr/>
            <p:nvPr/>
          </p:nvSpPr>
          <p:spPr>
            <a:xfrm>
              <a:off x="9488169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5" name="Google Shape;4145;p11"/>
            <p:cNvSpPr/>
            <p:nvPr/>
          </p:nvSpPr>
          <p:spPr>
            <a:xfrm>
              <a:off x="9640883" y="1511915"/>
              <a:ext cx="7634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6" name="Google Shape;4146;p11"/>
            <p:cNvSpPr/>
            <p:nvPr/>
          </p:nvSpPr>
          <p:spPr>
            <a:xfrm>
              <a:off x="1241959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7" name="Google Shape;4147;p11"/>
            <p:cNvSpPr/>
            <p:nvPr/>
          </p:nvSpPr>
          <p:spPr>
            <a:xfrm>
              <a:off x="1394668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8" name="Google Shape;4148;p11"/>
            <p:cNvSpPr/>
            <p:nvPr/>
          </p:nvSpPr>
          <p:spPr>
            <a:xfrm>
              <a:off x="1547370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9" name="Google Shape;4149;p11"/>
            <p:cNvSpPr/>
            <p:nvPr/>
          </p:nvSpPr>
          <p:spPr>
            <a:xfrm>
              <a:off x="1700079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0" name="Google Shape;4150;p11"/>
            <p:cNvSpPr/>
            <p:nvPr/>
          </p:nvSpPr>
          <p:spPr>
            <a:xfrm>
              <a:off x="1852787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1" name="Google Shape;4151;p11"/>
            <p:cNvSpPr/>
            <p:nvPr/>
          </p:nvSpPr>
          <p:spPr>
            <a:xfrm>
              <a:off x="2005495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2" name="Google Shape;4152;p11"/>
            <p:cNvSpPr/>
            <p:nvPr/>
          </p:nvSpPr>
          <p:spPr>
            <a:xfrm>
              <a:off x="2158203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3" name="Google Shape;4153;p11"/>
            <p:cNvSpPr/>
            <p:nvPr/>
          </p:nvSpPr>
          <p:spPr>
            <a:xfrm>
              <a:off x="2310911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4" name="Google Shape;4154;p11"/>
            <p:cNvSpPr/>
            <p:nvPr/>
          </p:nvSpPr>
          <p:spPr>
            <a:xfrm>
              <a:off x="2463620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5" name="Google Shape;4155;p11"/>
            <p:cNvSpPr/>
            <p:nvPr/>
          </p:nvSpPr>
          <p:spPr>
            <a:xfrm>
              <a:off x="2616327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6" name="Google Shape;4156;p11"/>
            <p:cNvSpPr/>
            <p:nvPr/>
          </p:nvSpPr>
          <p:spPr>
            <a:xfrm>
              <a:off x="2769036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7" name="Google Shape;4157;p11"/>
            <p:cNvSpPr/>
            <p:nvPr/>
          </p:nvSpPr>
          <p:spPr>
            <a:xfrm>
              <a:off x="2921744" y="1664627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8" name="Google Shape;4158;p11"/>
            <p:cNvSpPr/>
            <p:nvPr/>
          </p:nvSpPr>
          <p:spPr>
            <a:xfrm>
              <a:off x="3074447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9" name="Google Shape;4159;p11"/>
            <p:cNvSpPr/>
            <p:nvPr/>
          </p:nvSpPr>
          <p:spPr>
            <a:xfrm>
              <a:off x="3227155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0" name="Google Shape;4160;p11"/>
            <p:cNvSpPr/>
            <p:nvPr/>
          </p:nvSpPr>
          <p:spPr>
            <a:xfrm>
              <a:off x="3379863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1" name="Google Shape;4161;p11"/>
            <p:cNvSpPr/>
            <p:nvPr/>
          </p:nvSpPr>
          <p:spPr>
            <a:xfrm>
              <a:off x="3532571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2" name="Google Shape;4162;p11"/>
            <p:cNvSpPr/>
            <p:nvPr/>
          </p:nvSpPr>
          <p:spPr>
            <a:xfrm>
              <a:off x="3685280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3" name="Google Shape;4163;p11"/>
            <p:cNvSpPr/>
            <p:nvPr/>
          </p:nvSpPr>
          <p:spPr>
            <a:xfrm>
              <a:off x="3837987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4" name="Google Shape;4164;p11"/>
            <p:cNvSpPr/>
            <p:nvPr/>
          </p:nvSpPr>
          <p:spPr>
            <a:xfrm>
              <a:off x="3990696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5" name="Google Shape;4165;p11"/>
            <p:cNvSpPr/>
            <p:nvPr/>
          </p:nvSpPr>
          <p:spPr>
            <a:xfrm>
              <a:off x="4143404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6" name="Google Shape;4166;p11"/>
            <p:cNvSpPr/>
            <p:nvPr/>
          </p:nvSpPr>
          <p:spPr>
            <a:xfrm>
              <a:off x="4296113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7" name="Google Shape;4167;p11"/>
            <p:cNvSpPr/>
            <p:nvPr/>
          </p:nvSpPr>
          <p:spPr>
            <a:xfrm>
              <a:off x="5517773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8" name="Google Shape;4168;p11"/>
            <p:cNvSpPr/>
            <p:nvPr/>
          </p:nvSpPr>
          <p:spPr>
            <a:xfrm>
              <a:off x="5670480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9" name="Google Shape;4169;p11"/>
            <p:cNvSpPr/>
            <p:nvPr/>
          </p:nvSpPr>
          <p:spPr>
            <a:xfrm>
              <a:off x="5823184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0" name="Google Shape;4170;p11"/>
            <p:cNvSpPr/>
            <p:nvPr/>
          </p:nvSpPr>
          <p:spPr>
            <a:xfrm>
              <a:off x="5975892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1" name="Google Shape;4171;p11"/>
            <p:cNvSpPr/>
            <p:nvPr/>
          </p:nvSpPr>
          <p:spPr>
            <a:xfrm>
              <a:off x="6128600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2" name="Google Shape;4172;p11"/>
            <p:cNvSpPr/>
            <p:nvPr/>
          </p:nvSpPr>
          <p:spPr>
            <a:xfrm>
              <a:off x="6281308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3" name="Google Shape;4173;p11"/>
            <p:cNvSpPr/>
            <p:nvPr/>
          </p:nvSpPr>
          <p:spPr>
            <a:xfrm>
              <a:off x="6434016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4" name="Google Shape;4174;p11"/>
            <p:cNvSpPr/>
            <p:nvPr/>
          </p:nvSpPr>
          <p:spPr>
            <a:xfrm>
              <a:off x="7655676" y="1664627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5" name="Google Shape;4175;p11"/>
            <p:cNvSpPr/>
            <p:nvPr/>
          </p:nvSpPr>
          <p:spPr>
            <a:xfrm>
              <a:off x="7808385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6" name="Google Shape;4176;p11"/>
            <p:cNvSpPr/>
            <p:nvPr/>
          </p:nvSpPr>
          <p:spPr>
            <a:xfrm>
              <a:off x="7961093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7" name="Google Shape;4177;p11"/>
            <p:cNvSpPr/>
            <p:nvPr/>
          </p:nvSpPr>
          <p:spPr>
            <a:xfrm>
              <a:off x="8113800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8" name="Google Shape;4178;p11"/>
            <p:cNvSpPr/>
            <p:nvPr/>
          </p:nvSpPr>
          <p:spPr>
            <a:xfrm>
              <a:off x="9182752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9" name="Google Shape;4179;p11"/>
            <p:cNvSpPr/>
            <p:nvPr/>
          </p:nvSpPr>
          <p:spPr>
            <a:xfrm>
              <a:off x="8266509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0" name="Google Shape;4180;p11"/>
            <p:cNvSpPr/>
            <p:nvPr/>
          </p:nvSpPr>
          <p:spPr>
            <a:xfrm>
              <a:off x="9335466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1" name="Google Shape;4181;p11"/>
            <p:cNvSpPr/>
            <p:nvPr/>
          </p:nvSpPr>
          <p:spPr>
            <a:xfrm>
              <a:off x="9488169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2" name="Google Shape;4182;p11"/>
            <p:cNvSpPr/>
            <p:nvPr/>
          </p:nvSpPr>
          <p:spPr>
            <a:xfrm>
              <a:off x="9793585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3" name="Google Shape;4183;p11"/>
            <p:cNvSpPr/>
            <p:nvPr/>
          </p:nvSpPr>
          <p:spPr>
            <a:xfrm>
              <a:off x="9640883" y="1664627"/>
              <a:ext cx="7634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4" name="Google Shape;4184;p11"/>
            <p:cNvSpPr/>
            <p:nvPr/>
          </p:nvSpPr>
          <p:spPr>
            <a:xfrm>
              <a:off x="936542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5" name="Google Shape;4185;p11"/>
            <p:cNvSpPr/>
            <p:nvPr/>
          </p:nvSpPr>
          <p:spPr>
            <a:xfrm>
              <a:off x="1089250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6" name="Google Shape;4186;p11"/>
            <p:cNvSpPr/>
            <p:nvPr/>
          </p:nvSpPr>
          <p:spPr>
            <a:xfrm>
              <a:off x="1394668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7" name="Google Shape;4187;p11"/>
            <p:cNvSpPr/>
            <p:nvPr/>
          </p:nvSpPr>
          <p:spPr>
            <a:xfrm>
              <a:off x="1241959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8" name="Google Shape;4188;p11"/>
            <p:cNvSpPr/>
            <p:nvPr/>
          </p:nvSpPr>
          <p:spPr>
            <a:xfrm>
              <a:off x="1547370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9" name="Google Shape;4189;p11"/>
            <p:cNvSpPr/>
            <p:nvPr/>
          </p:nvSpPr>
          <p:spPr>
            <a:xfrm>
              <a:off x="1700079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0" name="Google Shape;4190;p11"/>
            <p:cNvSpPr/>
            <p:nvPr/>
          </p:nvSpPr>
          <p:spPr>
            <a:xfrm>
              <a:off x="1852787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1" name="Google Shape;4191;p11"/>
            <p:cNvSpPr/>
            <p:nvPr/>
          </p:nvSpPr>
          <p:spPr>
            <a:xfrm>
              <a:off x="2005495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2" name="Google Shape;4192;p11"/>
            <p:cNvSpPr/>
            <p:nvPr/>
          </p:nvSpPr>
          <p:spPr>
            <a:xfrm>
              <a:off x="2158203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3" name="Google Shape;4193;p11"/>
            <p:cNvSpPr/>
            <p:nvPr/>
          </p:nvSpPr>
          <p:spPr>
            <a:xfrm>
              <a:off x="2310911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4" name="Google Shape;4194;p11"/>
            <p:cNvSpPr/>
            <p:nvPr/>
          </p:nvSpPr>
          <p:spPr>
            <a:xfrm>
              <a:off x="2463620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5" name="Google Shape;4195;p11"/>
            <p:cNvSpPr/>
            <p:nvPr/>
          </p:nvSpPr>
          <p:spPr>
            <a:xfrm>
              <a:off x="2616327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6" name="Google Shape;4196;p11"/>
            <p:cNvSpPr/>
            <p:nvPr/>
          </p:nvSpPr>
          <p:spPr>
            <a:xfrm>
              <a:off x="2769036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7" name="Google Shape;4197;p11"/>
            <p:cNvSpPr/>
            <p:nvPr/>
          </p:nvSpPr>
          <p:spPr>
            <a:xfrm>
              <a:off x="3074447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8" name="Google Shape;4198;p11"/>
            <p:cNvSpPr/>
            <p:nvPr/>
          </p:nvSpPr>
          <p:spPr>
            <a:xfrm>
              <a:off x="2921744" y="1817331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9" name="Google Shape;4199;p11"/>
            <p:cNvSpPr/>
            <p:nvPr/>
          </p:nvSpPr>
          <p:spPr>
            <a:xfrm>
              <a:off x="3227155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0" name="Google Shape;4200;p11"/>
            <p:cNvSpPr/>
            <p:nvPr/>
          </p:nvSpPr>
          <p:spPr>
            <a:xfrm>
              <a:off x="3379863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1" name="Google Shape;4201;p11"/>
            <p:cNvSpPr/>
            <p:nvPr/>
          </p:nvSpPr>
          <p:spPr>
            <a:xfrm>
              <a:off x="5823184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2" name="Google Shape;4202;p11"/>
            <p:cNvSpPr/>
            <p:nvPr/>
          </p:nvSpPr>
          <p:spPr>
            <a:xfrm>
              <a:off x="5670480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3" name="Google Shape;4203;p11"/>
            <p:cNvSpPr/>
            <p:nvPr/>
          </p:nvSpPr>
          <p:spPr>
            <a:xfrm>
              <a:off x="5975892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4" name="Google Shape;4204;p11"/>
            <p:cNvSpPr/>
            <p:nvPr/>
          </p:nvSpPr>
          <p:spPr>
            <a:xfrm>
              <a:off x="6128600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5" name="Google Shape;4205;p11"/>
            <p:cNvSpPr/>
            <p:nvPr/>
          </p:nvSpPr>
          <p:spPr>
            <a:xfrm>
              <a:off x="6281308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6" name="Google Shape;4206;p11"/>
            <p:cNvSpPr/>
            <p:nvPr/>
          </p:nvSpPr>
          <p:spPr>
            <a:xfrm>
              <a:off x="6434016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7" name="Google Shape;4207;p11"/>
            <p:cNvSpPr/>
            <p:nvPr/>
          </p:nvSpPr>
          <p:spPr>
            <a:xfrm>
              <a:off x="6586725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8" name="Google Shape;4208;p11"/>
            <p:cNvSpPr/>
            <p:nvPr/>
          </p:nvSpPr>
          <p:spPr>
            <a:xfrm>
              <a:off x="7808385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9" name="Google Shape;4209;p11"/>
            <p:cNvSpPr/>
            <p:nvPr/>
          </p:nvSpPr>
          <p:spPr>
            <a:xfrm>
              <a:off x="7961093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0" name="Google Shape;4210;p11"/>
            <p:cNvSpPr/>
            <p:nvPr/>
          </p:nvSpPr>
          <p:spPr>
            <a:xfrm>
              <a:off x="8113800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1" name="Google Shape;4211;p11"/>
            <p:cNvSpPr/>
            <p:nvPr/>
          </p:nvSpPr>
          <p:spPr>
            <a:xfrm>
              <a:off x="8266509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2" name="Google Shape;4212;p11"/>
            <p:cNvSpPr/>
            <p:nvPr/>
          </p:nvSpPr>
          <p:spPr>
            <a:xfrm>
              <a:off x="8419217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3" name="Google Shape;4213;p11"/>
            <p:cNvSpPr/>
            <p:nvPr/>
          </p:nvSpPr>
          <p:spPr>
            <a:xfrm>
              <a:off x="9335466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4" name="Google Shape;4214;p11"/>
            <p:cNvSpPr/>
            <p:nvPr/>
          </p:nvSpPr>
          <p:spPr>
            <a:xfrm>
              <a:off x="9488169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5" name="Google Shape;4215;p11"/>
            <p:cNvSpPr/>
            <p:nvPr/>
          </p:nvSpPr>
          <p:spPr>
            <a:xfrm>
              <a:off x="9640883" y="1817331"/>
              <a:ext cx="7634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6" name="Google Shape;4216;p11"/>
            <p:cNvSpPr/>
            <p:nvPr/>
          </p:nvSpPr>
          <p:spPr>
            <a:xfrm>
              <a:off x="9793585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7" name="Google Shape;4217;p11"/>
            <p:cNvSpPr/>
            <p:nvPr/>
          </p:nvSpPr>
          <p:spPr>
            <a:xfrm>
              <a:off x="9946299" y="1817331"/>
              <a:ext cx="7634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8" name="Google Shape;4218;p11"/>
            <p:cNvSpPr/>
            <p:nvPr/>
          </p:nvSpPr>
          <p:spPr>
            <a:xfrm>
              <a:off x="783834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11"/>
            <p:cNvSpPr/>
            <p:nvPr/>
          </p:nvSpPr>
          <p:spPr>
            <a:xfrm>
              <a:off x="936542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11"/>
            <p:cNvSpPr/>
            <p:nvPr/>
          </p:nvSpPr>
          <p:spPr>
            <a:xfrm>
              <a:off x="1089250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11"/>
            <p:cNvSpPr/>
            <p:nvPr/>
          </p:nvSpPr>
          <p:spPr>
            <a:xfrm>
              <a:off x="1241959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2" name="Google Shape;4222;p11"/>
            <p:cNvSpPr/>
            <p:nvPr/>
          </p:nvSpPr>
          <p:spPr>
            <a:xfrm>
              <a:off x="1394668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3" name="Google Shape;4223;p11"/>
            <p:cNvSpPr/>
            <p:nvPr/>
          </p:nvSpPr>
          <p:spPr>
            <a:xfrm>
              <a:off x="1547370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4" name="Google Shape;4224;p11"/>
            <p:cNvSpPr/>
            <p:nvPr/>
          </p:nvSpPr>
          <p:spPr>
            <a:xfrm>
              <a:off x="1700079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5" name="Google Shape;4225;p11"/>
            <p:cNvSpPr/>
            <p:nvPr/>
          </p:nvSpPr>
          <p:spPr>
            <a:xfrm>
              <a:off x="1852787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6" name="Google Shape;4226;p11"/>
            <p:cNvSpPr/>
            <p:nvPr/>
          </p:nvSpPr>
          <p:spPr>
            <a:xfrm>
              <a:off x="2005495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7" name="Google Shape;4227;p11"/>
            <p:cNvSpPr/>
            <p:nvPr/>
          </p:nvSpPr>
          <p:spPr>
            <a:xfrm>
              <a:off x="2158203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11"/>
            <p:cNvSpPr/>
            <p:nvPr/>
          </p:nvSpPr>
          <p:spPr>
            <a:xfrm>
              <a:off x="2310911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11"/>
            <p:cNvSpPr/>
            <p:nvPr/>
          </p:nvSpPr>
          <p:spPr>
            <a:xfrm>
              <a:off x="2463620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11"/>
            <p:cNvSpPr/>
            <p:nvPr/>
          </p:nvSpPr>
          <p:spPr>
            <a:xfrm>
              <a:off x="2616327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1" name="Google Shape;4231;p11"/>
            <p:cNvSpPr/>
            <p:nvPr/>
          </p:nvSpPr>
          <p:spPr>
            <a:xfrm>
              <a:off x="5975892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2" name="Google Shape;4232;p11"/>
            <p:cNvSpPr/>
            <p:nvPr/>
          </p:nvSpPr>
          <p:spPr>
            <a:xfrm>
              <a:off x="6128600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3" name="Google Shape;4233;p11"/>
            <p:cNvSpPr/>
            <p:nvPr/>
          </p:nvSpPr>
          <p:spPr>
            <a:xfrm>
              <a:off x="6281308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4" name="Google Shape;4234;p11"/>
            <p:cNvSpPr/>
            <p:nvPr/>
          </p:nvSpPr>
          <p:spPr>
            <a:xfrm>
              <a:off x="6434016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11"/>
            <p:cNvSpPr/>
            <p:nvPr/>
          </p:nvSpPr>
          <p:spPr>
            <a:xfrm>
              <a:off x="6586725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6" name="Google Shape;4236;p11"/>
            <p:cNvSpPr/>
            <p:nvPr/>
          </p:nvSpPr>
          <p:spPr>
            <a:xfrm>
              <a:off x="6739433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7" name="Google Shape;4237;p11"/>
            <p:cNvSpPr/>
            <p:nvPr/>
          </p:nvSpPr>
          <p:spPr>
            <a:xfrm>
              <a:off x="6892140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8" name="Google Shape;4238;p11"/>
            <p:cNvSpPr/>
            <p:nvPr/>
          </p:nvSpPr>
          <p:spPr>
            <a:xfrm>
              <a:off x="7961093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11"/>
            <p:cNvSpPr/>
            <p:nvPr/>
          </p:nvSpPr>
          <p:spPr>
            <a:xfrm>
              <a:off x="8113800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0" name="Google Shape;4240;p11"/>
            <p:cNvSpPr/>
            <p:nvPr/>
          </p:nvSpPr>
          <p:spPr>
            <a:xfrm>
              <a:off x="8266509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11"/>
            <p:cNvSpPr/>
            <p:nvPr/>
          </p:nvSpPr>
          <p:spPr>
            <a:xfrm>
              <a:off x="8419217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2" name="Google Shape;4242;p11"/>
            <p:cNvSpPr/>
            <p:nvPr/>
          </p:nvSpPr>
          <p:spPr>
            <a:xfrm>
              <a:off x="8571926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3" name="Google Shape;4243;p11"/>
            <p:cNvSpPr/>
            <p:nvPr/>
          </p:nvSpPr>
          <p:spPr>
            <a:xfrm>
              <a:off x="9488169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4" name="Google Shape;4244;p11"/>
            <p:cNvSpPr/>
            <p:nvPr/>
          </p:nvSpPr>
          <p:spPr>
            <a:xfrm>
              <a:off x="9640883" y="1970044"/>
              <a:ext cx="7634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5" name="Google Shape;4245;p11"/>
            <p:cNvSpPr/>
            <p:nvPr/>
          </p:nvSpPr>
          <p:spPr>
            <a:xfrm>
              <a:off x="9793585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6" name="Google Shape;4246;p11"/>
            <p:cNvSpPr/>
            <p:nvPr/>
          </p:nvSpPr>
          <p:spPr>
            <a:xfrm>
              <a:off x="9946299" y="1970044"/>
              <a:ext cx="7634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7" name="Google Shape;4247;p11"/>
            <p:cNvSpPr/>
            <p:nvPr/>
          </p:nvSpPr>
          <p:spPr>
            <a:xfrm>
              <a:off x="631126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8" name="Google Shape;4248;p11"/>
            <p:cNvSpPr/>
            <p:nvPr/>
          </p:nvSpPr>
          <p:spPr>
            <a:xfrm>
              <a:off x="783834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9" name="Google Shape;4249;p11"/>
            <p:cNvSpPr/>
            <p:nvPr/>
          </p:nvSpPr>
          <p:spPr>
            <a:xfrm>
              <a:off x="936542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0" name="Google Shape;4250;p11"/>
            <p:cNvSpPr/>
            <p:nvPr/>
          </p:nvSpPr>
          <p:spPr>
            <a:xfrm>
              <a:off x="1089250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1" name="Google Shape;4251;p11"/>
            <p:cNvSpPr/>
            <p:nvPr/>
          </p:nvSpPr>
          <p:spPr>
            <a:xfrm>
              <a:off x="1241959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2" name="Google Shape;4252;p11"/>
            <p:cNvSpPr/>
            <p:nvPr/>
          </p:nvSpPr>
          <p:spPr>
            <a:xfrm>
              <a:off x="1394668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3" name="Google Shape;4253;p11"/>
            <p:cNvSpPr/>
            <p:nvPr/>
          </p:nvSpPr>
          <p:spPr>
            <a:xfrm>
              <a:off x="1547370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4" name="Google Shape;4254;p11"/>
            <p:cNvSpPr/>
            <p:nvPr/>
          </p:nvSpPr>
          <p:spPr>
            <a:xfrm>
              <a:off x="1700079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5" name="Google Shape;4255;p11"/>
            <p:cNvSpPr/>
            <p:nvPr/>
          </p:nvSpPr>
          <p:spPr>
            <a:xfrm>
              <a:off x="1852787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6" name="Google Shape;4256;p11"/>
            <p:cNvSpPr/>
            <p:nvPr/>
          </p:nvSpPr>
          <p:spPr>
            <a:xfrm>
              <a:off x="2005495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7" name="Google Shape;4257;p11"/>
            <p:cNvSpPr/>
            <p:nvPr/>
          </p:nvSpPr>
          <p:spPr>
            <a:xfrm>
              <a:off x="2158203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8" name="Google Shape;4258;p11"/>
            <p:cNvSpPr/>
            <p:nvPr/>
          </p:nvSpPr>
          <p:spPr>
            <a:xfrm>
              <a:off x="2310911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9" name="Google Shape;4259;p11"/>
            <p:cNvSpPr/>
            <p:nvPr/>
          </p:nvSpPr>
          <p:spPr>
            <a:xfrm>
              <a:off x="6281308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0" name="Google Shape;4260;p11"/>
            <p:cNvSpPr/>
            <p:nvPr/>
          </p:nvSpPr>
          <p:spPr>
            <a:xfrm>
              <a:off x="6434016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1" name="Google Shape;4261;p11"/>
            <p:cNvSpPr/>
            <p:nvPr/>
          </p:nvSpPr>
          <p:spPr>
            <a:xfrm>
              <a:off x="6586725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2" name="Google Shape;4262;p11"/>
            <p:cNvSpPr/>
            <p:nvPr/>
          </p:nvSpPr>
          <p:spPr>
            <a:xfrm>
              <a:off x="6739433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11"/>
            <p:cNvSpPr/>
            <p:nvPr/>
          </p:nvSpPr>
          <p:spPr>
            <a:xfrm>
              <a:off x="6892140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4" name="Google Shape;4264;p11"/>
            <p:cNvSpPr/>
            <p:nvPr/>
          </p:nvSpPr>
          <p:spPr>
            <a:xfrm>
              <a:off x="7044849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5" name="Google Shape;4265;p11"/>
            <p:cNvSpPr/>
            <p:nvPr/>
          </p:nvSpPr>
          <p:spPr>
            <a:xfrm>
              <a:off x="8113800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6" name="Google Shape;4266;p11"/>
            <p:cNvSpPr/>
            <p:nvPr/>
          </p:nvSpPr>
          <p:spPr>
            <a:xfrm>
              <a:off x="8266509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7" name="Google Shape;4267;p11"/>
            <p:cNvSpPr/>
            <p:nvPr/>
          </p:nvSpPr>
          <p:spPr>
            <a:xfrm>
              <a:off x="8419217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8" name="Google Shape;4268;p11"/>
            <p:cNvSpPr/>
            <p:nvPr/>
          </p:nvSpPr>
          <p:spPr>
            <a:xfrm>
              <a:off x="8571926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9" name="Google Shape;4269;p11"/>
            <p:cNvSpPr/>
            <p:nvPr/>
          </p:nvSpPr>
          <p:spPr>
            <a:xfrm>
              <a:off x="8724628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0" name="Google Shape;4270;p11"/>
            <p:cNvSpPr/>
            <p:nvPr/>
          </p:nvSpPr>
          <p:spPr>
            <a:xfrm>
              <a:off x="9640883" y="2122748"/>
              <a:ext cx="7634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1" name="Google Shape;4271;p11"/>
            <p:cNvSpPr/>
            <p:nvPr/>
          </p:nvSpPr>
          <p:spPr>
            <a:xfrm>
              <a:off x="9793585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2" name="Google Shape;4272;p11"/>
            <p:cNvSpPr/>
            <p:nvPr/>
          </p:nvSpPr>
          <p:spPr>
            <a:xfrm>
              <a:off x="9946299" y="2122748"/>
              <a:ext cx="7634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3" name="Google Shape;4273;p11"/>
            <p:cNvSpPr/>
            <p:nvPr/>
          </p:nvSpPr>
          <p:spPr>
            <a:xfrm>
              <a:off x="47841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4" name="Google Shape;4274;p11"/>
            <p:cNvSpPr/>
            <p:nvPr/>
          </p:nvSpPr>
          <p:spPr>
            <a:xfrm>
              <a:off x="631126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5" name="Google Shape;4275;p11"/>
            <p:cNvSpPr/>
            <p:nvPr/>
          </p:nvSpPr>
          <p:spPr>
            <a:xfrm>
              <a:off x="783834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6" name="Google Shape;4276;p11"/>
            <p:cNvSpPr/>
            <p:nvPr/>
          </p:nvSpPr>
          <p:spPr>
            <a:xfrm>
              <a:off x="936542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7" name="Google Shape;4277;p11"/>
            <p:cNvSpPr/>
            <p:nvPr/>
          </p:nvSpPr>
          <p:spPr>
            <a:xfrm>
              <a:off x="1089250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8" name="Google Shape;4278;p11"/>
            <p:cNvSpPr/>
            <p:nvPr/>
          </p:nvSpPr>
          <p:spPr>
            <a:xfrm>
              <a:off x="1241959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9" name="Google Shape;4279;p11"/>
            <p:cNvSpPr/>
            <p:nvPr/>
          </p:nvSpPr>
          <p:spPr>
            <a:xfrm>
              <a:off x="1394668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0" name="Google Shape;4280;p11"/>
            <p:cNvSpPr/>
            <p:nvPr/>
          </p:nvSpPr>
          <p:spPr>
            <a:xfrm>
              <a:off x="1547370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1" name="Google Shape;4281;p11"/>
            <p:cNvSpPr/>
            <p:nvPr/>
          </p:nvSpPr>
          <p:spPr>
            <a:xfrm>
              <a:off x="1700079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2" name="Google Shape;4282;p11"/>
            <p:cNvSpPr/>
            <p:nvPr/>
          </p:nvSpPr>
          <p:spPr>
            <a:xfrm>
              <a:off x="185278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3" name="Google Shape;4283;p11"/>
            <p:cNvSpPr/>
            <p:nvPr/>
          </p:nvSpPr>
          <p:spPr>
            <a:xfrm>
              <a:off x="2005495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4" name="Google Shape;4284;p11"/>
            <p:cNvSpPr/>
            <p:nvPr/>
          </p:nvSpPr>
          <p:spPr>
            <a:xfrm>
              <a:off x="6586725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5" name="Google Shape;4285;p11"/>
            <p:cNvSpPr/>
            <p:nvPr/>
          </p:nvSpPr>
          <p:spPr>
            <a:xfrm>
              <a:off x="6739433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6" name="Google Shape;4286;p11"/>
            <p:cNvSpPr/>
            <p:nvPr/>
          </p:nvSpPr>
          <p:spPr>
            <a:xfrm>
              <a:off x="6892140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7" name="Google Shape;4287;p11"/>
            <p:cNvSpPr/>
            <p:nvPr/>
          </p:nvSpPr>
          <p:spPr>
            <a:xfrm>
              <a:off x="7044849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8" name="Google Shape;4288;p11"/>
            <p:cNvSpPr/>
            <p:nvPr/>
          </p:nvSpPr>
          <p:spPr>
            <a:xfrm>
              <a:off x="719755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9" name="Google Shape;4289;p11"/>
            <p:cNvSpPr/>
            <p:nvPr/>
          </p:nvSpPr>
          <p:spPr>
            <a:xfrm>
              <a:off x="7350260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0" name="Google Shape;4290;p11"/>
            <p:cNvSpPr/>
            <p:nvPr/>
          </p:nvSpPr>
          <p:spPr>
            <a:xfrm>
              <a:off x="8266509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1" name="Google Shape;4291;p11"/>
            <p:cNvSpPr/>
            <p:nvPr/>
          </p:nvSpPr>
          <p:spPr>
            <a:xfrm>
              <a:off x="841921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2" name="Google Shape;4292;p11"/>
            <p:cNvSpPr/>
            <p:nvPr/>
          </p:nvSpPr>
          <p:spPr>
            <a:xfrm>
              <a:off x="8571926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3" name="Google Shape;4293;p11"/>
            <p:cNvSpPr/>
            <p:nvPr/>
          </p:nvSpPr>
          <p:spPr>
            <a:xfrm>
              <a:off x="8724628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4" name="Google Shape;4294;p11"/>
            <p:cNvSpPr/>
            <p:nvPr/>
          </p:nvSpPr>
          <p:spPr>
            <a:xfrm>
              <a:off x="887733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5" name="Google Shape;4295;p11"/>
            <p:cNvSpPr/>
            <p:nvPr/>
          </p:nvSpPr>
          <p:spPr>
            <a:xfrm>
              <a:off x="9640883" y="2275450"/>
              <a:ext cx="7634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6" name="Google Shape;4296;p11"/>
            <p:cNvSpPr/>
            <p:nvPr/>
          </p:nvSpPr>
          <p:spPr>
            <a:xfrm>
              <a:off x="9793585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7" name="Google Shape;4297;p11"/>
            <p:cNvSpPr/>
            <p:nvPr/>
          </p:nvSpPr>
          <p:spPr>
            <a:xfrm>
              <a:off x="9946299" y="2275450"/>
              <a:ext cx="67338" cy="76364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8" name="Google Shape;4298;p11"/>
            <p:cNvSpPr/>
            <p:nvPr/>
          </p:nvSpPr>
          <p:spPr>
            <a:xfrm>
              <a:off x="325709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9" name="Google Shape;4299;p11"/>
            <p:cNvSpPr/>
            <p:nvPr/>
          </p:nvSpPr>
          <p:spPr>
            <a:xfrm>
              <a:off x="478417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0" name="Google Shape;4300;p11"/>
            <p:cNvSpPr/>
            <p:nvPr/>
          </p:nvSpPr>
          <p:spPr>
            <a:xfrm>
              <a:off x="631126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1" name="Google Shape;4301;p11"/>
            <p:cNvSpPr/>
            <p:nvPr/>
          </p:nvSpPr>
          <p:spPr>
            <a:xfrm>
              <a:off x="783834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2" name="Google Shape;4302;p11"/>
            <p:cNvSpPr/>
            <p:nvPr/>
          </p:nvSpPr>
          <p:spPr>
            <a:xfrm>
              <a:off x="936542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3" name="Google Shape;4303;p11"/>
            <p:cNvSpPr/>
            <p:nvPr/>
          </p:nvSpPr>
          <p:spPr>
            <a:xfrm>
              <a:off x="1089250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4" name="Google Shape;4304;p11"/>
            <p:cNvSpPr/>
            <p:nvPr/>
          </p:nvSpPr>
          <p:spPr>
            <a:xfrm>
              <a:off x="1241959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5" name="Google Shape;4305;p11"/>
            <p:cNvSpPr/>
            <p:nvPr/>
          </p:nvSpPr>
          <p:spPr>
            <a:xfrm>
              <a:off x="1394668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6" name="Google Shape;4306;p11"/>
            <p:cNvSpPr/>
            <p:nvPr/>
          </p:nvSpPr>
          <p:spPr>
            <a:xfrm>
              <a:off x="1547370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7" name="Google Shape;4307;p11"/>
            <p:cNvSpPr/>
            <p:nvPr/>
          </p:nvSpPr>
          <p:spPr>
            <a:xfrm>
              <a:off x="1700079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8" name="Google Shape;4308;p11"/>
            <p:cNvSpPr/>
            <p:nvPr/>
          </p:nvSpPr>
          <p:spPr>
            <a:xfrm>
              <a:off x="6739433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9" name="Google Shape;4309;p11"/>
            <p:cNvSpPr/>
            <p:nvPr/>
          </p:nvSpPr>
          <p:spPr>
            <a:xfrm>
              <a:off x="6892140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0" name="Google Shape;4310;p11"/>
            <p:cNvSpPr/>
            <p:nvPr/>
          </p:nvSpPr>
          <p:spPr>
            <a:xfrm>
              <a:off x="7044849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1" name="Google Shape;4311;p11"/>
            <p:cNvSpPr/>
            <p:nvPr/>
          </p:nvSpPr>
          <p:spPr>
            <a:xfrm>
              <a:off x="7197557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2" name="Google Shape;4312;p11"/>
            <p:cNvSpPr/>
            <p:nvPr/>
          </p:nvSpPr>
          <p:spPr>
            <a:xfrm>
              <a:off x="7350260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3" name="Google Shape;4313;p11"/>
            <p:cNvSpPr/>
            <p:nvPr/>
          </p:nvSpPr>
          <p:spPr>
            <a:xfrm>
              <a:off x="7502968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4" name="Google Shape;4314;p11"/>
            <p:cNvSpPr/>
            <p:nvPr/>
          </p:nvSpPr>
          <p:spPr>
            <a:xfrm>
              <a:off x="8419217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5" name="Google Shape;4315;p11"/>
            <p:cNvSpPr/>
            <p:nvPr/>
          </p:nvSpPr>
          <p:spPr>
            <a:xfrm>
              <a:off x="8571926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6" name="Google Shape;4316;p11"/>
            <p:cNvSpPr/>
            <p:nvPr/>
          </p:nvSpPr>
          <p:spPr>
            <a:xfrm>
              <a:off x="8724628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7" name="Google Shape;4317;p11"/>
            <p:cNvSpPr/>
            <p:nvPr/>
          </p:nvSpPr>
          <p:spPr>
            <a:xfrm>
              <a:off x="8877337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8" name="Google Shape;4318;p11"/>
            <p:cNvSpPr/>
            <p:nvPr/>
          </p:nvSpPr>
          <p:spPr>
            <a:xfrm>
              <a:off x="9793585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9" name="Google Shape;4319;p11"/>
            <p:cNvSpPr/>
            <p:nvPr/>
          </p:nvSpPr>
          <p:spPr>
            <a:xfrm>
              <a:off x="9946299" y="2428163"/>
              <a:ext cx="41275" cy="74295"/>
            </a:xfrm>
            <a:custGeom>
              <a:avLst/>
              <a:gdLst/>
              <a:ahLst/>
              <a:cxnLst/>
              <a:rect l="l" t="t" r="r" b="b"/>
              <a:pathLst>
                <a:path w="41275" h="74294" extrusionOk="0">
                  <a:moveTo>
                    <a:pt x="38161" y="0"/>
                  </a:moveTo>
                  <a:lnTo>
                    <a:pt x="23310" y="3000"/>
                  </a:lnTo>
                  <a:lnTo>
                    <a:pt x="11179" y="11182"/>
                  </a:lnTo>
                  <a:lnTo>
                    <a:pt x="2999" y="23319"/>
                  </a:lnTo>
                  <a:lnTo>
                    <a:pt x="0" y="38182"/>
                  </a:lnTo>
                  <a:lnTo>
                    <a:pt x="2999" y="53040"/>
                  </a:lnTo>
                  <a:lnTo>
                    <a:pt x="11179" y="65177"/>
                  </a:lnTo>
                  <a:lnTo>
                    <a:pt x="23310" y="73362"/>
                  </a:lnTo>
                  <a:lnTo>
                    <a:pt x="26677" y="74043"/>
                  </a:lnTo>
                  <a:lnTo>
                    <a:pt x="40755" y="523"/>
                  </a:lnTo>
                  <a:lnTo>
                    <a:pt x="38161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0" name="Google Shape;4320;p11"/>
            <p:cNvSpPr/>
            <p:nvPr/>
          </p:nvSpPr>
          <p:spPr>
            <a:xfrm>
              <a:off x="173001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1" name="Google Shape;4321;p11"/>
            <p:cNvSpPr/>
            <p:nvPr/>
          </p:nvSpPr>
          <p:spPr>
            <a:xfrm>
              <a:off x="325709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2" name="Google Shape;4322;p11"/>
            <p:cNvSpPr/>
            <p:nvPr/>
          </p:nvSpPr>
          <p:spPr>
            <a:xfrm>
              <a:off x="478417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3" name="Google Shape;4323;p11"/>
            <p:cNvSpPr/>
            <p:nvPr/>
          </p:nvSpPr>
          <p:spPr>
            <a:xfrm>
              <a:off x="631126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4" name="Google Shape;4324;p11"/>
            <p:cNvSpPr/>
            <p:nvPr/>
          </p:nvSpPr>
          <p:spPr>
            <a:xfrm>
              <a:off x="783834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5" name="Google Shape;4325;p11"/>
            <p:cNvSpPr/>
            <p:nvPr/>
          </p:nvSpPr>
          <p:spPr>
            <a:xfrm>
              <a:off x="936542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6" name="Google Shape;4326;p11"/>
            <p:cNvSpPr/>
            <p:nvPr/>
          </p:nvSpPr>
          <p:spPr>
            <a:xfrm>
              <a:off x="1089250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7" name="Google Shape;4327;p11"/>
            <p:cNvSpPr/>
            <p:nvPr/>
          </p:nvSpPr>
          <p:spPr>
            <a:xfrm>
              <a:off x="1241959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8" name="Google Shape;4328;p11"/>
            <p:cNvSpPr/>
            <p:nvPr/>
          </p:nvSpPr>
          <p:spPr>
            <a:xfrm>
              <a:off x="1394668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9" name="Google Shape;4329;p11"/>
            <p:cNvSpPr/>
            <p:nvPr/>
          </p:nvSpPr>
          <p:spPr>
            <a:xfrm>
              <a:off x="7044849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0" name="Google Shape;4330;p11"/>
            <p:cNvSpPr/>
            <p:nvPr/>
          </p:nvSpPr>
          <p:spPr>
            <a:xfrm>
              <a:off x="7197557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1" name="Google Shape;4331;p11"/>
            <p:cNvSpPr/>
            <p:nvPr/>
          </p:nvSpPr>
          <p:spPr>
            <a:xfrm>
              <a:off x="7350260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2" name="Google Shape;4332;p11"/>
            <p:cNvSpPr/>
            <p:nvPr/>
          </p:nvSpPr>
          <p:spPr>
            <a:xfrm>
              <a:off x="7502968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3" name="Google Shape;4333;p11"/>
            <p:cNvSpPr/>
            <p:nvPr/>
          </p:nvSpPr>
          <p:spPr>
            <a:xfrm>
              <a:off x="7655676" y="258086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4" name="Google Shape;4334;p11"/>
            <p:cNvSpPr/>
            <p:nvPr/>
          </p:nvSpPr>
          <p:spPr>
            <a:xfrm>
              <a:off x="8571926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5" name="Google Shape;4335;p11"/>
            <p:cNvSpPr/>
            <p:nvPr/>
          </p:nvSpPr>
          <p:spPr>
            <a:xfrm>
              <a:off x="8724628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6" name="Google Shape;4336;p11"/>
            <p:cNvSpPr/>
            <p:nvPr/>
          </p:nvSpPr>
          <p:spPr>
            <a:xfrm>
              <a:off x="8877337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7" name="Google Shape;4337;p11"/>
            <p:cNvSpPr/>
            <p:nvPr/>
          </p:nvSpPr>
          <p:spPr>
            <a:xfrm>
              <a:off x="9030050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8" name="Google Shape;4338;p11"/>
            <p:cNvSpPr/>
            <p:nvPr/>
          </p:nvSpPr>
          <p:spPr>
            <a:xfrm>
              <a:off x="9946299" y="2595585"/>
              <a:ext cx="8890" cy="34925"/>
            </a:xfrm>
            <a:custGeom>
              <a:avLst/>
              <a:gdLst/>
              <a:ahLst/>
              <a:cxnLst/>
              <a:rect l="l" t="t" r="r" b="b"/>
              <a:pathLst>
                <a:path w="8890" h="34925" extrusionOk="0">
                  <a:moveTo>
                    <a:pt x="8796" y="0"/>
                  </a:moveTo>
                  <a:lnTo>
                    <a:pt x="2999" y="8600"/>
                  </a:lnTo>
                  <a:lnTo>
                    <a:pt x="0" y="23463"/>
                  </a:lnTo>
                  <a:lnTo>
                    <a:pt x="2208" y="34404"/>
                  </a:lnTo>
                  <a:lnTo>
                    <a:pt x="8796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9" name="Google Shape;4339;p11"/>
            <p:cNvSpPr/>
            <p:nvPr/>
          </p:nvSpPr>
          <p:spPr>
            <a:xfrm>
              <a:off x="20298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0" name="Google Shape;4340;p11"/>
            <p:cNvSpPr/>
            <p:nvPr/>
          </p:nvSpPr>
          <p:spPr>
            <a:xfrm>
              <a:off x="173001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1" name="Google Shape;4341;p11"/>
            <p:cNvSpPr/>
            <p:nvPr/>
          </p:nvSpPr>
          <p:spPr>
            <a:xfrm>
              <a:off x="325709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2" name="Google Shape;4342;p11"/>
            <p:cNvSpPr/>
            <p:nvPr/>
          </p:nvSpPr>
          <p:spPr>
            <a:xfrm>
              <a:off x="478417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3" name="Google Shape;4343;p11"/>
            <p:cNvSpPr/>
            <p:nvPr/>
          </p:nvSpPr>
          <p:spPr>
            <a:xfrm>
              <a:off x="631126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4" name="Google Shape;4344;p11"/>
            <p:cNvSpPr/>
            <p:nvPr/>
          </p:nvSpPr>
          <p:spPr>
            <a:xfrm>
              <a:off x="783834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5" name="Google Shape;4345;p11"/>
            <p:cNvSpPr/>
            <p:nvPr/>
          </p:nvSpPr>
          <p:spPr>
            <a:xfrm>
              <a:off x="936542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6" name="Google Shape;4346;p11"/>
            <p:cNvSpPr/>
            <p:nvPr/>
          </p:nvSpPr>
          <p:spPr>
            <a:xfrm>
              <a:off x="1089250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7" name="Google Shape;4347;p11"/>
            <p:cNvSpPr/>
            <p:nvPr/>
          </p:nvSpPr>
          <p:spPr>
            <a:xfrm>
              <a:off x="1241959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8" name="Google Shape;4348;p11"/>
            <p:cNvSpPr/>
            <p:nvPr/>
          </p:nvSpPr>
          <p:spPr>
            <a:xfrm>
              <a:off x="7197557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9" name="Google Shape;4349;p11"/>
            <p:cNvSpPr/>
            <p:nvPr/>
          </p:nvSpPr>
          <p:spPr>
            <a:xfrm>
              <a:off x="7350260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0" name="Google Shape;4350;p11"/>
            <p:cNvSpPr/>
            <p:nvPr/>
          </p:nvSpPr>
          <p:spPr>
            <a:xfrm>
              <a:off x="7502968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1" name="Google Shape;4351;p11"/>
            <p:cNvSpPr/>
            <p:nvPr/>
          </p:nvSpPr>
          <p:spPr>
            <a:xfrm>
              <a:off x="7655676" y="2733580"/>
              <a:ext cx="76352" cy="76363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2" name="Google Shape;4352;p11"/>
            <p:cNvSpPr/>
            <p:nvPr/>
          </p:nvSpPr>
          <p:spPr>
            <a:xfrm>
              <a:off x="7808385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3" name="Google Shape;4353;p11"/>
            <p:cNvSpPr/>
            <p:nvPr/>
          </p:nvSpPr>
          <p:spPr>
            <a:xfrm>
              <a:off x="8724628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4" name="Google Shape;4354;p11"/>
            <p:cNvSpPr/>
            <p:nvPr/>
          </p:nvSpPr>
          <p:spPr>
            <a:xfrm>
              <a:off x="8877337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5" name="Google Shape;4355;p11"/>
            <p:cNvSpPr/>
            <p:nvPr/>
          </p:nvSpPr>
          <p:spPr>
            <a:xfrm>
              <a:off x="9030050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6" name="Google Shape;4356;p11"/>
            <p:cNvSpPr/>
            <p:nvPr/>
          </p:nvSpPr>
          <p:spPr>
            <a:xfrm>
              <a:off x="9182752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7" name="Google Shape;4357;p11"/>
            <p:cNvSpPr/>
            <p:nvPr/>
          </p:nvSpPr>
          <p:spPr>
            <a:xfrm>
              <a:off x="20298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8" name="Google Shape;4358;p11"/>
            <p:cNvSpPr/>
            <p:nvPr/>
          </p:nvSpPr>
          <p:spPr>
            <a:xfrm>
              <a:off x="173001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9" name="Google Shape;4359;p11"/>
            <p:cNvSpPr/>
            <p:nvPr/>
          </p:nvSpPr>
          <p:spPr>
            <a:xfrm>
              <a:off x="325709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0" name="Google Shape;4360;p11"/>
            <p:cNvSpPr/>
            <p:nvPr/>
          </p:nvSpPr>
          <p:spPr>
            <a:xfrm>
              <a:off x="478417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1" name="Google Shape;4361;p11"/>
            <p:cNvSpPr/>
            <p:nvPr/>
          </p:nvSpPr>
          <p:spPr>
            <a:xfrm>
              <a:off x="631126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2" name="Google Shape;4362;p11"/>
            <p:cNvSpPr/>
            <p:nvPr/>
          </p:nvSpPr>
          <p:spPr>
            <a:xfrm>
              <a:off x="783834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3" name="Google Shape;4363;p11"/>
            <p:cNvSpPr/>
            <p:nvPr/>
          </p:nvSpPr>
          <p:spPr>
            <a:xfrm>
              <a:off x="936542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4" name="Google Shape;4364;p11"/>
            <p:cNvSpPr/>
            <p:nvPr/>
          </p:nvSpPr>
          <p:spPr>
            <a:xfrm>
              <a:off x="1089250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5" name="Google Shape;4365;p11"/>
            <p:cNvSpPr/>
            <p:nvPr/>
          </p:nvSpPr>
          <p:spPr>
            <a:xfrm>
              <a:off x="7350260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6" name="Google Shape;4366;p11"/>
            <p:cNvSpPr/>
            <p:nvPr/>
          </p:nvSpPr>
          <p:spPr>
            <a:xfrm>
              <a:off x="7502968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7" name="Google Shape;4367;p11"/>
            <p:cNvSpPr/>
            <p:nvPr/>
          </p:nvSpPr>
          <p:spPr>
            <a:xfrm>
              <a:off x="7655676" y="2886282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8" name="Google Shape;4368;p11"/>
            <p:cNvSpPr/>
            <p:nvPr/>
          </p:nvSpPr>
          <p:spPr>
            <a:xfrm>
              <a:off x="7808385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9" name="Google Shape;4369;p11"/>
            <p:cNvSpPr/>
            <p:nvPr/>
          </p:nvSpPr>
          <p:spPr>
            <a:xfrm>
              <a:off x="8724628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0" name="Google Shape;4370;p11"/>
            <p:cNvSpPr/>
            <p:nvPr/>
          </p:nvSpPr>
          <p:spPr>
            <a:xfrm>
              <a:off x="8877337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1" name="Google Shape;4371;p11"/>
            <p:cNvSpPr/>
            <p:nvPr/>
          </p:nvSpPr>
          <p:spPr>
            <a:xfrm>
              <a:off x="9030050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2" name="Google Shape;4372;p11"/>
            <p:cNvSpPr/>
            <p:nvPr/>
          </p:nvSpPr>
          <p:spPr>
            <a:xfrm>
              <a:off x="9182752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3" name="Google Shape;4373;p11"/>
            <p:cNvSpPr/>
            <p:nvPr/>
          </p:nvSpPr>
          <p:spPr>
            <a:xfrm>
              <a:off x="20298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4" name="Google Shape;4374;p11"/>
            <p:cNvSpPr/>
            <p:nvPr/>
          </p:nvSpPr>
          <p:spPr>
            <a:xfrm>
              <a:off x="173001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5" name="Google Shape;4375;p11"/>
            <p:cNvSpPr/>
            <p:nvPr/>
          </p:nvSpPr>
          <p:spPr>
            <a:xfrm>
              <a:off x="325709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6" name="Google Shape;4376;p11"/>
            <p:cNvSpPr/>
            <p:nvPr/>
          </p:nvSpPr>
          <p:spPr>
            <a:xfrm>
              <a:off x="478417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7" name="Google Shape;4377;p11"/>
            <p:cNvSpPr/>
            <p:nvPr/>
          </p:nvSpPr>
          <p:spPr>
            <a:xfrm>
              <a:off x="631126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8" name="Google Shape;4378;p11"/>
            <p:cNvSpPr/>
            <p:nvPr/>
          </p:nvSpPr>
          <p:spPr>
            <a:xfrm>
              <a:off x="783834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9" name="Google Shape;4379;p11"/>
            <p:cNvSpPr/>
            <p:nvPr/>
          </p:nvSpPr>
          <p:spPr>
            <a:xfrm>
              <a:off x="936542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0" name="Google Shape;4380;p11"/>
            <p:cNvSpPr/>
            <p:nvPr/>
          </p:nvSpPr>
          <p:spPr>
            <a:xfrm>
              <a:off x="7502968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1" name="Google Shape;4381;p11"/>
            <p:cNvSpPr/>
            <p:nvPr/>
          </p:nvSpPr>
          <p:spPr>
            <a:xfrm>
              <a:off x="7655676" y="3038996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2" name="Google Shape;4382;p11"/>
            <p:cNvSpPr/>
            <p:nvPr/>
          </p:nvSpPr>
          <p:spPr>
            <a:xfrm>
              <a:off x="7808385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3" name="Google Shape;4383;p11"/>
            <p:cNvSpPr/>
            <p:nvPr/>
          </p:nvSpPr>
          <p:spPr>
            <a:xfrm>
              <a:off x="7961093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4" name="Google Shape;4384;p11"/>
            <p:cNvSpPr/>
            <p:nvPr/>
          </p:nvSpPr>
          <p:spPr>
            <a:xfrm>
              <a:off x="8877337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5" name="Google Shape;4385;p11"/>
            <p:cNvSpPr/>
            <p:nvPr/>
          </p:nvSpPr>
          <p:spPr>
            <a:xfrm>
              <a:off x="9030050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6" name="Google Shape;4386;p11"/>
            <p:cNvSpPr/>
            <p:nvPr/>
          </p:nvSpPr>
          <p:spPr>
            <a:xfrm>
              <a:off x="9182752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7" name="Google Shape;4387;p11"/>
            <p:cNvSpPr/>
            <p:nvPr/>
          </p:nvSpPr>
          <p:spPr>
            <a:xfrm>
              <a:off x="9335466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8" name="Google Shape;4388;p11"/>
            <p:cNvSpPr/>
            <p:nvPr/>
          </p:nvSpPr>
          <p:spPr>
            <a:xfrm>
              <a:off x="20298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9" name="Google Shape;4389;p11"/>
            <p:cNvSpPr/>
            <p:nvPr/>
          </p:nvSpPr>
          <p:spPr>
            <a:xfrm>
              <a:off x="173001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0" name="Google Shape;4390;p11"/>
            <p:cNvSpPr/>
            <p:nvPr/>
          </p:nvSpPr>
          <p:spPr>
            <a:xfrm>
              <a:off x="325709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1" name="Google Shape;4391;p11"/>
            <p:cNvSpPr/>
            <p:nvPr/>
          </p:nvSpPr>
          <p:spPr>
            <a:xfrm>
              <a:off x="478417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2" name="Google Shape;4392;p11"/>
            <p:cNvSpPr/>
            <p:nvPr/>
          </p:nvSpPr>
          <p:spPr>
            <a:xfrm>
              <a:off x="631126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3" name="Google Shape;4393;p11"/>
            <p:cNvSpPr/>
            <p:nvPr/>
          </p:nvSpPr>
          <p:spPr>
            <a:xfrm>
              <a:off x="783834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4" name="Google Shape;4394;p11"/>
            <p:cNvSpPr/>
            <p:nvPr/>
          </p:nvSpPr>
          <p:spPr>
            <a:xfrm>
              <a:off x="7655676" y="3191699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5" name="Google Shape;4395;p11"/>
            <p:cNvSpPr/>
            <p:nvPr/>
          </p:nvSpPr>
          <p:spPr>
            <a:xfrm>
              <a:off x="7808385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6" name="Google Shape;4396;p11"/>
            <p:cNvSpPr/>
            <p:nvPr/>
          </p:nvSpPr>
          <p:spPr>
            <a:xfrm>
              <a:off x="7961093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7" name="Google Shape;4397;p11"/>
            <p:cNvSpPr/>
            <p:nvPr/>
          </p:nvSpPr>
          <p:spPr>
            <a:xfrm>
              <a:off x="8113800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8" name="Google Shape;4398;p11"/>
            <p:cNvSpPr/>
            <p:nvPr/>
          </p:nvSpPr>
          <p:spPr>
            <a:xfrm>
              <a:off x="9030050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9" name="Google Shape;4399;p11"/>
            <p:cNvSpPr/>
            <p:nvPr/>
          </p:nvSpPr>
          <p:spPr>
            <a:xfrm>
              <a:off x="9182752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0" name="Google Shape;4400;p11"/>
            <p:cNvSpPr/>
            <p:nvPr/>
          </p:nvSpPr>
          <p:spPr>
            <a:xfrm>
              <a:off x="9335466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1" name="Google Shape;4401;p11"/>
            <p:cNvSpPr/>
            <p:nvPr/>
          </p:nvSpPr>
          <p:spPr>
            <a:xfrm>
              <a:off x="9488169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2" name="Google Shape;4402;p11"/>
            <p:cNvSpPr/>
            <p:nvPr/>
          </p:nvSpPr>
          <p:spPr>
            <a:xfrm>
              <a:off x="20298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3" name="Google Shape;4403;p11"/>
            <p:cNvSpPr/>
            <p:nvPr/>
          </p:nvSpPr>
          <p:spPr>
            <a:xfrm>
              <a:off x="173001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4" name="Google Shape;4404;p11"/>
            <p:cNvSpPr/>
            <p:nvPr/>
          </p:nvSpPr>
          <p:spPr>
            <a:xfrm>
              <a:off x="325709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5" name="Google Shape;4405;p11"/>
            <p:cNvSpPr/>
            <p:nvPr/>
          </p:nvSpPr>
          <p:spPr>
            <a:xfrm>
              <a:off x="631126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6" name="Google Shape;4406;p11"/>
            <p:cNvSpPr/>
            <p:nvPr/>
          </p:nvSpPr>
          <p:spPr>
            <a:xfrm>
              <a:off x="478417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7" name="Google Shape;4407;p11"/>
            <p:cNvSpPr/>
            <p:nvPr/>
          </p:nvSpPr>
          <p:spPr>
            <a:xfrm>
              <a:off x="7655676" y="3344413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8" name="Google Shape;4408;p11"/>
            <p:cNvSpPr/>
            <p:nvPr/>
          </p:nvSpPr>
          <p:spPr>
            <a:xfrm>
              <a:off x="7808385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9" name="Google Shape;4409;p11"/>
            <p:cNvSpPr/>
            <p:nvPr/>
          </p:nvSpPr>
          <p:spPr>
            <a:xfrm>
              <a:off x="7961093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0" name="Google Shape;4410;p11"/>
            <p:cNvSpPr/>
            <p:nvPr/>
          </p:nvSpPr>
          <p:spPr>
            <a:xfrm>
              <a:off x="8113800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1" name="Google Shape;4411;p11"/>
            <p:cNvSpPr/>
            <p:nvPr/>
          </p:nvSpPr>
          <p:spPr>
            <a:xfrm>
              <a:off x="8266509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2" name="Google Shape;4412;p11"/>
            <p:cNvSpPr/>
            <p:nvPr/>
          </p:nvSpPr>
          <p:spPr>
            <a:xfrm>
              <a:off x="9030050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3" name="Google Shape;4413;p11"/>
            <p:cNvSpPr/>
            <p:nvPr/>
          </p:nvSpPr>
          <p:spPr>
            <a:xfrm>
              <a:off x="9182752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4" name="Google Shape;4414;p11"/>
            <p:cNvSpPr/>
            <p:nvPr/>
          </p:nvSpPr>
          <p:spPr>
            <a:xfrm>
              <a:off x="9335466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5" name="Google Shape;4415;p11"/>
            <p:cNvSpPr/>
            <p:nvPr/>
          </p:nvSpPr>
          <p:spPr>
            <a:xfrm>
              <a:off x="9488169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6" name="Google Shape;4416;p11"/>
            <p:cNvSpPr/>
            <p:nvPr/>
          </p:nvSpPr>
          <p:spPr>
            <a:xfrm>
              <a:off x="20298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7" name="Google Shape;4417;p11"/>
            <p:cNvSpPr/>
            <p:nvPr/>
          </p:nvSpPr>
          <p:spPr>
            <a:xfrm>
              <a:off x="325709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8" name="Google Shape;4418;p11"/>
            <p:cNvSpPr/>
            <p:nvPr/>
          </p:nvSpPr>
          <p:spPr>
            <a:xfrm>
              <a:off x="173001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9" name="Google Shape;4419;p11"/>
            <p:cNvSpPr/>
            <p:nvPr/>
          </p:nvSpPr>
          <p:spPr>
            <a:xfrm>
              <a:off x="478417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0" name="Google Shape;4420;p11"/>
            <p:cNvSpPr/>
            <p:nvPr/>
          </p:nvSpPr>
          <p:spPr>
            <a:xfrm>
              <a:off x="7808385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1" name="Google Shape;4421;p11"/>
            <p:cNvSpPr/>
            <p:nvPr/>
          </p:nvSpPr>
          <p:spPr>
            <a:xfrm>
              <a:off x="8113800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2" name="Google Shape;4422;p11"/>
            <p:cNvSpPr/>
            <p:nvPr/>
          </p:nvSpPr>
          <p:spPr>
            <a:xfrm>
              <a:off x="7961093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3" name="Google Shape;4423;p11"/>
            <p:cNvSpPr/>
            <p:nvPr/>
          </p:nvSpPr>
          <p:spPr>
            <a:xfrm>
              <a:off x="8266509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4" name="Google Shape;4424;p11"/>
            <p:cNvSpPr/>
            <p:nvPr/>
          </p:nvSpPr>
          <p:spPr>
            <a:xfrm>
              <a:off x="9182752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5" name="Google Shape;4425;p11"/>
            <p:cNvSpPr/>
            <p:nvPr/>
          </p:nvSpPr>
          <p:spPr>
            <a:xfrm>
              <a:off x="9335466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6" name="Google Shape;4426;p11"/>
            <p:cNvSpPr/>
            <p:nvPr/>
          </p:nvSpPr>
          <p:spPr>
            <a:xfrm>
              <a:off x="9488169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7" name="Google Shape;4427;p11"/>
            <p:cNvSpPr/>
            <p:nvPr/>
          </p:nvSpPr>
          <p:spPr>
            <a:xfrm>
              <a:off x="9640883" y="3497115"/>
              <a:ext cx="7634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8" name="Google Shape;4428;p11"/>
            <p:cNvSpPr/>
            <p:nvPr/>
          </p:nvSpPr>
          <p:spPr>
            <a:xfrm>
              <a:off x="20298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9" name="Google Shape;4429;p11"/>
            <p:cNvSpPr/>
            <p:nvPr/>
          </p:nvSpPr>
          <p:spPr>
            <a:xfrm>
              <a:off x="325709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0" name="Google Shape;4430;p11"/>
            <p:cNvSpPr/>
            <p:nvPr/>
          </p:nvSpPr>
          <p:spPr>
            <a:xfrm>
              <a:off x="173001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1" name="Google Shape;4431;p11"/>
            <p:cNvSpPr/>
            <p:nvPr/>
          </p:nvSpPr>
          <p:spPr>
            <a:xfrm>
              <a:off x="3379863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2" name="Google Shape;4432;p11"/>
            <p:cNvSpPr/>
            <p:nvPr/>
          </p:nvSpPr>
          <p:spPr>
            <a:xfrm>
              <a:off x="3532571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3" name="Google Shape;4433;p11"/>
            <p:cNvSpPr/>
            <p:nvPr/>
          </p:nvSpPr>
          <p:spPr>
            <a:xfrm>
              <a:off x="3685280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4" name="Google Shape;4434;p11"/>
            <p:cNvSpPr/>
            <p:nvPr/>
          </p:nvSpPr>
          <p:spPr>
            <a:xfrm>
              <a:off x="3837987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5" name="Google Shape;4435;p11"/>
            <p:cNvSpPr/>
            <p:nvPr/>
          </p:nvSpPr>
          <p:spPr>
            <a:xfrm>
              <a:off x="3990696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6" name="Google Shape;4436;p11"/>
            <p:cNvSpPr/>
            <p:nvPr/>
          </p:nvSpPr>
          <p:spPr>
            <a:xfrm>
              <a:off x="4296113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7" name="Google Shape;4437;p11"/>
            <p:cNvSpPr/>
            <p:nvPr/>
          </p:nvSpPr>
          <p:spPr>
            <a:xfrm>
              <a:off x="4143404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8" name="Google Shape;4438;p11"/>
            <p:cNvSpPr/>
            <p:nvPr/>
          </p:nvSpPr>
          <p:spPr>
            <a:xfrm>
              <a:off x="4448815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9" name="Google Shape;4439;p11"/>
            <p:cNvSpPr/>
            <p:nvPr/>
          </p:nvSpPr>
          <p:spPr>
            <a:xfrm>
              <a:off x="4601523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0" name="Google Shape;4440;p11"/>
            <p:cNvSpPr/>
            <p:nvPr/>
          </p:nvSpPr>
          <p:spPr>
            <a:xfrm>
              <a:off x="7961093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1" name="Google Shape;4441;p11"/>
            <p:cNvSpPr/>
            <p:nvPr/>
          </p:nvSpPr>
          <p:spPr>
            <a:xfrm>
              <a:off x="8113800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2" name="Google Shape;4442;p11"/>
            <p:cNvSpPr/>
            <p:nvPr/>
          </p:nvSpPr>
          <p:spPr>
            <a:xfrm>
              <a:off x="8419217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3" name="Google Shape;4443;p11"/>
            <p:cNvSpPr/>
            <p:nvPr/>
          </p:nvSpPr>
          <p:spPr>
            <a:xfrm>
              <a:off x="8266509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4" name="Google Shape;4444;p11"/>
            <p:cNvSpPr/>
            <p:nvPr/>
          </p:nvSpPr>
          <p:spPr>
            <a:xfrm>
              <a:off x="9182752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5" name="Google Shape;4445;p11"/>
            <p:cNvSpPr/>
            <p:nvPr/>
          </p:nvSpPr>
          <p:spPr>
            <a:xfrm>
              <a:off x="9335466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6" name="Google Shape;4446;p11"/>
            <p:cNvSpPr/>
            <p:nvPr/>
          </p:nvSpPr>
          <p:spPr>
            <a:xfrm>
              <a:off x="9488169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7" name="Google Shape;4447;p11"/>
            <p:cNvSpPr/>
            <p:nvPr/>
          </p:nvSpPr>
          <p:spPr>
            <a:xfrm>
              <a:off x="9640883" y="3649818"/>
              <a:ext cx="7634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8" name="Google Shape;4448;p11"/>
            <p:cNvSpPr/>
            <p:nvPr/>
          </p:nvSpPr>
          <p:spPr>
            <a:xfrm>
              <a:off x="20298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9" name="Google Shape;4449;p11"/>
            <p:cNvSpPr/>
            <p:nvPr/>
          </p:nvSpPr>
          <p:spPr>
            <a:xfrm>
              <a:off x="173001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0" name="Google Shape;4450;p11"/>
            <p:cNvSpPr/>
            <p:nvPr/>
          </p:nvSpPr>
          <p:spPr>
            <a:xfrm>
              <a:off x="2921744" y="380253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1" name="Google Shape;4451;p11"/>
            <p:cNvSpPr/>
            <p:nvPr/>
          </p:nvSpPr>
          <p:spPr>
            <a:xfrm>
              <a:off x="3074447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2" name="Google Shape;4452;p11"/>
            <p:cNvSpPr/>
            <p:nvPr/>
          </p:nvSpPr>
          <p:spPr>
            <a:xfrm>
              <a:off x="3379863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3" name="Google Shape;4453;p11"/>
            <p:cNvSpPr/>
            <p:nvPr/>
          </p:nvSpPr>
          <p:spPr>
            <a:xfrm>
              <a:off x="3227155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4" name="Google Shape;4454;p11"/>
            <p:cNvSpPr/>
            <p:nvPr/>
          </p:nvSpPr>
          <p:spPr>
            <a:xfrm>
              <a:off x="3532571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5" name="Google Shape;4455;p11"/>
            <p:cNvSpPr/>
            <p:nvPr/>
          </p:nvSpPr>
          <p:spPr>
            <a:xfrm>
              <a:off x="3837987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6" name="Google Shape;4456;p11"/>
            <p:cNvSpPr/>
            <p:nvPr/>
          </p:nvSpPr>
          <p:spPr>
            <a:xfrm>
              <a:off x="3685280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7" name="Google Shape;4457;p11"/>
            <p:cNvSpPr/>
            <p:nvPr/>
          </p:nvSpPr>
          <p:spPr>
            <a:xfrm>
              <a:off x="4143404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8" name="Google Shape;4458;p11"/>
            <p:cNvSpPr/>
            <p:nvPr/>
          </p:nvSpPr>
          <p:spPr>
            <a:xfrm>
              <a:off x="3990696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9" name="Google Shape;4459;p11"/>
            <p:cNvSpPr/>
            <p:nvPr/>
          </p:nvSpPr>
          <p:spPr>
            <a:xfrm>
              <a:off x="4296113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0" name="Google Shape;4460;p11"/>
            <p:cNvSpPr/>
            <p:nvPr/>
          </p:nvSpPr>
          <p:spPr>
            <a:xfrm>
              <a:off x="4448815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1" name="Google Shape;4461;p11"/>
            <p:cNvSpPr/>
            <p:nvPr/>
          </p:nvSpPr>
          <p:spPr>
            <a:xfrm>
              <a:off x="4754232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2" name="Google Shape;4462;p11"/>
            <p:cNvSpPr/>
            <p:nvPr/>
          </p:nvSpPr>
          <p:spPr>
            <a:xfrm>
              <a:off x="4601523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3" name="Google Shape;4463;p11"/>
            <p:cNvSpPr/>
            <p:nvPr/>
          </p:nvSpPr>
          <p:spPr>
            <a:xfrm>
              <a:off x="4906940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4" name="Google Shape;4464;p11"/>
            <p:cNvSpPr/>
            <p:nvPr/>
          </p:nvSpPr>
          <p:spPr>
            <a:xfrm>
              <a:off x="5059648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5" name="Google Shape;4465;p11"/>
            <p:cNvSpPr/>
            <p:nvPr/>
          </p:nvSpPr>
          <p:spPr>
            <a:xfrm>
              <a:off x="7961093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6" name="Google Shape;4466;p11"/>
            <p:cNvSpPr/>
            <p:nvPr/>
          </p:nvSpPr>
          <p:spPr>
            <a:xfrm>
              <a:off x="8113800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7" name="Google Shape;4467;p11"/>
            <p:cNvSpPr/>
            <p:nvPr/>
          </p:nvSpPr>
          <p:spPr>
            <a:xfrm>
              <a:off x="8266509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8" name="Google Shape;4468;p11"/>
            <p:cNvSpPr/>
            <p:nvPr/>
          </p:nvSpPr>
          <p:spPr>
            <a:xfrm>
              <a:off x="8419217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9" name="Google Shape;4469;p11"/>
            <p:cNvSpPr/>
            <p:nvPr/>
          </p:nvSpPr>
          <p:spPr>
            <a:xfrm>
              <a:off x="9335466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0" name="Google Shape;4470;p11"/>
            <p:cNvSpPr/>
            <p:nvPr/>
          </p:nvSpPr>
          <p:spPr>
            <a:xfrm>
              <a:off x="9488169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1" name="Google Shape;4471;p11"/>
            <p:cNvSpPr/>
            <p:nvPr/>
          </p:nvSpPr>
          <p:spPr>
            <a:xfrm>
              <a:off x="9640883" y="3802532"/>
              <a:ext cx="76055" cy="76363"/>
            </a:xfrm>
            <a:prstGeom prst="rect">
              <a:avLst/>
            </a:prstGeom>
            <a:blipFill rotWithShape="1">
              <a:blip r:embed="rId9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2" name="Google Shape;4472;p11"/>
            <p:cNvSpPr/>
            <p:nvPr/>
          </p:nvSpPr>
          <p:spPr>
            <a:xfrm>
              <a:off x="20298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3" name="Google Shape;4473;p11"/>
            <p:cNvSpPr/>
            <p:nvPr/>
          </p:nvSpPr>
          <p:spPr>
            <a:xfrm>
              <a:off x="173001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4" name="Google Shape;4474;p11"/>
            <p:cNvSpPr/>
            <p:nvPr/>
          </p:nvSpPr>
          <p:spPr>
            <a:xfrm>
              <a:off x="2616327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5" name="Google Shape;4475;p11"/>
            <p:cNvSpPr/>
            <p:nvPr/>
          </p:nvSpPr>
          <p:spPr>
            <a:xfrm>
              <a:off x="2769036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6" name="Google Shape;4476;p11"/>
            <p:cNvSpPr/>
            <p:nvPr/>
          </p:nvSpPr>
          <p:spPr>
            <a:xfrm>
              <a:off x="2921744" y="395523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7" name="Google Shape;4477;p11"/>
            <p:cNvSpPr/>
            <p:nvPr/>
          </p:nvSpPr>
          <p:spPr>
            <a:xfrm>
              <a:off x="3074447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8" name="Google Shape;4478;p11"/>
            <p:cNvSpPr/>
            <p:nvPr/>
          </p:nvSpPr>
          <p:spPr>
            <a:xfrm>
              <a:off x="3227155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9" name="Google Shape;4479;p11"/>
            <p:cNvSpPr/>
            <p:nvPr/>
          </p:nvSpPr>
          <p:spPr>
            <a:xfrm>
              <a:off x="3379863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0" name="Google Shape;4480;p11"/>
            <p:cNvSpPr/>
            <p:nvPr/>
          </p:nvSpPr>
          <p:spPr>
            <a:xfrm>
              <a:off x="3532571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1" name="Google Shape;4481;p11"/>
            <p:cNvSpPr/>
            <p:nvPr/>
          </p:nvSpPr>
          <p:spPr>
            <a:xfrm>
              <a:off x="3685280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2" name="Google Shape;4482;p11"/>
            <p:cNvSpPr/>
            <p:nvPr/>
          </p:nvSpPr>
          <p:spPr>
            <a:xfrm>
              <a:off x="3837987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3" name="Google Shape;4483;p11"/>
            <p:cNvSpPr/>
            <p:nvPr/>
          </p:nvSpPr>
          <p:spPr>
            <a:xfrm>
              <a:off x="3990696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4" name="Google Shape;4484;p11"/>
            <p:cNvSpPr/>
            <p:nvPr/>
          </p:nvSpPr>
          <p:spPr>
            <a:xfrm>
              <a:off x="4143404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5" name="Google Shape;4485;p11"/>
            <p:cNvSpPr/>
            <p:nvPr/>
          </p:nvSpPr>
          <p:spPr>
            <a:xfrm>
              <a:off x="4296113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6" name="Google Shape;4486;p11"/>
            <p:cNvSpPr/>
            <p:nvPr/>
          </p:nvSpPr>
          <p:spPr>
            <a:xfrm>
              <a:off x="4448815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7" name="Google Shape;4487;p11"/>
            <p:cNvSpPr/>
            <p:nvPr/>
          </p:nvSpPr>
          <p:spPr>
            <a:xfrm>
              <a:off x="4601523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8" name="Google Shape;4488;p11"/>
            <p:cNvSpPr/>
            <p:nvPr/>
          </p:nvSpPr>
          <p:spPr>
            <a:xfrm>
              <a:off x="4754232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9" name="Google Shape;4489;p11"/>
            <p:cNvSpPr/>
            <p:nvPr/>
          </p:nvSpPr>
          <p:spPr>
            <a:xfrm>
              <a:off x="4906940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0" name="Google Shape;4490;p11"/>
            <p:cNvSpPr/>
            <p:nvPr/>
          </p:nvSpPr>
          <p:spPr>
            <a:xfrm>
              <a:off x="5059648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1" name="Google Shape;4491;p11"/>
            <p:cNvSpPr/>
            <p:nvPr/>
          </p:nvSpPr>
          <p:spPr>
            <a:xfrm>
              <a:off x="5212356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2" name="Google Shape;4492;p11"/>
            <p:cNvSpPr/>
            <p:nvPr/>
          </p:nvSpPr>
          <p:spPr>
            <a:xfrm>
              <a:off x="5365064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3" name="Google Shape;4493;p11"/>
            <p:cNvSpPr/>
            <p:nvPr/>
          </p:nvSpPr>
          <p:spPr>
            <a:xfrm>
              <a:off x="8113800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4" name="Google Shape;4494;p11"/>
            <p:cNvSpPr/>
            <p:nvPr/>
          </p:nvSpPr>
          <p:spPr>
            <a:xfrm>
              <a:off x="8266509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5" name="Google Shape;4495;p11"/>
            <p:cNvSpPr/>
            <p:nvPr/>
          </p:nvSpPr>
          <p:spPr>
            <a:xfrm>
              <a:off x="8419217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6" name="Google Shape;4496;p11"/>
            <p:cNvSpPr/>
            <p:nvPr/>
          </p:nvSpPr>
          <p:spPr>
            <a:xfrm>
              <a:off x="8571926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7" name="Google Shape;4497;p11"/>
            <p:cNvSpPr/>
            <p:nvPr/>
          </p:nvSpPr>
          <p:spPr>
            <a:xfrm>
              <a:off x="9335466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8" name="Google Shape;4498;p11"/>
            <p:cNvSpPr/>
            <p:nvPr/>
          </p:nvSpPr>
          <p:spPr>
            <a:xfrm>
              <a:off x="9488169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9" name="Google Shape;4499;p11"/>
            <p:cNvSpPr/>
            <p:nvPr/>
          </p:nvSpPr>
          <p:spPr>
            <a:xfrm>
              <a:off x="9640883" y="3955235"/>
              <a:ext cx="53340" cy="76835"/>
            </a:xfrm>
            <a:custGeom>
              <a:avLst/>
              <a:gdLst/>
              <a:ahLst/>
              <a:cxnLst/>
              <a:rect l="l" t="t" r="r" b="b"/>
              <a:pathLst>
                <a:path w="53340" h="76835" extrusionOk="0">
                  <a:moveTo>
                    <a:pt x="38170" y="0"/>
                  </a:moveTo>
                  <a:lnTo>
                    <a:pt x="23313" y="3000"/>
                  </a:lnTo>
                  <a:lnTo>
                    <a:pt x="11180" y="11181"/>
                  </a:lnTo>
                  <a:lnTo>
                    <a:pt x="2999" y="23318"/>
                  </a:lnTo>
                  <a:lnTo>
                    <a:pt x="0" y="38181"/>
                  </a:lnTo>
                  <a:lnTo>
                    <a:pt x="2999" y="53044"/>
                  </a:lnTo>
                  <a:lnTo>
                    <a:pt x="11180" y="65180"/>
                  </a:lnTo>
                  <a:lnTo>
                    <a:pt x="23313" y="73363"/>
                  </a:lnTo>
                  <a:lnTo>
                    <a:pt x="38170" y="76363"/>
                  </a:lnTo>
                  <a:lnTo>
                    <a:pt x="39273" y="76140"/>
                  </a:lnTo>
                  <a:lnTo>
                    <a:pt x="53250" y="3150"/>
                  </a:lnTo>
                  <a:lnTo>
                    <a:pt x="38170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0" name="Google Shape;4500;p11"/>
            <p:cNvSpPr/>
            <p:nvPr/>
          </p:nvSpPr>
          <p:spPr>
            <a:xfrm>
              <a:off x="20298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1" name="Google Shape;4501;p11"/>
            <p:cNvSpPr/>
            <p:nvPr/>
          </p:nvSpPr>
          <p:spPr>
            <a:xfrm>
              <a:off x="2463620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2" name="Google Shape;4502;p11"/>
            <p:cNvSpPr/>
            <p:nvPr/>
          </p:nvSpPr>
          <p:spPr>
            <a:xfrm>
              <a:off x="2616327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3" name="Google Shape;4503;p11"/>
            <p:cNvSpPr/>
            <p:nvPr/>
          </p:nvSpPr>
          <p:spPr>
            <a:xfrm>
              <a:off x="2769036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4" name="Google Shape;4504;p11"/>
            <p:cNvSpPr/>
            <p:nvPr/>
          </p:nvSpPr>
          <p:spPr>
            <a:xfrm>
              <a:off x="2921744" y="410794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5" name="Google Shape;4505;p11"/>
            <p:cNvSpPr/>
            <p:nvPr/>
          </p:nvSpPr>
          <p:spPr>
            <a:xfrm>
              <a:off x="3074447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6" name="Google Shape;4506;p11"/>
            <p:cNvSpPr/>
            <p:nvPr/>
          </p:nvSpPr>
          <p:spPr>
            <a:xfrm>
              <a:off x="3227155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7" name="Google Shape;4507;p11"/>
            <p:cNvSpPr/>
            <p:nvPr/>
          </p:nvSpPr>
          <p:spPr>
            <a:xfrm>
              <a:off x="3379863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8" name="Google Shape;4508;p11"/>
            <p:cNvSpPr/>
            <p:nvPr/>
          </p:nvSpPr>
          <p:spPr>
            <a:xfrm>
              <a:off x="3532571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9" name="Google Shape;4509;p11"/>
            <p:cNvSpPr/>
            <p:nvPr/>
          </p:nvSpPr>
          <p:spPr>
            <a:xfrm>
              <a:off x="4448815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0" name="Google Shape;4510;p11"/>
            <p:cNvSpPr/>
            <p:nvPr/>
          </p:nvSpPr>
          <p:spPr>
            <a:xfrm>
              <a:off x="4601523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1" name="Google Shape;4511;p11"/>
            <p:cNvSpPr/>
            <p:nvPr/>
          </p:nvSpPr>
          <p:spPr>
            <a:xfrm>
              <a:off x="4754232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2" name="Google Shape;4512;p11"/>
            <p:cNvSpPr/>
            <p:nvPr/>
          </p:nvSpPr>
          <p:spPr>
            <a:xfrm>
              <a:off x="4906940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3" name="Google Shape;4513;p11"/>
            <p:cNvSpPr/>
            <p:nvPr/>
          </p:nvSpPr>
          <p:spPr>
            <a:xfrm>
              <a:off x="5059648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4" name="Google Shape;4514;p11"/>
            <p:cNvSpPr/>
            <p:nvPr/>
          </p:nvSpPr>
          <p:spPr>
            <a:xfrm>
              <a:off x="5212356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5" name="Google Shape;4515;p11"/>
            <p:cNvSpPr/>
            <p:nvPr/>
          </p:nvSpPr>
          <p:spPr>
            <a:xfrm>
              <a:off x="5365064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6" name="Google Shape;4516;p11"/>
            <p:cNvSpPr/>
            <p:nvPr/>
          </p:nvSpPr>
          <p:spPr>
            <a:xfrm>
              <a:off x="5517773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7" name="Google Shape;4517;p11"/>
            <p:cNvSpPr/>
            <p:nvPr/>
          </p:nvSpPr>
          <p:spPr>
            <a:xfrm>
              <a:off x="8266509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8" name="Google Shape;4518;p11"/>
            <p:cNvSpPr/>
            <p:nvPr/>
          </p:nvSpPr>
          <p:spPr>
            <a:xfrm>
              <a:off x="8419217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9" name="Google Shape;4519;p11"/>
            <p:cNvSpPr/>
            <p:nvPr/>
          </p:nvSpPr>
          <p:spPr>
            <a:xfrm>
              <a:off x="8571926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0" name="Google Shape;4520;p11"/>
            <p:cNvSpPr/>
            <p:nvPr/>
          </p:nvSpPr>
          <p:spPr>
            <a:xfrm>
              <a:off x="9488169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1" name="Google Shape;4521;p11"/>
            <p:cNvSpPr/>
            <p:nvPr/>
          </p:nvSpPr>
          <p:spPr>
            <a:xfrm>
              <a:off x="9640883" y="4110796"/>
              <a:ext cx="24130" cy="63500"/>
            </a:xfrm>
            <a:custGeom>
              <a:avLst/>
              <a:gdLst/>
              <a:ahLst/>
              <a:cxnLst/>
              <a:rect l="l" t="t" r="r" b="b"/>
              <a:pathLst>
                <a:path w="24129" h="63500" extrusionOk="0">
                  <a:moveTo>
                    <a:pt x="24065" y="0"/>
                  </a:moveTo>
                  <a:lnTo>
                    <a:pt x="23313" y="151"/>
                  </a:lnTo>
                  <a:lnTo>
                    <a:pt x="11180" y="8334"/>
                  </a:lnTo>
                  <a:lnTo>
                    <a:pt x="2999" y="20470"/>
                  </a:lnTo>
                  <a:lnTo>
                    <a:pt x="0" y="35333"/>
                  </a:lnTo>
                  <a:lnTo>
                    <a:pt x="2999" y="50192"/>
                  </a:lnTo>
                  <a:lnTo>
                    <a:pt x="11180" y="62329"/>
                  </a:lnTo>
                  <a:lnTo>
                    <a:pt x="12021" y="62896"/>
                  </a:lnTo>
                  <a:lnTo>
                    <a:pt x="24065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2" name="Google Shape;4522;p11"/>
            <p:cNvSpPr/>
            <p:nvPr/>
          </p:nvSpPr>
          <p:spPr>
            <a:xfrm>
              <a:off x="20298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3" name="Google Shape;4523;p11"/>
            <p:cNvSpPr/>
            <p:nvPr/>
          </p:nvSpPr>
          <p:spPr>
            <a:xfrm>
              <a:off x="2310911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4" name="Google Shape;4524;p11"/>
            <p:cNvSpPr/>
            <p:nvPr/>
          </p:nvSpPr>
          <p:spPr>
            <a:xfrm>
              <a:off x="2463620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5" name="Google Shape;4525;p11"/>
            <p:cNvSpPr/>
            <p:nvPr/>
          </p:nvSpPr>
          <p:spPr>
            <a:xfrm>
              <a:off x="2616327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6" name="Google Shape;4526;p11"/>
            <p:cNvSpPr/>
            <p:nvPr/>
          </p:nvSpPr>
          <p:spPr>
            <a:xfrm>
              <a:off x="2769036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7" name="Google Shape;4527;p11"/>
            <p:cNvSpPr/>
            <p:nvPr/>
          </p:nvSpPr>
          <p:spPr>
            <a:xfrm>
              <a:off x="2921744" y="426065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8" name="Google Shape;4528;p11"/>
            <p:cNvSpPr/>
            <p:nvPr/>
          </p:nvSpPr>
          <p:spPr>
            <a:xfrm>
              <a:off x="3074447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9" name="Google Shape;4529;p11"/>
            <p:cNvSpPr/>
            <p:nvPr/>
          </p:nvSpPr>
          <p:spPr>
            <a:xfrm>
              <a:off x="4906940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0" name="Google Shape;4530;p11"/>
            <p:cNvSpPr/>
            <p:nvPr/>
          </p:nvSpPr>
          <p:spPr>
            <a:xfrm>
              <a:off x="5059648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1" name="Google Shape;4531;p11"/>
            <p:cNvSpPr/>
            <p:nvPr/>
          </p:nvSpPr>
          <p:spPr>
            <a:xfrm>
              <a:off x="5212356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2" name="Google Shape;4532;p11"/>
            <p:cNvSpPr/>
            <p:nvPr/>
          </p:nvSpPr>
          <p:spPr>
            <a:xfrm>
              <a:off x="5365064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3" name="Google Shape;4533;p11"/>
            <p:cNvSpPr/>
            <p:nvPr/>
          </p:nvSpPr>
          <p:spPr>
            <a:xfrm>
              <a:off x="5517773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4" name="Google Shape;4534;p11"/>
            <p:cNvSpPr/>
            <p:nvPr/>
          </p:nvSpPr>
          <p:spPr>
            <a:xfrm>
              <a:off x="5670480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5" name="Google Shape;4535;p11"/>
            <p:cNvSpPr/>
            <p:nvPr/>
          </p:nvSpPr>
          <p:spPr>
            <a:xfrm>
              <a:off x="8266509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6" name="Google Shape;4536;p11"/>
            <p:cNvSpPr/>
            <p:nvPr/>
          </p:nvSpPr>
          <p:spPr>
            <a:xfrm>
              <a:off x="8419217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7" name="Google Shape;4537;p11"/>
            <p:cNvSpPr/>
            <p:nvPr/>
          </p:nvSpPr>
          <p:spPr>
            <a:xfrm>
              <a:off x="8571926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8" name="Google Shape;4538;p11"/>
            <p:cNvSpPr/>
            <p:nvPr/>
          </p:nvSpPr>
          <p:spPr>
            <a:xfrm>
              <a:off x="8724628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9" name="Google Shape;4539;p11"/>
            <p:cNvSpPr/>
            <p:nvPr/>
          </p:nvSpPr>
          <p:spPr>
            <a:xfrm>
              <a:off x="9488169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0" name="Google Shape;4540;p11"/>
            <p:cNvSpPr/>
            <p:nvPr/>
          </p:nvSpPr>
          <p:spPr>
            <a:xfrm>
              <a:off x="2158203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1" name="Google Shape;4541;p11"/>
            <p:cNvSpPr/>
            <p:nvPr/>
          </p:nvSpPr>
          <p:spPr>
            <a:xfrm>
              <a:off x="2310911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2" name="Google Shape;4542;p11"/>
            <p:cNvSpPr/>
            <p:nvPr/>
          </p:nvSpPr>
          <p:spPr>
            <a:xfrm>
              <a:off x="2463620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3" name="Google Shape;4543;p11"/>
            <p:cNvSpPr/>
            <p:nvPr/>
          </p:nvSpPr>
          <p:spPr>
            <a:xfrm>
              <a:off x="2616327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4" name="Google Shape;4544;p11"/>
            <p:cNvSpPr/>
            <p:nvPr/>
          </p:nvSpPr>
          <p:spPr>
            <a:xfrm>
              <a:off x="2769036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5" name="Google Shape;4545;p11"/>
            <p:cNvSpPr/>
            <p:nvPr/>
          </p:nvSpPr>
          <p:spPr>
            <a:xfrm>
              <a:off x="5212356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6" name="Google Shape;4546;p11"/>
            <p:cNvSpPr/>
            <p:nvPr/>
          </p:nvSpPr>
          <p:spPr>
            <a:xfrm>
              <a:off x="5365064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7" name="Google Shape;4547;p11"/>
            <p:cNvSpPr/>
            <p:nvPr/>
          </p:nvSpPr>
          <p:spPr>
            <a:xfrm>
              <a:off x="5517773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8" name="Google Shape;4548;p11"/>
            <p:cNvSpPr/>
            <p:nvPr/>
          </p:nvSpPr>
          <p:spPr>
            <a:xfrm>
              <a:off x="5670480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9" name="Google Shape;4549;p11"/>
            <p:cNvSpPr/>
            <p:nvPr/>
          </p:nvSpPr>
          <p:spPr>
            <a:xfrm>
              <a:off x="5823184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0" name="Google Shape;4550;p11"/>
            <p:cNvSpPr/>
            <p:nvPr/>
          </p:nvSpPr>
          <p:spPr>
            <a:xfrm>
              <a:off x="8266509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1" name="Google Shape;4551;p11"/>
            <p:cNvSpPr/>
            <p:nvPr/>
          </p:nvSpPr>
          <p:spPr>
            <a:xfrm>
              <a:off x="8419217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2" name="Google Shape;4552;p11"/>
            <p:cNvSpPr/>
            <p:nvPr/>
          </p:nvSpPr>
          <p:spPr>
            <a:xfrm>
              <a:off x="8571926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3" name="Google Shape;4553;p11"/>
            <p:cNvSpPr/>
            <p:nvPr/>
          </p:nvSpPr>
          <p:spPr>
            <a:xfrm>
              <a:off x="8724628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4" name="Google Shape;4554;p11"/>
            <p:cNvSpPr/>
            <p:nvPr/>
          </p:nvSpPr>
          <p:spPr>
            <a:xfrm>
              <a:off x="9488169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5" name="Google Shape;4555;p11"/>
            <p:cNvSpPr/>
            <p:nvPr/>
          </p:nvSpPr>
          <p:spPr>
            <a:xfrm>
              <a:off x="2005495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6" name="Google Shape;4556;p11"/>
            <p:cNvSpPr/>
            <p:nvPr/>
          </p:nvSpPr>
          <p:spPr>
            <a:xfrm>
              <a:off x="2158203" y="456606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7" name="Google Shape;4557;p11"/>
            <p:cNvSpPr/>
            <p:nvPr/>
          </p:nvSpPr>
          <p:spPr>
            <a:xfrm>
              <a:off x="2310911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8" name="Google Shape;4558;p11"/>
            <p:cNvSpPr/>
            <p:nvPr/>
          </p:nvSpPr>
          <p:spPr>
            <a:xfrm>
              <a:off x="2463620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9" name="Google Shape;4559;p11"/>
            <p:cNvSpPr/>
            <p:nvPr/>
          </p:nvSpPr>
          <p:spPr>
            <a:xfrm>
              <a:off x="2616327" y="456606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0" name="Google Shape;4560;p11"/>
            <p:cNvSpPr/>
            <p:nvPr/>
          </p:nvSpPr>
          <p:spPr>
            <a:xfrm>
              <a:off x="5365064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1" name="Google Shape;4561;p11"/>
            <p:cNvSpPr/>
            <p:nvPr/>
          </p:nvSpPr>
          <p:spPr>
            <a:xfrm>
              <a:off x="5517773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2" name="Google Shape;4562;p11"/>
            <p:cNvSpPr/>
            <p:nvPr/>
          </p:nvSpPr>
          <p:spPr>
            <a:xfrm>
              <a:off x="5670480" y="456606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3" name="Google Shape;4563;p11"/>
            <p:cNvSpPr/>
            <p:nvPr/>
          </p:nvSpPr>
          <p:spPr>
            <a:xfrm>
              <a:off x="5823184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4" name="Google Shape;4564;p11"/>
            <p:cNvSpPr/>
            <p:nvPr/>
          </p:nvSpPr>
          <p:spPr>
            <a:xfrm>
              <a:off x="8419217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5" name="Google Shape;4565;p11"/>
            <p:cNvSpPr/>
            <p:nvPr/>
          </p:nvSpPr>
          <p:spPr>
            <a:xfrm>
              <a:off x="8571926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6" name="Google Shape;4566;p11"/>
            <p:cNvSpPr/>
            <p:nvPr/>
          </p:nvSpPr>
          <p:spPr>
            <a:xfrm>
              <a:off x="8724628" y="456606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7" name="Google Shape;4567;p11"/>
            <p:cNvSpPr/>
            <p:nvPr/>
          </p:nvSpPr>
          <p:spPr>
            <a:xfrm>
              <a:off x="1852787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8" name="Google Shape;4568;p11"/>
            <p:cNvSpPr/>
            <p:nvPr/>
          </p:nvSpPr>
          <p:spPr>
            <a:xfrm>
              <a:off x="2005495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9" name="Google Shape;4569;p11"/>
            <p:cNvSpPr/>
            <p:nvPr/>
          </p:nvSpPr>
          <p:spPr>
            <a:xfrm>
              <a:off x="2158203" y="471878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0" name="Google Shape;4570;p11"/>
            <p:cNvSpPr/>
            <p:nvPr/>
          </p:nvSpPr>
          <p:spPr>
            <a:xfrm>
              <a:off x="2310911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1" name="Google Shape;4571;p11"/>
            <p:cNvSpPr/>
            <p:nvPr/>
          </p:nvSpPr>
          <p:spPr>
            <a:xfrm>
              <a:off x="2463620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2" name="Google Shape;4572;p11"/>
            <p:cNvSpPr/>
            <p:nvPr/>
          </p:nvSpPr>
          <p:spPr>
            <a:xfrm>
              <a:off x="5212356" y="471878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3" name="Google Shape;4573;p11"/>
            <p:cNvSpPr/>
            <p:nvPr/>
          </p:nvSpPr>
          <p:spPr>
            <a:xfrm>
              <a:off x="5365064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4" name="Google Shape;4574;p11"/>
            <p:cNvSpPr/>
            <p:nvPr/>
          </p:nvSpPr>
          <p:spPr>
            <a:xfrm>
              <a:off x="5517773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5" name="Google Shape;4575;p11"/>
            <p:cNvSpPr/>
            <p:nvPr/>
          </p:nvSpPr>
          <p:spPr>
            <a:xfrm>
              <a:off x="5670480" y="471878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6" name="Google Shape;4576;p11"/>
            <p:cNvSpPr/>
            <p:nvPr/>
          </p:nvSpPr>
          <p:spPr>
            <a:xfrm>
              <a:off x="5823184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7" name="Google Shape;4577;p11"/>
            <p:cNvSpPr/>
            <p:nvPr/>
          </p:nvSpPr>
          <p:spPr>
            <a:xfrm>
              <a:off x="8419217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8" name="Google Shape;4578;p11"/>
            <p:cNvSpPr/>
            <p:nvPr/>
          </p:nvSpPr>
          <p:spPr>
            <a:xfrm>
              <a:off x="8571926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9" name="Google Shape;4579;p11"/>
            <p:cNvSpPr/>
            <p:nvPr/>
          </p:nvSpPr>
          <p:spPr>
            <a:xfrm>
              <a:off x="8724628" y="471878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0" name="Google Shape;4580;p11"/>
            <p:cNvSpPr/>
            <p:nvPr/>
          </p:nvSpPr>
          <p:spPr>
            <a:xfrm>
              <a:off x="1852787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1" name="Google Shape;4581;p11"/>
            <p:cNvSpPr/>
            <p:nvPr/>
          </p:nvSpPr>
          <p:spPr>
            <a:xfrm>
              <a:off x="2005495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2" name="Google Shape;4582;p11"/>
            <p:cNvSpPr/>
            <p:nvPr/>
          </p:nvSpPr>
          <p:spPr>
            <a:xfrm>
              <a:off x="2158203" y="487148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3" name="Google Shape;4583;p11"/>
            <p:cNvSpPr/>
            <p:nvPr/>
          </p:nvSpPr>
          <p:spPr>
            <a:xfrm>
              <a:off x="2310911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4" name="Google Shape;4584;p11"/>
            <p:cNvSpPr/>
            <p:nvPr/>
          </p:nvSpPr>
          <p:spPr>
            <a:xfrm>
              <a:off x="5059648" y="487148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5" name="Google Shape;4585;p11"/>
            <p:cNvSpPr/>
            <p:nvPr/>
          </p:nvSpPr>
          <p:spPr>
            <a:xfrm>
              <a:off x="5212356" y="487148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6" name="Google Shape;4586;p11"/>
            <p:cNvSpPr/>
            <p:nvPr/>
          </p:nvSpPr>
          <p:spPr>
            <a:xfrm>
              <a:off x="5365064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7" name="Google Shape;4587;p11"/>
            <p:cNvSpPr/>
            <p:nvPr/>
          </p:nvSpPr>
          <p:spPr>
            <a:xfrm>
              <a:off x="5517773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8" name="Google Shape;4588;p11"/>
            <p:cNvSpPr/>
            <p:nvPr/>
          </p:nvSpPr>
          <p:spPr>
            <a:xfrm>
              <a:off x="5670480" y="487148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9" name="Google Shape;4589;p11"/>
            <p:cNvSpPr/>
            <p:nvPr/>
          </p:nvSpPr>
          <p:spPr>
            <a:xfrm>
              <a:off x="1700079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0" name="Google Shape;4590;p11"/>
            <p:cNvSpPr/>
            <p:nvPr/>
          </p:nvSpPr>
          <p:spPr>
            <a:xfrm>
              <a:off x="1852787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1" name="Google Shape;4591;p11"/>
            <p:cNvSpPr/>
            <p:nvPr/>
          </p:nvSpPr>
          <p:spPr>
            <a:xfrm>
              <a:off x="2005495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2" name="Google Shape;4592;p11"/>
            <p:cNvSpPr/>
            <p:nvPr/>
          </p:nvSpPr>
          <p:spPr>
            <a:xfrm>
              <a:off x="2158203" y="502418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3" name="Google Shape;4593;p11"/>
            <p:cNvSpPr/>
            <p:nvPr/>
          </p:nvSpPr>
          <p:spPr>
            <a:xfrm>
              <a:off x="4906940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4" name="Google Shape;4594;p11"/>
            <p:cNvSpPr/>
            <p:nvPr/>
          </p:nvSpPr>
          <p:spPr>
            <a:xfrm>
              <a:off x="5059648" y="502418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5" name="Google Shape;4595;p11"/>
            <p:cNvSpPr/>
            <p:nvPr/>
          </p:nvSpPr>
          <p:spPr>
            <a:xfrm>
              <a:off x="5212356" y="502418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6" name="Google Shape;4596;p11"/>
            <p:cNvSpPr/>
            <p:nvPr/>
          </p:nvSpPr>
          <p:spPr>
            <a:xfrm>
              <a:off x="5365064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7" name="Google Shape;4597;p11"/>
            <p:cNvSpPr/>
            <p:nvPr/>
          </p:nvSpPr>
          <p:spPr>
            <a:xfrm>
              <a:off x="5517773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8" name="Google Shape;4598;p11"/>
            <p:cNvSpPr/>
            <p:nvPr/>
          </p:nvSpPr>
          <p:spPr>
            <a:xfrm>
              <a:off x="6128600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9" name="Google Shape;4599;p11"/>
            <p:cNvSpPr/>
            <p:nvPr/>
          </p:nvSpPr>
          <p:spPr>
            <a:xfrm>
              <a:off x="1700079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0" name="Google Shape;4600;p11"/>
            <p:cNvSpPr/>
            <p:nvPr/>
          </p:nvSpPr>
          <p:spPr>
            <a:xfrm>
              <a:off x="1852787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1" name="Google Shape;4601;p11"/>
            <p:cNvSpPr/>
            <p:nvPr/>
          </p:nvSpPr>
          <p:spPr>
            <a:xfrm>
              <a:off x="2005495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2" name="Google Shape;4602;p11"/>
            <p:cNvSpPr/>
            <p:nvPr/>
          </p:nvSpPr>
          <p:spPr>
            <a:xfrm>
              <a:off x="2158203" y="517690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3" name="Google Shape;4603;p11"/>
            <p:cNvSpPr/>
            <p:nvPr/>
          </p:nvSpPr>
          <p:spPr>
            <a:xfrm>
              <a:off x="4754232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4" name="Google Shape;4604;p11"/>
            <p:cNvSpPr/>
            <p:nvPr/>
          </p:nvSpPr>
          <p:spPr>
            <a:xfrm>
              <a:off x="4906940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5" name="Google Shape;4605;p11"/>
            <p:cNvSpPr/>
            <p:nvPr/>
          </p:nvSpPr>
          <p:spPr>
            <a:xfrm>
              <a:off x="5059648" y="517690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6" name="Google Shape;4606;p11"/>
            <p:cNvSpPr/>
            <p:nvPr/>
          </p:nvSpPr>
          <p:spPr>
            <a:xfrm>
              <a:off x="5212356" y="517690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7" name="Google Shape;4607;p11"/>
            <p:cNvSpPr/>
            <p:nvPr/>
          </p:nvSpPr>
          <p:spPr>
            <a:xfrm>
              <a:off x="5365064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8" name="Google Shape;4608;p11"/>
            <p:cNvSpPr/>
            <p:nvPr/>
          </p:nvSpPr>
          <p:spPr>
            <a:xfrm>
              <a:off x="5975892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9" name="Google Shape;4609;p11"/>
            <p:cNvSpPr/>
            <p:nvPr/>
          </p:nvSpPr>
          <p:spPr>
            <a:xfrm>
              <a:off x="6128600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0" name="Google Shape;4610;p11"/>
            <p:cNvSpPr/>
            <p:nvPr/>
          </p:nvSpPr>
          <p:spPr>
            <a:xfrm>
              <a:off x="6281308" y="517690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1" name="Google Shape;4611;p11"/>
            <p:cNvSpPr/>
            <p:nvPr/>
          </p:nvSpPr>
          <p:spPr>
            <a:xfrm>
              <a:off x="6281308" y="502418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2" name="Google Shape;4612;p11"/>
            <p:cNvSpPr/>
            <p:nvPr/>
          </p:nvSpPr>
          <p:spPr>
            <a:xfrm>
              <a:off x="6434016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3" name="Google Shape;4613;p11"/>
            <p:cNvSpPr/>
            <p:nvPr/>
          </p:nvSpPr>
          <p:spPr>
            <a:xfrm>
              <a:off x="1547370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4" name="Google Shape;4614;p11"/>
            <p:cNvSpPr/>
            <p:nvPr/>
          </p:nvSpPr>
          <p:spPr>
            <a:xfrm>
              <a:off x="1700079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5" name="Google Shape;4615;p11"/>
            <p:cNvSpPr/>
            <p:nvPr/>
          </p:nvSpPr>
          <p:spPr>
            <a:xfrm>
              <a:off x="1852787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6" name="Google Shape;4616;p11"/>
            <p:cNvSpPr/>
            <p:nvPr/>
          </p:nvSpPr>
          <p:spPr>
            <a:xfrm>
              <a:off x="2005495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7" name="Google Shape;4617;p11"/>
            <p:cNvSpPr/>
            <p:nvPr/>
          </p:nvSpPr>
          <p:spPr>
            <a:xfrm>
              <a:off x="4601523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8" name="Google Shape;4618;p11"/>
            <p:cNvSpPr/>
            <p:nvPr/>
          </p:nvSpPr>
          <p:spPr>
            <a:xfrm>
              <a:off x="4754232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9" name="Google Shape;4619;p11"/>
            <p:cNvSpPr/>
            <p:nvPr/>
          </p:nvSpPr>
          <p:spPr>
            <a:xfrm>
              <a:off x="4906940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0" name="Google Shape;4620;p11"/>
            <p:cNvSpPr/>
            <p:nvPr/>
          </p:nvSpPr>
          <p:spPr>
            <a:xfrm>
              <a:off x="5059648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1" name="Google Shape;4621;p11"/>
            <p:cNvSpPr/>
            <p:nvPr/>
          </p:nvSpPr>
          <p:spPr>
            <a:xfrm>
              <a:off x="5212356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2" name="Google Shape;4622;p11"/>
            <p:cNvSpPr/>
            <p:nvPr/>
          </p:nvSpPr>
          <p:spPr>
            <a:xfrm>
              <a:off x="5975892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3" name="Google Shape;4623;p11"/>
            <p:cNvSpPr/>
            <p:nvPr/>
          </p:nvSpPr>
          <p:spPr>
            <a:xfrm>
              <a:off x="6128600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4" name="Google Shape;4624;p11"/>
            <p:cNvSpPr/>
            <p:nvPr/>
          </p:nvSpPr>
          <p:spPr>
            <a:xfrm>
              <a:off x="6281308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5" name="Google Shape;4625;p11"/>
            <p:cNvSpPr/>
            <p:nvPr/>
          </p:nvSpPr>
          <p:spPr>
            <a:xfrm>
              <a:off x="6434016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6" name="Google Shape;4626;p11"/>
            <p:cNvSpPr/>
            <p:nvPr/>
          </p:nvSpPr>
          <p:spPr>
            <a:xfrm>
              <a:off x="1547370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7" name="Google Shape;4627;p11"/>
            <p:cNvSpPr/>
            <p:nvPr/>
          </p:nvSpPr>
          <p:spPr>
            <a:xfrm>
              <a:off x="1700079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8" name="Google Shape;4628;p11"/>
            <p:cNvSpPr/>
            <p:nvPr/>
          </p:nvSpPr>
          <p:spPr>
            <a:xfrm>
              <a:off x="1852787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9" name="Google Shape;4629;p11"/>
            <p:cNvSpPr/>
            <p:nvPr/>
          </p:nvSpPr>
          <p:spPr>
            <a:xfrm>
              <a:off x="2005495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0" name="Google Shape;4630;p11"/>
            <p:cNvSpPr/>
            <p:nvPr/>
          </p:nvSpPr>
          <p:spPr>
            <a:xfrm>
              <a:off x="4448815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1" name="Google Shape;4631;p11"/>
            <p:cNvSpPr/>
            <p:nvPr/>
          </p:nvSpPr>
          <p:spPr>
            <a:xfrm>
              <a:off x="4601523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2" name="Google Shape;4632;p11"/>
            <p:cNvSpPr/>
            <p:nvPr/>
          </p:nvSpPr>
          <p:spPr>
            <a:xfrm>
              <a:off x="4754232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3" name="Google Shape;4633;p11"/>
            <p:cNvSpPr/>
            <p:nvPr/>
          </p:nvSpPr>
          <p:spPr>
            <a:xfrm>
              <a:off x="4906940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4" name="Google Shape;4634;p11"/>
            <p:cNvSpPr/>
            <p:nvPr/>
          </p:nvSpPr>
          <p:spPr>
            <a:xfrm>
              <a:off x="5059648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5" name="Google Shape;4635;p11"/>
            <p:cNvSpPr/>
            <p:nvPr/>
          </p:nvSpPr>
          <p:spPr>
            <a:xfrm>
              <a:off x="6128600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6" name="Google Shape;4636;p11"/>
            <p:cNvSpPr/>
            <p:nvPr/>
          </p:nvSpPr>
          <p:spPr>
            <a:xfrm>
              <a:off x="6281308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7" name="Google Shape;4637;p11"/>
            <p:cNvSpPr/>
            <p:nvPr/>
          </p:nvSpPr>
          <p:spPr>
            <a:xfrm>
              <a:off x="6434016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8" name="Google Shape;4638;p11"/>
            <p:cNvSpPr/>
            <p:nvPr/>
          </p:nvSpPr>
          <p:spPr>
            <a:xfrm>
              <a:off x="1547370" y="563502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9" name="Google Shape;4639;p11"/>
            <p:cNvSpPr/>
            <p:nvPr/>
          </p:nvSpPr>
          <p:spPr>
            <a:xfrm>
              <a:off x="1700079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0" name="Google Shape;4640;p11"/>
            <p:cNvSpPr/>
            <p:nvPr/>
          </p:nvSpPr>
          <p:spPr>
            <a:xfrm>
              <a:off x="1852787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1" name="Google Shape;4641;p11"/>
            <p:cNvSpPr/>
            <p:nvPr/>
          </p:nvSpPr>
          <p:spPr>
            <a:xfrm>
              <a:off x="4296113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2" name="Google Shape;4642;p11"/>
            <p:cNvSpPr/>
            <p:nvPr/>
          </p:nvSpPr>
          <p:spPr>
            <a:xfrm>
              <a:off x="4448815" y="563502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3" name="Google Shape;4643;p11"/>
            <p:cNvSpPr/>
            <p:nvPr/>
          </p:nvSpPr>
          <p:spPr>
            <a:xfrm>
              <a:off x="4601523" y="563502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4" name="Google Shape;4644;p11"/>
            <p:cNvSpPr/>
            <p:nvPr/>
          </p:nvSpPr>
          <p:spPr>
            <a:xfrm>
              <a:off x="4754232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5" name="Google Shape;4645;p11"/>
            <p:cNvSpPr/>
            <p:nvPr/>
          </p:nvSpPr>
          <p:spPr>
            <a:xfrm>
              <a:off x="4906940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6" name="Google Shape;4646;p11"/>
            <p:cNvSpPr/>
            <p:nvPr/>
          </p:nvSpPr>
          <p:spPr>
            <a:xfrm>
              <a:off x="6128600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7" name="Google Shape;4647;p11"/>
            <p:cNvSpPr/>
            <p:nvPr/>
          </p:nvSpPr>
          <p:spPr>
            <a:xfrm>
              <a:off x="6281308" y="563502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8" name="Google Shape;4648;p11"/>
            <p:cNvSpPr/>
            <p:nvPr/>
          </p:nvSpPr>
          <p:spPr>
            <a:xfrm>
              <a:off x="6434016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9" name="Google Shape;4649;p11"/>
            <p:cNvSpPr/>
            <p:nvPr/>
          </p:nvSpPr>
          <p:spPr>
            <a:xfrm>
              <a:off x="1547370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0" name="Google Shape;4650;p11"/>
            <p:cNvSpPr/>
            <p:nvPr/>
          </p:nvSpPr>
          <p:spPr>
            <a:xfrm>
              <a:off x="1700079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1" name="Google Shape;4651;p11"/>
            <p:cNvSpPr/>
            <p:nvPr/>
          </p:nvSpPr>
          <p:spPr>
            <a:xfrm>
              <a:off x="1852787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2" name="Google Shape;4652;p11"/>
            <p:cNvSpPr/>
            <p:nvPr/>
          </p:nvSpPr>
          <p:spPr>
            <a:xfrm>
              <a:off x="3837987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3" name="Google Shape;4653;p11"/>
            <p:cNvSpPr/>
            <p:nvPr/>
          </p:nvSpPr>
          <p:spPr>
            <a:xfrm>
              <a:off x="3990696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4" name="Google Shape;4654;p11"/>
            <p:cNvSpPr/>
            <p:nvPr/>
          </p:nvSpPr>
          <p:spPr>
            <a:xfrm>
              <a:off x="4143404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5" name="Google Shape;4655;p11"/>
            <p:cNvSpPr/>
            <p:nvPr/>
          </p:nvSpPr>
          <p:spPr>
            <a:xfrm>
              <a:off x="4296113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6" name="Google Shape;4656;p11"/>
            <p:cNvSpPr/>
            <p:nvPr/>
          </p:nvSpPr>
          <p:spPr>
            <a:xfrm>
              <a:off x="4448815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7" name="Google Shape;4657;p11"/>
            <p:cNvSpPr/>
            <p:nvPr/>
          </p:nvSpPr>
          <p:spPr>
            <a:xfrm>
              <a:off x="4601523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8" name="Google Shape;4658;p11"/>
            <p:cNvSpPr/>
            <p:nvPr/>
          </p:nvSpPr>
          <p:spPr>
            <a:xfrm>
              <a:off x="4754232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9" name="Google Shape;4659;p11"/>
            <p:cNvSpPr/>
            <p:nvPr/>
          </p:nvSpPr>
          <p:spPr>
            <a:xfrm>
              <a:off x="6128600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0" name="Google Shape;4660;p11"/>
            <p:cNvSpPr/>
            <p:nvPr/>
          </p:nvSpPr>
          <p:spPr>
            <a:xfrm>
              <a:off x="6281308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1" name="Google Shape;4661;p11"/>
            <p:cNvSpPr/>
            <p:nvPr/>
          </p:nvSpPr>
          <p:spPr>
            <a:xfrm>
              <a:off x="6434016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2" name="Google Shape;4662;p11"/>
            <p:cNvSpPr/>
            <p:nvPr/>
          </p:nvSpPr>
          <p:spPr>
            <a:xfrm>
              <a:off x="8724628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3" name="Google Shape;4663;p11"/>
            <p:cNvSpPr/>
            <p:nvPr/>
          </p:nvSpPr>
          <p:spPr>
            <a:xfrm>
              <a:off x="8877337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4" name="Google Shape;4664;p11"/>
            <p:cNvSpPr/>
            <p:nvPr/>
          </p:nvSpPr>
          <p:spPr>
            <a:xfrm>
              <a:off x="9030050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5" name="Google Shape;4665;p11"/>
            <p:cNvSpPr/>
            <p:nvPr/>
          </p:nvSpPr>
          <p:spPr>
            <a:xfrm>
              <a:off x="1394668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6" name="Google Shape;4666;p11"/>
            <p:cNvSpPr/>
            <p:nvPr/>
          </p:nvSpPr>
          <p:spPr>
            <a:xfrm>
              <a:off x="1547370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7" name="Google Shape;4667;p11"/>
            <p:cNvSpPr/>
            <p:nvPr/>
          </p:nvSpPr>
          <p:spPr>
            <a:xfrm>
              <a:off x="1700079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8" name="Google Shape;4668;p11"/>
            <p:cNvSpPr/>
            <p:nvPr/>
          </p:nvSpPr>
          <p:spPr>
            <a:xfrm>
              <a:off x="1852787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9" name="Google Shape;4669;p11"/>
            <p:cNvSpPr/>
            <p:nvPr/>
          </p:nvSpPr>
          <p:spPr>
            <a:xfrm>
              <a:off x="3685280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0" name="Google Shape;4670;p11"/>
            <p:cNvSpPr/>
            <p:nvPr/>
          </p:nvSpPr>
          <p:spPr>
            <a:xfrm>
              <a:off x="3837987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1" name="Google Shape;4671;p11"/>
            <p:cNvSpPr/>
            <p:nvPr/>
          </p:nvSpPr>
          <p:spPr>
            <a:xfrm>
              <a:off x="3990696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2" name="Google Shape;4672;p11"/>
            <p:cNvSpPr/>
            <p:nvPr/>
          </p:nvSpPr>
          <p:spPr>
            <a:xfrm>
              <a:off x="4143404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3" name="Google Shape;4673;p11"/>
            <p:cNvSpPr/>
            <p:nvPr/>
          </p:nvSpPr>
          <p:spPr>
            <a:xfrm>
              <a:off x="4296113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4" name="Google Shape;4674;p11"/>
            <p:cNvSpPr/>
            <p:nvPr/>
          </p:nvSpPr>
          <p:spPr>
            <a:xfrm>
              <a:off x="4448815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5" name="Google Shape;4675;p11"/>
            <p:cNvSpPr/>
            <p:nvPr/>
          </p:nvSpPr>
          <p:spPr>
            <a:xfrm>
              <a:off x="4601523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6" name="Google Shape;4676;p11"/>
            <p:cNvSpPr/>
            <p:nvPr/>
          </p:nvSpPr>
          <p:spPr>
            <a:xfrm>
              <a:off x="6128600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7" name="Google Shape;4677;p11"/>
            <p:cNvSpPr/>
            <p:nvPr/>
          </p:nvSpPr>
          <p:spPr>
            <a:xfrm>
              <a:off x="6281308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8" name="Google Shape;4678;p11"/>
            <p:cNvSpPr/>
            <p:nvPr/>
          </p:nvSpPr>
          <p:spPr>
            <a:xfrm>
              <a:off x="6434016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9" name="Google Shape;4679;p11"/>
            <p:cNvSpPr/>
            <p:nvPr/>
          </p:nvSpPr>
          <p:spPr>
            <a:xfrm>
              <a:off x="6586725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0" name="Google Shape;4680;p11"/>
            <p:cNvSpPr/>
            <p:nvPr/>
          </p:nvSpPr>
          <p:spPr>
            <a:xfrm>
              <a:off x="8571926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1" name="Google Shape;4681;p11"/>
            <p:cNvSpPr/>
            <p:nvPr/>
          </p:nvSpPr>
          <p:spPr>
            <a:xfrm>
              <a:off x="8724628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2" name="Google Shape;4682;p11"/>
            <p:cNvSpPr/>
            <p:nvPr/>
          </p:nvSpPr>
          <p:spPr>
            <a:xfrm>
              <a:off x="8877337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3" name="Google Shape;4683;p11"/>
            <p:cNvSpPr/>
            <p:nvPr/>
          </p:nvSpPr>
          <p:spPr>
            <a:xfrm>
              <a:off x="9030050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4" name="Google Shape;4684;p11"/>
            <p:cNvSpPr/>
            <p:nvPr/>
          </p:nvSpPr>
          <p:spPr>
            <a:xfrm>
              <a:off x="9182752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5" name="Google Shape;4685;p11"/>
            <p:cNvSpPr/>
            <p:nvPr/>
          </p:nvSpPr>
          <p:spPr>
            <a:xfrm>
              <a:off x="1394668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6" name="Google Shape;4686;p11"/>
            <p:cNvSpPr/>
            <p:nvPr/>
          </p:nvSpPr>
          <p:spPr>
            <a:xfrm>
              <a:off x="1547370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7" name="Google Shape;4687;p11"/>
            <p:cNvSpPr/>
            <p:nvPr/>
          </p:nvSpPr>
          <p:spPr>
            <a:xfrm>
              <a:off x="1700079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8" name="Google Shape;4688;p11"/>
            <p:cNvSpPr/>
            <p:nvPr/>
          </p:nvSpPr>
          <p:spPr>
            <a:xfrm>
              <a:off x="1852787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9" name="Google Shape;4689;p11"/>
            <p:cNvSpPr/>
            <p:nvPr/>
          </p:nvSpPr>
          <p:spPr>
            <a:xfrm>
              <a:off x="3532571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0" name="Google Shape;4690;p11"/>
            <p:cNvSpPr/>
            <p:nvPr/>
          </p:nvSpPr>
          <p:spPr>
            <a:xfrm>
              <a:off x="3685280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1" name="Google Shape;4691;p11"/>
            <p:cNvSpPr/>
            <p:nvPr/>
          </p:nvSpPr>
          <p:spPr>
            <a:xfrm>
              <a:off x="3837987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2" name="Google Shape;4692;p11"/>
            <p:cNvSpPr/>
            <p:nvPr/>
          </p:nvSpPr>
          <p:spPr>
            <a:xfrm>
              <a:off x="3990696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3" name="Google Shape;4693;p11"/>
            <p:cNvSpPr/>
            <p:nvPr/>
          </p:nvSpPr>
          <p:spPr>
            <a:xfrm>
              <a:off x="4143404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4" name="Google Shape;4694;p11"/>
            <p:cNvSpPr/>
            <p:nvPr/>
          </p:nvSpPr>
          <p:spPr>
            <a:xfrm>
              <a:off x="4296113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5" name="Google Shape;4695;p11"/>
            <p:cNvSpPr/>
            <p:nvPr/>
          </p:nvSpPr>
          <p:spPr>
            <a:xfrm>
              <a:off x="4448815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6" name="Google Shape;4696;p11"/>
            <p:cNvSpPr/>
            <p:nvPr/>
          </p:nvSpPr>
          <p:spPr>
            <a:xfrm>
              <a:off x="6128600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7" name="Google Shape;4697;p11"/>
            <p:cNvSpPr/>
            <p:nvPr/>
          </p:nvSpPr>
          <p:spPr>
            <a:xfrm>
              <a:off x="6281308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8" name="Google Shape;4698;p11"/>
            <p:cNvSpPr/>
            <p:nvPr/>
          </p:nvSpPr>
          <p:spPr>
            <a:xfrm>
              <a:off x="6434016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9" name="Google Shape;4699;p11"/>
            <p:cNvSpPr/>
            <p:nvPr/>
          </p:nvSpPr>
          <p:spPr>
            <a:xfrm>
              <a:off x="6586725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0" name="Google Shape;4700;p11"/>
            <p:cNvSpPr/>
            <p:nvPr/>
          </p:nvSpPr>
          <p:spPr>
            <a:xfrm>
              <a:off x="8419217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1" name="Google Shape;4701;p11"/>
            <p:cNvSpPr/>
            <p:nvPr/>
          </p:nvSpPr>
          <p:spPr>
            <a:xfrm>
              <a:off x="8571926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2" name="Google Shape;4702;p11"/>
            <p:cNvSpPr/>
            <p:nvPr/>
          </p:nvSpPr>
          <p:spPr>
            <a:xfrm>
              <a:off x="8724628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3" name="Google Shape;4703;p11"/>
            <p:cNvSpPr/>
            <p:nvPr/>
          </p:nvSpPr>
          <p:spPr>
            <a:xfrm>
              <a:off x="8877337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4" name="Google Shape;4704;p11"/>
            <p:cNvSpPr/>
            <p:nvPr/>
          </p:nvSpPr>
          <p:spPr>
            <a:xfrm>
              <a:off x="9030050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5" name="Google Shape;4705;p11"/>
            <p:cNvSpPr/>
            <p:nvPr/>
          </p:nvSpPr>
          <p:spPr>
            <a:xfrm>
              <a:off x="9182752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6" name="Google Shape;4706;p11"/>
            <p:cNvSpPr/>
            <p:nvPr/>
          </p:nvSpPr>
          <p:spPr>
            <a:xfrm>
              <a:off x="1394668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7" name="Google Shape;4707;p11"/>
            <p:cNvSpPr/>
            <p:nvPr/>
          </p:nvSpPr>
          <p:spPr>
            <a:xfrm>
              <a:off x="1547370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8" name="Google Shape;4708;p11"/>
            <p:cNvSpPr/>
            <p:nvPr/>
          </p:nvSpPr>
          <p:spPr>
            <a:xfrm>
              <a:off x="1700079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9" name="Google Shape;4709;p11"/>
            <p:cNvSpPr/>
            <p:nvPr/>
          </p:nvSpPr>
          <p:spPr>
            <a:xfrm>
              <a:off x="1852787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0" name="Google Shape;4710;p11"/>
            <p:cNvSpPr/>
            <p:nvPr/>
          </p:nvSpPr>
          <p:spPr>
            <a:xfrm>
              <a:off x="3532571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1" name="Google Shape;4711;p11"/>
            <p:cNvSpPr/>
            <p:nvPr/>
          </p:nvSpPr>
          <p:spPr>
            <a:xfrm>
              <a:off x="3685280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2" name="Google Shape;4712;p11"/>
            <p:cNvSpPr/>
            <p:nvPr/>
          </p:nvSpPr>
          <p:spPr>
            <a:xfrm>
              <a:off x="3837987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3" name="Google Shape;4713;p11"/>
            <p:cNvSpPr/>
            <p:nvPr/>
          </p:nvSpPr>
          <p:spPr>
            <a:xfrm>
              <a:off x="3990696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4" name="Google Shape;4714;p11"/>
            <p:cNvSpPr/>
            <p:nvPr/>
          </p:nvSpPr>
          <p:spPr>
            <a:xfrm>
              <a:off x="4143404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5" name="Google Shape;4715;p11"/>
            <p:cNvSpPr/>
            <p:nvPr/>
          </p:nvSpPr>
          <p:spPr>
            <a:xfrm>
              <a:off x="4296113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6" name="Google Shape;4716;p11"/>
            <p:cNvSpPr/>
            <p:nvPr/>
          </p:nvSpPr>
          <p:spPr>
            <a:xfrm>
              <a:off x="4448815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7" name="Google Shape;4717;p11"/>
            <p:cNvSpPr/>
            <p:nvPr/>
          </p:nvSpPr>
          <p:spPr>
            <a:xfrm>
              <a:off x="6128600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8" name="Google Shape;4718;p11"/>
            <p:cNvSpPr/>
            <p:nvPr/>
          </p:nvSpPr>
          <p:spPr>
            <a:xfrm>
              <a:off x="6281308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9" name="Google Shape;4719;p11"/>
            <p:cNvSpPr/>
            <p:nvPr/>
          </p:nvSpPr>
          <p:spPr>
            <a:xfrm>
              <a:off x="6434016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0" name="Google Shape;4720;p11"/>
            <p:cNvSpPr/>
            <p:nvPr/>
          </p:nvSpPr>
          <p:spPr>
            <a:xfrm>
              <a:off x="6586725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1" name="Google Shape;4721;p11"/>
            <p:cNvSpPr/>
            <p:nvPr/>
          </p:nvSpPr>
          <p:spPr>
            <a:xfrm>
              <a:off x="8419217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2" name="Google Shape;4722;p11"/>
            <p:cNvSpPr/>
            <p:nvPr/>
          </p:nvSpPr>
          <p:spPr>
            <a:xfrm>
              <a:off x="8571926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3" name="Google Shape;4723;p11"/>
            <p:cNvSpPr/>
            <p:nvPr/>
          </p:nvSpPr>
          <p:spPr>
            <a:xfrm>
              <a:off x="8724628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4" name="Google Shape;4724;p11"/>
            <p:cNvSpPr/>
            <p:nvPr/>
          </p:nvSpPr>
          <p:spPr>
            <a:xfrm>
              <a:off x="8877337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5" name="Google Shape;4725;p11"/>
            <p:cNvSpPr/>
            <p:nvPr/>
          </p:nvSpPr>
          <p:spPr>
            <a:xfrm>
              <a:off x="9030050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6" name="Google Shape;4726;p11"/>
            <p:cNvSpPr/>
            <p:nvPr/>
          </p:nvSpPr>
          <p:spPr>
            <a:xfrm>
              <a:off x="9182752" y="6245852"/>
              <a:ext cx="69877" cy="76363"/>
            </a:xfrm>
            <a:prstGeom prst="rect">
              <a:avLst/>
            </a:prstGeom>
            <a:blipFill rotWithShape="1">
              <a:blip r:embed="rId10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7" name="Google Shape;4727;p11"/>
            <p:cNvSpPr/>
            <p:nvPr/>
          </p:nvSpPr>
          <p:spPr>
            <a:xfrm>
              <a:off x="1547370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8" name="Google Shape;4728;p11"/>
            <p:cNvSpPr/>
            <p:nvPr/>
          </p:nvSpPr>
          <p:spPr>
            <a:xfrm>
              <a:off x="1700079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9" name="Google Shape;4729;p11"/>
            <p:cNvSpPr/>
            <p:nvPr/>
          </p:nvSpPr>
          <p:spPr>
            <a:xfrm>
              <a:off x="1852787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0" name="Google Shape;4730;p11"/>
            <p:cNvSpPr/>
            <p:nvPr/>
          </p:nvSpPr>
          <p:spPr>
            <a:xfrm>
              <a:off x="3532571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1" name="Google Shape;4731;p11"/>
            <p:cNvSpPr/>
            <p:nvPr/>
          </p:nvSpPr>
          <p:spPr>
            <a:xfrm>
              <a:off x="3685280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2" name="Google Shape;4732;p11"/>
            <p:cNvSpPr/>
            <p:nvPr/>
          </p:nvSpPr>
          <p:spPr>
            <a:xfrm>
              <a:off x="3837987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3" name="Google Shape;4733;p11"/>
            <p:cNvSpPr/>
            <p:nvPr/>
          </p:nvSpPr>
          <p:spPr>
            <a:xfrm>
              <a:off x="3990696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4" name="Google Shape;4734;p11"/>
            <p:cNvSpPr/>
            <p:nvPr/>
          </p:nvSpPr>
          <p:spPr>
            <a:xfrm>
              <a:off x="4143404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5" name="Google Shape;4735;p11"/>
            <p:cNvSpPr/>
            <p:nvPr/>
          </p:nvSpPr>
          <p:spPr>
            <a:xfrm>
              <a:off x="4296113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6" name="Google Shape;4736;p11"/>
            <p:cNvSpPr/>
            <p:nvPr/>
          </p:nvSpPr>
          <p:spPr>
            <a:xfrm>
              <a:off x="4448815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7" name="Google Shape;4737;p11"/>
            <p:cNvSpPr/>
            <p:nvPr/>
          </p:nvSpPr>
          <p:spPr>
            <a:xfrm>
              <a:off x="6128600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8" name="Google Shape;4738;p11"/>
            <p:cNvSpPr/>
            <p:nvPr/>
          </p:nvSpPr>
          <p:spPr>
            <a:xfrm>
              <a:off x="6281308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9" name="Google Shape;4739;p11"/>
            <p:cNvSpPr/>
            <p:nvPr/>
          </p:nvSpPr>
          <p:spPr>
            <a:xfrm>
              <a:off x="6434016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0" name="Google Shape;4740;p11"/>
            <p:cNvSpPr/>
            <p:nvPr/>
          </p:nvSpPr>
          <p:spPr>
            <a:xfrm>
              <a:off x="6586725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1" name="Google Shape;4741;p11"/>
            <p:cNvSpPr/>
            <p:nvPr/>
          </p:nvSpPr>
          <p:spPr>
            <a:xfrm>
              <a:off x="8419217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2" name="Google Shape;4742;p11"/>
            <p:cNvSpPr/>
            <p:nvPr/>
          </p:nvSpPr>
          <p:spPr>
            <a:xfrm>
              <a:off x="8571926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3" name="Google Shape;4743;p11"/>
            <p:cNvSpPr/>
            <p:nvPr/>
          </p:nvSpPr>
          <p:spPr>
            <a:xfrm>
              <a:off x="8724628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4" name="Google Shape;4744;p11"/>
            <p:cNvSpPr/>
            <p:nvPr/>
          </p:nvSpPr>
          <p:spPr>
            <a:xfrm>
              <a:off x="8877337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5" name="Google Shape;4745;p11"/>
            <p:cNvSpPr/>
            <p:nvPr/>
          </p:nvSpPr>
          <p:spPr>
            <a:xfrm>
              <a:off x="9030050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6" name="Google Shape;4746;p11"/>
            <p:cNvSpPr/>
            <p:nvPr/>
          </p:nvSpPr>
          <p:spPr>
            <a:xfrm>
              <a:off x="9182752" y="6398565"/>
              <a:ext cx="44450" cy="74930"/>
            </a:xfrm>
            <a:custGeom>
              <a:avLst/>
              <a:gdLst/>
              <a:ahLst/>
              <a:cxnLst/>
              <a:rect l="l" t="t" r="r" b="b"/>
              <a:pathLst>
                <a:path w="44450" h="74929" extrusionOk="0">
                  <a:moveTo>
                    <a:pt x="38171" y="0"/>
                  </a:moveTo>
                  <a:lnTo>
                    <a:pt x="23314" y="3000"/>
                  </a:lnTo>
                  <a:lnTo>
                    <a:pt x="11181" y="11181"/>
                  </a:lnTo>
                  <a:lnTo>
                    <a:pt x="3000" y="23314"/>
                  </a:lnTo>
                  <a:lnTo>
                    <a:pt x="0" y="38171"/>
                  </a:lnTo>
                  <a:lnTo>
                    <a:pt x="3000" y="53034"/>
                  </a:lnTo>
                  <a:lnTo>
                    <a:pt x="11181" y="65171"/>
                  </a:lnTo>
                  <a:lnTo>
                    <a:pt x="23314" y="73353"/>
                  </a:lnTo>
                  <a:lnTo>
                    <a:pt x="29814" y="74666"/>
                  </a:lnTo>
                  <a:lnTo>
                    <a:pt x="43891" y="1154"/>
                  </a:lnTo>
                  <a:lnTo>
                    <a:pt x="38171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7" name="Google Shape;4747;p11"/>
            <p:cNvSpPr/>
            <p:nvPr/>
          </p:nvSpPr>
          <p:spPr>
            <a:xfrm>
              <a:off x="1547370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8" name="Google Shape;4748;p11"/>
            <p:cNvSpPr/>
            <p:nvPr/>
          </p:nvSpPr>
          <p:spPr>
            <a:xfrm>
              <a:off x="1700079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9" name="Google Shape;4749;p11"/>
            <p:cNvSpPr/>
            <p:nvPr/>
          </p:nvSpPr>
          <p:spPr>
            <a:xfrm>
              <a:off x="1852787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0" name="Google Shape;4750;p11"/>
            <p:cNvSpPr/>
            <p:nvPr/>
          </p:nvSpPr>
          <p:spPr>
            <a:xfrm>
              <a:off x="3685280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1" name="Google Shape;4751;p11"/>
            <p:cNvSpPr/>
            <p:nvPr/>
          </p:nvSpPr>
          <p:spPr>
            <a:xfrm>
              <a:off x="3837987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2" name="Google Shape;4752;p11"/>
            <p:cNvSpPr/>
            <p:nvPr/>
          </p:nvSpPr>
          <p:spPr>
            <a:xfrm>
              <a:off x="3990696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3" name="Google Shape;4753;p11"/>
            <p:cNvSpPr/>
            <p:nvPr/>
          </p:nvSpPr>
          <p:spPr>
            <a:xfrm>
              <a:off x="4143404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4" name="Google Shape;4754;p11"/>
            <p:cNvSpPr/>
            <p:nvPr/>
          </p:nvSpPr>
          <p:spPr>
            <a:xfrm>
              <a:off x="4296113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5" name="Google Shape;4755;p11"/>
            <p:cNvSpPr/>
            <p:nvPr/>
          </p:nvSpPr>
          <p:spPr>
            <a:xfrm>
              <a:off x="6128600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6" name="Google Shape;4756;p11"/>
            <p:cNvSpPr/>
            <p:nvPr/>
          </p:nvSpPr>
          <p:spPr>
            <a:xfrm>
              <a:off x="6281308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7" name="Google Shape;4757;p11"/>
            <p:cNvSpPr/>
            <p:nvPr/>
          </p:nvSpPr>
          <p:spPr>
            <a:xfrm>
              <a:off x="6434016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8" name="Google Shape;4758;p11"/>
            <p:cNvSpPr/>
            <p:nvPr/>
          </p:nvSpPr>
          <p:spPr>
            <a:xfrm>
              <a:off x="6586725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9" name="Google Shape;4759;p11"/>
            <p:cNvSpPr/>
            <p:nvPr/>
          </p:nvSpPr>
          <p:spPr>
            <a:xfrm>
              <a:off x="8419217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0" name="Google Shape;4760;p11"/>
            <p:cNvSpPr/>
            <p:nvPr/>
          </p:nvSpPr>
          <p:spPr>
            <a:xfrm>
              <a:off x="8571926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1" name="Google Shape;4761;p11"/>
            <p:cNvSpPr/>
            <p:nvPr/>
          </p:nvSpPr>
          <p:spPr>
            <a:xfrm>
              <a:off x="8724628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2" name="Google Shape;4762;p11"/>
            <p:cNvSpPr/>
            <p:nvPr/>
          </p:nvSpPr>
          <p:spPr>
            <a:xfrm>
              <a:off x="8877337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3" name="Google Shape;4763;p11"/>
            <p:cNvSpPr/>
            <p:nvPr/>
          </p:nvSpPr>
          <p:spPr>
            <a:xfrm>
              <a:off x="9030050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4" name="Google Shape;4764;p11"/>
            <p:cNvSpPr/>
            <p:nvPr/>
          </p:nvSpPr>
          <p:spPr>
            <a:xfrm>
              <a:off x="9182752" y="6561251"/>
              <a:ext cx="13335" cy="45085"/>
            </a:xfrm>
            <a:custGeom>
              <a:avLst/>
              <a:gdLst/>
              <a:ahLst/>
              <a:cxnLst/>
              <a:rect l="l" t="t" r="r" b="b"/>
              <a:pathLst>
                <a:path w="13334" h="45084" extrusionOk="0">
                  <a:moveTo>
                    <a:pt x="12959" y="0"/>
                  </a:moveTo>
                  <a:lnTo>
                    <a:pt x="11181" y="1199"/>
                  </a:lnTo>
                  <a:lnTo>
                    <a:pt x="3000" y="13336"/>
                  </a:lnTo>
                  <a:lnTo>
                    <a:pt x="0" y="28199"/>
                  </a:lnTo>
                  <a:lnTo>
                    <a:pt x="3000" y="43062"/>
                  </a:lnTo>
                  <a:lnTo>
                    <a:pt x="4334" y="45042"/>
                  </a:lnTo>
                  <a:lnTo>
                    <a:pt x="12959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5" name="Google Shape;4765;p11"/>
            <p:cNvSpPr/>
            <p:nvPr/>
          </p:nvSpPr>
          <p:spPr>
            <a:xfrm>
              <a:off x="1547370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6" name="Google Shape;4766;p11"/>
            <p:cNvSpPr/>
            <p:nvPr/>
          </p:nvSpPr>
          <p:spPr>
            <a:xfrm>
              <a:off x="1700079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7" name="Google Shape;4767;p11"/>
            <p:cNvSpPr/>
            <p:nvPr/>
          </p:nvSpPr>
          <p:spPr>
            <a:xfrm>
              <a:off x="1852787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8" name="Google Shape;4768;p11"/>
            <p:cNvSpPr/>
            <p:nvPr/>
          </p:nvSpPr>
          <p:spPr>
            <a:xfrm>
              <a:off x="3837987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9" name="Google Shape;4769;p11"/>
            <p:cNvSpPr/>
            <p:nvPr/>
          </p:nvSpPr>
          <p:spPr>
            <a:xfrm>
              <a:off x="3990696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0" name="Google Shape;4770;p11"/>
            <p:cNvSpPr/>
            <p:nvPr/>
          </p:nvSpPr>
          <p:spPr>
            <a:xfrm>
              <a:off x="4143404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1" name="Google Shape;4771;p11"/>
            <p:cNvSpPr/>
            <p:nvPr/>
          </p:nvSpPr>
          <p:spPr>
            <a:xfrm>
              <a:off x="6128600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2" name="Google Shape;4772;p11"/>
            <p:cNvSpPr/>
            <p:nvPr/>
          </p:nvSpPr>
          <p:spPr>
            <a:xfrm>
              <a:off x="6281308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3" name="Google Shape;4773;p11"/>
            <p:cNvSpPr/>
            <p:nvPr/>
          </p:nvSpPr>
          <p:spPr>
            <a:xfrm>
              <a:off x="6434016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4" name="Google Shape;4774;p11"/>
            <p:cNvSpPr/>
            <p:nvPr/>
          </p:nvSpPr>
          <p:spPr>
            <a:xfrm>
              <a:off x="8419217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5" name="Google Shape;4775;p11"/>
            <p:cNvSpPr/>
            <p:nvPr/>
          </p:nvSpPr>
          <p:spPr>
            <a:xfrm>
              <a:off x="8571926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6" name="Google Shape;4776;p11"/>
            <p:cNvSpPr/>
            <p:nvPr/>
          </p:nvSpPr>
          <p:spPr>
            <a:xfrm>
              <a:off x="8724628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7" name="Google Shape;4777;p11"/>
            <p:cNvSpPr/>
            <p:nvPr/>
          </p:nvSpPr>
          <p:spPr>
            <a:xfrm>
              <a:off x="8877337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8" name="Google Shape;4778;p11"/>
            <p:cNvSpPr/>
            <p:nvPr/>
          </p:nvSpPr>
          <p:spPr>
            <a:xfrm>
              <a:off x="9030050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9" name="Google Shape;4779;p11"/>
            <p:cNvSpPr/>
            <p:nvPr/>
          </p:nvSpPr>
          <p:spPr>
            <a:xfrm>
              <a:off x="1547370" y="685668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0" name="Google Shape;4780;p11"/>
            <p:cNvSpPr/>
            <p:nvPr/>
          </p:nvSpPr>
          <p:spPr>
            <a:xfrm>
              <a:off x="1700079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1" name="Google Shape;4781;p11"/>
            <p:cNvSpPr/>
            <p:nvPr/>
          </p:nvSpPr>
          <p:spPr>
            <a:xfrm>
              <a:off x="1852787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2" name="Google Shape;4782;p11"/>
            <p:cNvSpPr/>
            <p:nvPr/>
          </p:nvSpPr>
          <p:spPr>
            <a:xfrm>
              <a:off x="2005495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3" name="Google Shape;4783;p11"/>
            <p:cNvSpPr/>
            <p:nvPr/>
          </p:nvSpPr>
          <p:spPr>
            <a:xfrm>
              <a:off x="6128600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4" name="Google Shape;4784;p11"/>
            <p:cNvSpPr/>
            <p:nvPr/>
          </p:nvSpPr>
          <p:spPr>
            <a:xfrm>
              <a:off x="6281308" y="685668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5" name="Google Shape;4785;p11"/>
            <p:cNvSpPr/>
            <p:nvPr/>
          </p:nvSpPr>
          <p:spPr>
            <a:xfrm>
              <a:off x="6434016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6" name="Google Shape;4786;p11"/>
            <p:cNvSpPr/>
            <p:nvPr/>
          </p:nvSpPr>
          <p:spPr>
            <a:xfrm>
              <a:off x="8419217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7" name="Google Shape;4787;p11"/>
            <p:cNvSpPr/>
            <p:nvPr/>
          </p:nvSpPr>
          <p:spPr>
            <a:xfrm>
              <a:off x="8571926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8" name="Google Shape;4788;p11"/>
            <p:cNvSpPr/>
            <p:nvPr/>
          </p:nvSpPr>
          <p:spPr>
            <a:xfrm>
              <a:off x="8724628" y="685668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9" name="Google Shape;4789;p11"/>
            <p:cNvSpPr/>
            <p:nvPr/>
          </p:nvSpPr>
          <p:spPr>
            <a:xfrm>
              <a:off x="8877337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0" name="Google Shape;4790;p11"/>
            <p:cNvSpPr/>
            <p:nvPr/>
          </p:nvSpPr>
          <p:spPr>
            <a:xfrm>
              <a:off x="9030050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1" name="Google Shape;4791;p11"/>
            <p:cNvSpPr/>
            <p:nvPr/>
          </p:nvSpPr>
          <p:spPr>
            <a:xfrm>
              <a:off x="1547370" y="7009387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2" name="Google Shape;4792;p11"/>
            <p:cNvSpPr/>
            <p:nvPr/>
          </p:nvSpPr>
          <p:spPr>
            <a:xfrm>
              <a:off x="1700079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3" name="Google Shape;4793;p11"/>
            <p:cNvSpPr/>
            <p:nvPr/>
          </p:nvSpPr>
          <p:spPr>
            <a:xfrm>
              <a:off x="1852787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4" name="Google Shape;4794;p11"/>
            <p:cNvSpPr/>
            <p:nvPr/>
          </p:nvSpPr>
          <p:spPr>
            <a:xfrm>
              <a:off x="2005495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5" name="Google Shape;4795;p11"/>
            <p:cNvSpPr/>
            <p:nvPr/>
          </p:nvSpPr>
          <p:spPr>
            <a:xfrm>
              <a:off x="5975892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6" name="Google Shape;4796;p11"/>
            <p:cNvSpPr/>
            <p:nvPr/>
          </p:nvSpPr>
          <p:spPr>
            <a:xfrm>
              <a:off x="6128600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7" name="Google Shape;4797;p11"/>
            <p:cNvSpPr/>
            <p:nvPr/>
          </p:nvSpPr>
          <p:spPr>
            <a:xfrm>
              <a:off x="6281308" y="7009387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8" name="Google Shape;4798;p11"/>
            <p:cNvSpPr/>
            <p:nvPr/>
          </p:nvSpPr>
          <p:spPr>
            <a:xfrm>
              <a:off x="6434016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9" name="Google Shape;4799;p11"/>
            <p:cNvSpPr/>
            <p:nvPr/>
          </p:nvSpPr>
          <p:spPr>
            <a:xfrm>
              <a:off x="8419217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0" name="Google Shape;4800;p11"/>
            <p:cNvSpPr/>
            <p:nvPr/>
          </p:nvSpPr>
          <p:spPr>
            <a:xfrm>
              <a:off x="8571926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1" name="Google Shape;4801;p11"/>
            <p:cNvSpPr/>
            <p:nvPr/>
          </p:nvSpPr>
          <p:spPr>
            <a:xfrm>
              <a:off x="8724628" y="7009387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2" name="Google Shape;4802;p11"/>
            <p:cNvSpPr/>
            <p:nvPr/>
          </p:nvSpPr>
          <p:spPr>
            <a:xfrm>
              <a:off x="8877337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3" name="Google Shape;4803;p11"/>
            <p:cNvSpPr/>
            <p:nvPr/>
          </p:nvSpPr>
          <p:spPr>
            <a:xfrm>
              <a:off x="9030050" y="7009387"/>
              <a:ext cx="74394" cy="76364"/>
            </a:xfrm>
            <a:prstGeom prst="rect">
              <a:avLst/>
            </a:prstGeom>
            <a:blipFill rotWithShape="1">
              <a:blip r:embed="rId11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4" name="Google Shape;4804;p11"/>
            <p:cNvSpPr/>
            <p:nvPr/>
          </p:nvSpPr>
          <p:spPr>
            <a:xfrm>
              <a:off x="1700079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5" name="Google Shape;4805;p11"/>
            <p:cNvSpPr/>
            <p:nvPr/>
          </p:nvSpPr>
          <p:spPr>
            <a:xfrm>
              <a:off x="1852787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6" name="Google Shape;4806;p11"/>
            <p:cNvSpPr/>
            <p:nvPr/>
          </p:nvSpPr>
          <p:spPr>
            <a:xfrm>
              <a:off x="2005495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7" name="Google Shape;4807;p11"/>
            <p:cNvSpPr/>
            <p:nvPr/>
          </p:nvSpPr>
          <p:spPr>
            <a:xfrm>
              <a:off x="2158203" y="716210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8" name="Google Shape;4808;p11"/>
            <p:cNvSpPr/>
            <p:nvPr/>
          </p:nvSpPr>
          <p:spPr>
            <a:xfrm>
              <a:off x="5975892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9" name="Google Shape;4809;p11"/>
            <p:cNvSpPr/>
            <p:nvPr/>
          </p:nvSpPr>
          <p:spPr>
            <a:xfrm>
              <a:off x="6128600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0" name="Google Shape;4810;p11"/>
            <p:cNvSpPr/>
            <p:nvPr/>
          </p:nvSpPr>
          <p:spPr>
            <a:xfrm>
              <a:off x="6281308" y="716210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1" name="Google Shape;4811;p11"/>
            <p:cNvSpPr/>
            <p:nvPr/>
          </p:nvSpPr>
          <p:spPr>
            <a:xfrm>
              <a:off x="6434016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2" name="Google Shape;4812;p11"/>
            <p:cNvSpPr/>
            <p:nvPr/>
          </p:nvSpPr>
          <p:spPr>
            <a:xfrm>
              <a:off x="8419217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3" name="Google Shape;4813;p11"/>
            <p:cNvSpPr/>
            <p:nvPr/>
          </p:nvSpPr>
          <p:spPr>
            <a:xfrm>
              <a:off x="8571926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4" name="Google Shape;4814;p11"/>
            <p:cNvSpPr/>
            <p:nvPr/>
          </p:nvSpPr>
          <p:spPr>
            <a:xfrm>
              <a:off x="8724628" y="716210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5" name="Google Shape;4815;p11"/>
            <p:cNvSpPr/>
            <p:nvPr/>
          </p:nvSpPr>
          <p:spPr>
            <a:xfrm>
              <a:off x="8877337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6" name="Google Shape;4816;p11"/>
            <p:cNvSpPr/>
            <p:nvPr/>
          </p:nvSpPr>
          <p:spPr>
            <a:xfrm>
              <a:off x="9030050" y="7162101"/>
              <a:ext cx="50165" cy="76200"/>
            </a:xfrm>
            <a:custGeom>
              <a:avLst/>
              <a:gdLst/>
              <a:ahLst/>
              <a:cxnLst/>
              <a:rect l="l" t="t" r="r" b="b"/>
              <a:pathLst>
                <a:path w="50165" h="76200" extrusionOk="0">
                  <a:moveTo>
                    <a:pt x="38170" y="0"/>
                  </a:moveTo>
                  <a:lnTo>
                    <a:pt x="23313" y="3000"/>
                  </a:lnTo>
                  <a:lnTo>
                    <a:pt x="11180" y="11182"/>
                  </a:lnTo>
                  <a:lnTo>
                    <a:pt x="2999" y="23319"/>
                  </a:lnTo>
                  <a:lnTo>
                    <a:pt x="0" y="38182"/>
                  </a:lnTo>
                  <a:lnTo>
                    <a:pt x="2999" y="53039"/>
                  </a:lnTo>
                  <a:lnTo>
                    <a:pt x="11180" y="65172"/>
                  </a:lnTo>
                  <a:lnTo>
                    <a:pt x="23313" y="73353"/>
                  </a:lnTo>
                  <a:lnTo>
                    <a:pt x="36066" y="75928"/>
                  </a:lnTo>
                  <a:lnTo>
                    <a:pt x="50142" y="2416"/>
                  </a:lnTo>
                  <a:lnTo>
                    <a:pt x="38170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7" name="Google Shape;4817;p11"/>
            <p:cNvSpPr/>
            <p:nvPr/>
          </p:nvSpPr>
          <p:spPr>
            <a:xfrm>
              <a:off x="1700079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8" name="Google Shape;4818;p11"/>
            <p:cNvSpPr/>
            <p:nvPr/>
          </p:nvSpPr>
          <p:spPr>
            <a:xfrm>
              <a:off x="1852787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9" name="Google Shape;4819;p11"/>
            <p:cNvSpPr/>
            <p:nvPr/>
          </p:nvSpPr>
          <p:spPr>
            <a:xfrm>
              <a:off x="2005495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0" name="Google Shape;4820;p11"/>
            <p:cNvSpPr/>
            <p:nvPr/>
          </p:nvSpPr>
          <p:spPr>
            <a:xfrm>
              <a:off x="2158203" y="731480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1" name="Google Shape;4821;p11"/>
            <p:cNvSpPr/>
            <p:nvPr/>
          </p:nvSpPr>
          <p:spPr>
            <a:xfrm>
              <a:off x="5823184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2" name="Google Shape;4822;p11"/>
            <p:cNvSpPr/>
            <p:nvPr/>
          </p:nvSpPr>
          <p:spPr>
            <a:xfrm>
              <a:off x="5975892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3" name="Google Shape;4823;p11"/>
            <p:cNvSpPr/>
            <p:nvPr/>
          </p:nvSpPr>
          <p:spPr>
            <a:xfrm>
              <a:off x="6128600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4" name="Google Shape;4824;p11"/>
            <p:cNvSpPr/>
            <p:nvPr/>
          </p:nvSpPr>
          <p:spPr>
            <a:xfrm>
              <a:off x="6281308" y="731480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5" name="Google Shape;4825;p11"/>
            <p:cNvSpPr/>
            <p:nvPr/>
          </p:nvSpPr>
          <p:spPr>
            <a:xfrm>
              <a:off x="8266509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6" name="Google Shape;4826;p11"/>
            <p:cNvSpPr/>
            <p:nvPr/>
          </p:nvSpPr>
          <p:spPr>
            <a:xfrm>
              <a:off x="8419217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7" name="Google Shape;4827;p11"/>
            <p:cNvSpPr/>
            <p:nvPr/>
          </p:nvSpPr>
          <p:spPr>
            <a:xfrm>
              <a:off x="8571926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8" name="Google Shape;4828;p11"/>
            <p:cNvSpPr/>
            <p:nvPr/>
          </p:nvSpPr>
          <p:spPr>
            <a:xfrm>
              <a:off x="8724628" y="731480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9" name="Google Shape;4829;p11"/>
            <p:cNvSpPr/>
            <p:nvPr/>
          </p:nvSpPr>
          <p:spPr>
            <a:xfrm>
              <a:off x="8877337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0" name="Google Shape;4830;p11"/>
            <p:cNvSpPr/>
            <p:nvPr/>
          </p:nvSpPr>
          <p:spPr>
            <a:xfrm>
              <a:off x="9030050" y="7319758"/>
              <a:ext cx="20955" cy="57785"/>
            </a:xfrm>
            <a:custGeom>
              <a:avLst/>
              <a:gdLst/>
              <a:ahLst/>
              <a:cxnLst/>
              <a:rect l="l" t="t" r="r" b="b"/>
              <a:pathLst>
                <a:path w="20954" h="57784" extrusionOk="0">
                  <a:moveTo>
                    <a:pt x="20416" y="0"/>
                  </a:moveTo>
                  <a:lnTo>
                    <a:pt x="11180" y="6227"/>
                  </a:lnTo>
                  <a:lnTo>
                    <a:pt x="2999" y="18364"/>
                  </a:lnTo>
                  <a:lnTo>
                    <a:pt x="0" y="33227"/>
                  </a:lnTo>
                  <a:lnTo>
                    <a:pt x="2999" y="48090"/>
                  </a:lnTo>
                  <a:lnTo>
                    <a:pt x="9391" y="57572"/>
                  </a:lnTo>
                  <a:lnTo>
                    <a:pt x="20416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1" name="Google Shape;4831;p11"/>
            <p:cNvSpPr/>
            <p:nvPr/>
          </p:nvSpPr>
          <p:spPr>
            <a:xfrm>
              <a:off x="1852787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2" name="Google Shape;4832;p11"/>
            <p:cNvSpPr/>
            <p:nvPr/>
          </p:nvSpPr>
          <p:spPr>
            <a:xfrm>
              <a:off x="2005495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3" name="Google Shape;4833;p11"/>
            <p:cNvSpPr/>
            <p:nvPr/>
          </p:nvSpPr>
          <p:spPr>
            <a:xfrm>
              <a:off x="2158203" y="7467517"/>
              <a:ext cx="76353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4" name="Google Shape;4834;p11"/>
            <p:cNvSpPr/>
            <p:nvPr/>
          </p:nvSpPr>
          <p:spPr>
            <a:xfrm>
              <a:off x="2310911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5" name="Google Shape;4835;p11"/>
            <p:cNvSpPr/>
            <p:nvPr/>
          </p:nvSpPr>
          <p:spPr>
            <a:xfrm>
              <a:off x="5670480" y="7467517"/>
              <a:ext cx="76353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6" name="Google Shape;4836;p11"/>
            <p:cNvSpPr/>
            <p:nvPr/>
          </p:nvSpPr>
          <p:spPr>
            <a:xfrm>
              <a:off x="5823184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7" name="Google Shape;4837;p11"/>
            <p:cNvSpPr/>
            <p:nvPr/>
          </p:nvSpPr>
          <p:spPr>
            <a:xfrm>
              <a:off x="5975892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8" name="Google Shape;4838;p11"/>
            <p:cNvSpPr/>
            <p:nvPr/>
          </p:nvSpPr>
          <p:spPr>
            <a:xfrm>
              <a:off x="6128600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9" name="Google Shape;4839;p11"/>
            <p:cNvSpPr/>
            <p:nvPr/>
          </p:nvSpPr>
          <p:spPr>
            <a:xfrm>
              <a:off x="6281308" y="7467517"/>
              <a:ext cx="76353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0" name="Google Shape;4840;p11"/>
            <p:cNvSpPr/>
            <p:nvPr/>
          </p:nvSpPr>
          <p:spPr>
            <a:xfrm>
              <a:off x="8266509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1" name="Google Shape;4841;p11"/>
            <p:cNvSpPr/>
            <p:nvPr/>
          </p:nvSpPr>
          <p:spPr>
            <a:xfrm>
              <a:off x="8419217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2" name="Google Shape;4842;p11"/>
            <p:cNvSpPr/>
            <p:nvPr/>
          </p:nvSpPr>
          <p:spPr>
            <a:xfrm>
              <a:off x="8571926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3" name="Google Shape;4843;p11"/>
            <p:cNvSpPr/>
            <p:nvPr/>
          </p:nvSpPr>
          <p:spPr>
            <a:xfrm>
              <a:off x="8724628" y="7467517"/>
              <a:ext cx="76353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4" name="Google Shape;4844;p11"/>
            <p:cNvSpPr/>
            <p:nvPr/>
          </p:nvSpPr>
          <p:spPr>
            <a:xfrm>
              <a:off x="8877337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5" name="Google Shape;4845;p11"/>
            <p:cNvSpPr/>
            <p:nvPr/>
          </p:nvSpPr>
          <p:spPr>
            <a:xfrm>
              <a:off x="1852787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6" name="Google Shape;4846;p11"/>
            <p:cNvSpPr/>
            <p:nvPr/>
          </p:nvSpPr>
          <p:spPr>
            <a:xfrm>
              <a:off x="2005495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7" name="Google Shape;4847;p11"/>
            <p:cNvSpPr/>
            <p:nvPr/>
          </p:nvSpPr>
          <p:spPr>
            <a:xfrm>
              <a:off x="2158203" y="762022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8" name="Google Shape;4848;p11"/>
            <p:cNvSpPr/>
            <p:nvPr/>
          </p:nvSpPr>
          <p:spPr>
            <a:xfrm>
              <a:off x="2310911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9" name="Google Shape;4849;p11"/>
            <p:cNvSpPr/>
            <p:nvPr/>
          </p:nvSpPr>
          <p:spPr>
            <a:xfrm>
              <a:off x="2463620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0" name="Google Shape;4850;p11"/>
            <p:cNvSpPr/>
            <p:nvPr/>
          </p:nvSpPr>
          <p:spPr>
            <a:xfrm>
              <a:off x="5517773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1" name="Google Shape;4851;p11"/>
            <p:cNvSpPr/>
            <p:nvPr/>
          </p:nvSpPr>
          <p:spPr>
            <a:xfrm>
              <a:off x="5670480" y="762022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2" name="Google Shape;4852;p11"/>
            <p:cNvSpPr/>
            <p:nvPr/>
          </p:nvSpPr>
          <p:spPr>
            <a:xfrm>
              <a:off x="5823184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3" name="Google Shape;4853;p11"/>
            <p:cNvSpPr/>
            <p:nvPr/>
          </p:nvSpPr>
          <p:spPr>
            <a:xfrm>
              <a:off x="5975892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4" name="Google Shape;4854;p11"/>
            <p:cNvSpPr/>
            <p:nvPr/>
          </p:nvSpPr>
          <p:spPr>
            <a:xfrm>
              <a:off x="6128600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5" name="Google Shape;4855;p11"/>
            <p:cNvSpPr/>
            <p:nvPr/>
          </p:nvSpPr>
          <p:spPr>
            <a:xfrm>
              <a:off x="8266509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6" name="Google Shape;4856;p11"/>
            <p:cNvSpPr/>
            <p:nvPr/>
          </p:nvSpPr>
          <p:spPr>
            <a:xfrm>
              <a:off x="8419217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7" name="Google Shape;4857;p11"/>
            <p:cNvSpPr/>
            <p:nvPr/>
          </p:nvSpPr>
          <p:spPr>
            <a:xfrm>
              <a:off x="8571926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8" name="Google Shape;4858;p11"/>
            <p:cNvSpPr/>
            <p:nvPr/>
          </p:nvSpPr>
          <p:spPr>
            <a:xfrm>
              <a:off x="8724628" y="762022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9" name="Google Shape;4859;p11"/>
            <p:cNvSpPr/>
            <p:nvPr/>
          </p:nvSpPr>
          <p:spPr>
            <a:xfrm>
              <a:off x="8877337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0" name="Google Shape;4860;p11"/>
            <p:cNvSpPr/>
            <p:nvPr/>
          </p:nvSpPr>
          <p:spPr>
            <a:xfrm>
              <a:off x="2005495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1" name="Google Shape;4861;p11"/>
            <p:cNvSpPr/>
            <p:nvPr/>
          </p:nvSpPr>
          <p:spPr>
            <a:xfrm>
              <a:off x="2158203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2" name="Google Shape;4862;p11"/>
            <p:cNvSpPr/>
            <p:nvPr/>
          </p:nvSpPr>
          <p:spPr>
            <a:xfrm>
              <a:off x="2310911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3" name="Google Shape;4863;p11"/>
            <p:cNvSpPr/>
            <p:nvPr/>
          </p:nvSpPr>
          <p:spPr>
            <a:xfrm>
              <a:off x="2463620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4" name="Google Shape;4864;p11"/>
            <p:cNvSpPr/>
            <p:nvPr/>
          </p:nvSpPr>
          <p:spPr>
            <a:xfrm>
              <a:off x="2616327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5" name="Google Shape;4865;p11"/>
            <p:cNvSpPr/>
            <p:nvPr/>
          </p:nvSpPr>
          <p:spPr>
            <a:xfrm>
              <a:off x="5365064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6" name="Google Shape;4866;p11"/>
            <p:cNvSpPr/>
            <p:nvPr/>
          </p:nvSpPr>
          <p:spPr>
            <a:xfrm>
              <a:off x="5670480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7" name="Google Shape;4867;p11"/>
            <p:cNvSpPr/>
            <p:nvPr/>
          </p:nvSpPr>
          <p:spPr>
            <a:xfrm>
              <a:off x="5517773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8" name="Google Shape;4868;p11"/>
            <p:cNvSpPr/>
            <p:nvPr/>
          </p:nvSpPr>
          <p:spPr>
            <a:xfrm>
              <a:off x="5823184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9" name="Google Shape;4869;p11"/>
            <p:cNvSpPr/>
            <p:nvPr/>
          </p:nvSpPr>
          <p:spPr>
            <a:xfrm>
              <a:off x="5975892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0" name="Google Shape;4870;p11"/>
            <p:cNvSpPr/>
            <p:nvPr/>
          </p:nvSpPr>
          <p:spPr>
            <a:xfrm>
              <a:off x="8113800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1" name="Google Shape;4871;p11"/>
            <p:cNvSpPr/>
            <p:nvPr/>
          </p:nvSpPr>
          <p:spPr>
            <a:xfrm>
              <a:off x="8266509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2" name="Google Shape;4872;p11"/>
            <p:cNvSpPr/>
            <p:nvPr/>
          </p:nvSpPr>
          <p:spPr>
            <a:xfrm>
              <a:off x="8419217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3" name="Google Shape;4873;p11"/>
            <p:cNvSpPr/>
            <p:nvPr/>
          </p:nvSpPr>
          <p:spPr>
            <a:xfrm>
              <a:off x="8724628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4" name="Google Shape;4874;p11"/>
            <p:cNvSpPr/>
            <p:nvPr/>
          </p:nvSpPr>
          <p:spPr>
            <a:xfrm>
              <a:off x="8571926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5" name="Google Shape;4875;p11"/>
            <p:cNvSpPr/>
            <p:nvPr/>
          </p:nvSpPr>
          <p:spPr>
            <a:xfrm>
              <a:off x="8877337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6" name="Google Shape;4876;p11"/>
            <p:cNvSpPr/>
            <p:nvPr/>
          </p:nvSpPr>
          <p:spPr>
            <a:xfrm>
              <a:off x="2158203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7" name="Google Shape;4877;p11"/>
            <p:cNvSpPr/>
            <p:nvPr/>
          </p:nvSpPr>
          <p:spPr>
            <a:xfrm>
              <a:off x="2310911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8" name="Google Shape;4878;p11"/>
            <p:cNvSpPr/>
            <p:nvPr/>
          </p:nvSpPr>
          <p:spPr>
            <a:xfrm>
              <a:off x="2463620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9" name="Google Shape;4879;p11"/>
            <p:cNvSpPr/>
            <p:nvPr/>
          </p:nvSpPr>
          <p:spPr>
            <a:xfrm>
              <a:off x="2616327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0" name="Google Shape;4880;p11"/>
            <p:cNvSpPr/>
            <p:nvPr/>
          </p:nvSpPr>
          <p:spPr>
            <a:xfrm>
              <a:off x="2769036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1" name="Google Shape;4881;p11"/>
            <p:cNvSpPr/>
            <p:nvPr/>
          </p:nvSpPr>
          <p:spPr>
            <a:xfrm>
              <a:off x="5212356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2" name="Google Shape;4882;p11"/>
            <p:cNvSpPr/>
            <p:nvPr/>
          </p:nvSpPr>
          <p:spPr>
            <a:xfrm>
              <a:off x="5365064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3" name="Google Shape;4883;p11"/>
            <p:cNvSpPr/>
            <p:nvPr/>
          </p:nvSpPr>
          <p:spPr>
            <a:xfrm>
              <a:off x="5670480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4" name="Google Shape;4884;p11"/>
            <p:cNvSpPr/>
            <p:nvPr/>
          </p:nvSpPr>
          <p:spPr>
            <a:xfrm>
              <a:off x="5517773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5" name="Google Shape;4885;p11"/>
            <p:cNvSpPr/>
            <p:nvPr/>
          </p:nvSpPr>
          <p:spPr>
            <a:xfrm>
              <a:off x="5823184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6" name="Google Shape;4886;p11"/>
            <p:cNvSpPr/>
            <p:nvPr/>
          </p:nvSpPr>
          <p:spPr>
            <a:xfrm>
              <a:off x="8113800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7" name="Google Shape;4887;p11"/>
            <p:cNvSpPr/>
            <p:nvPr/>
          </p:nvSpPr>
          <p:spPr>
            <a:xfrm>
              <a:off x="8266509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8" name="Google Shape;4888;p11"/>
            <p:cNvSpPr/>
            <p:nvPr/>
          </p:nvSpPr>
          <p:spPr>
            <a:xfrm>
              <a:off x="8419217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9" name="Google Shape;4889;p11"/>
            <p:cNvSpPr/>
            <p:nvPr/>
          </p:nvSpPr>
          <p:spPr>
            <a:xfrm>
              <a:off x="8571926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0" name="Google Shape;4890;p11"/>
            <p:cNvSpPr/>
            <p:nvPr/>
          </p:nvSpPr>
          <p:spPr>
            <a:xfrm>
              <a:off x="8724628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1" name="Google Shape;4891;p11"/>
            <p:cNvSpPr/>
            <p:nvPr/>
          </p:nvSpPr>
          <p:spPr>
            <a:xfrm>
              <a:off x="8877337" y="7925637"/>
              <a:ext cx="56515" cy="76835"/>
            </a:xfrm>
            <a:custGeom>
              <a:avLst/>
              <a:gdLst/>
              <a:ahLst/>
              <a:cxnLst/>
              <a:rect l="l" t="t" r="r" b="b"/>
              <a:pathLst>
                <a:path w="56515" h="76834" extrusionOk="0">
                  <a:moveTo>
                    <a:pt x="38182" y="0"/>
                  </a:moveTo>
                  <a:lnTo>
                    <a:pt x="23318" y="3000"/>
                  </a:lnTo>
                  <a:lnTo>
                    <a:pt x="11182" y="11182"/>
                  </a:lnTo>
                  <a:lnTo>
                    <a:pt x="3000" y="23318"/>
                  </a:lnTo>
                  <a:lnTo>
                    <a:pt x="0" y="38182"/>
                  </a:lnTo>
                  <a:lnTo>
                    <a:pt x="3000" y="53044"/>
                  </a:lnTo>
                  <a:lnTo>
                    <a:pt x="11182" y="65181"/>
                  </a:lnTo>
                  <a:lnTo>
                    <a:pt x="23318" y="73363"/>
                  </a:lnTo>
                  <a:lnTo>
                    <a:pt x="38182" y="76363"/>
                  </a:lnTo>
                  <a:lnTo>
                    <a:pt x="42660" y="75458"/>
                  </a:lnTo>
                  <a:lnTo>
                    <a:pt x="56135" y="5088"/>
                  </a:lnTo>
                  <a:lnTo>
                    <a:pt x="53038" y="3000"/>
                  </a:lnTo>
                  <a:lnTo>
                    <a:pt x="38182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2" name="Google Shape;4892;p11"/>
            <p:cNvSpPr/>
            <p:nvPr/>
          </p:nvSpPr>
          <p:spPr>
            <a:xfrm>
              <a:off x="2310911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3" name="Google Shape;4893;p11"/>
            <p:cNvSpPr/>
            <p:nvPr/>
          </p:nvSpPr>
          <p:spPr>
            <a:xfrm>
              <a:off x="20298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4" name="Google Shape;4894;p11"/>
            <p:cNvSpPr/>
            <p:nvPr/>
          </p:nvSpPr>
          <p:spPr>
            <a:xfrm>
              <a:off x="2463620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5" name="Google Shape;4895;p11"/>
            <p:cNvSpPr/>
            <p:nvPr/>
          </p:nvSpPr>
          <p:spPr>
            <a:xfrm>
              <a:off x="2616327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6" name="Google Shape;4896;p11"/>
            <p:cNvSpPr/>
            <p:nvPr/>
          </p:nvSpPr>
          <p:spPr>
            <a:xfrm>
              <a:off x="2769036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7" name="Google Shape;4897;p11"/>
            <p:cNvSpPr/>
            <p:nvPr/>
          </p:nvSpPr>
          <p:spPr>
            <a:xfrm>
              <a:off x="2921744" y="807834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8" name="Google Shape;4898;p11"/>
            <p:cNvSpPr/>
            <p:nvPr/>
          </p:nvSpPr>
          <p:spPr>
            <a:xfrm>
              <a:off x="3074447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9" name="Google Shape;4899;p11"/>
            <p:cNvSpPr/>
            <p:nvPr/>
          </p:nvSpPr>
          <p:spPr>
            <a:xfrm>
              <a:off x="4906940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0" name="Google Shape;4900;p11"/>
            <p:cNvSpPr/>
            <p:nvPr/>
          </p:nvSpPr>
          <p:spPr>
            <a:xfrm>
              <a:off x="5059648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1" name="Google Shape;4901;p11"/>
            <p:cNvSpPr/>
            <p:nvPr/>
          </p:nvSpPr>
          <p:spPr>
            <a:xfrm>
              <a:off x="5212356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2" name="Google Shape;4902;p11"/>
            <p:cNvSpPr/>
            <p:nvPr/>
          </p:nvSpPr>
          <p:spPr>
            <a:xfrm>
              <a:off x="5517773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3" name="Google Shape;4903;p11"/>
            <p:cNvSpPr/>
            <p:nvPr/>
          </p:nvSpPr>
          <p:spPr>
            <a:xfrm>
              <a:off x="5365064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4" name="Google Shape;4904;p11"/>
            <p:cNvSpPr/>
            <p:nvPr/>
          </p:nvSpPr>
          <p:spPr>
            <a:xfrm>
              <a:off x="5670480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5" name="Google Shape;4905;p11"/>
            <p:cNvSpPr/>
            <p:nvPr/>
          </p:nvSpPr>
          <p:spPr>
            <a:xfrm>
              <a:off x="8113800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6" name="Google Shape;4906;p11"/>
            <p:cNvSpPr/>
            <p:nvPr/>
          </p:nvSpPr>
          <p:spPr>
            <a:xfrm>
              <a:off x="7961093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7" name="Google Shape;4907;p11"/>
            <p:cNvSpPr/>
            <p:nvPr/>
          </p:nvSpPr>
          <p:spPr>
            <a:xfrm>
              <a:off x="8266509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8" name="Google Shape;4908;p11"/>
            <p:cNvSpPr/>
            <p:nvPr/>
          </p:nvSpPr>
          <p:spPr>
            <a:xfrm>
              <a:off x="8419217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9" name="Google Shape;4909;p11"/>
            <p:cNvSpPr/>
            <p:nvPr/>
          </p:nvSpPr>
          <p:spPr>
            <a:xfrm>
              <a:off x="8724628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0" name="Google Shape;4910;p11"/>
            <p:cNvSpPr/>
            <p:nvPr/>
          </p:nvSpPr>
          <p:spPr>
            <a:xfrm>
              <a:off x="8571926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1" name="Google Shape;4911;p11"/>
            <p:cNvSpPr/>
            <p:nvPr/>
          </p:nvSpPr>
          <p:spPr>
            <a:xfrm>
              <a:off x="8877337" y="8080506"/>
              <a:ext cx="27940" cy="66040"/>
            </a:xfrm>
            <a:custGeom>
              <a:avLst/>
              <a:gdLst/>
              <a:ahLst/>
              <a:cxnLst/>
              <a:rect l="l" t="t" r="r" b="b"/>
              <a:pathLst>
                <a:path w="27940" h="66040" extrusionOk="0">
                  <a:moveTo>
                    <a:pt x="27454" y="0"/>
                  </a:moveTo>
                  <a:lnTo>
                    <a:pt x="23318" y="835"/>
                  </a:lnTo>
                  <a:lnTo>
                    <a:pt x="11182" y="9019"/>
                  </a:lnTo>
                  <a:lnTo>
                    <a:pt x="3000" y="21156"/>
                  </a:lnTo>
                  <a:lnTo>
                    <a:pt x="0" y="36014"/>
                  </a:lnTo>
                  <a:lnTo>
                    <a:pt x="3000" y="50878"/>
                  </a:lnTo>
                  <a:lnTo>
                    <a:pt x="11182" y="63014"/>
                  </a:lnTo>
                  <a:lnTo>
                    <a:pt x="14907" y="65525"/>
                  </a:lnTo>
                  <a:lnTo>
                    <a:pt x="27454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2" name="Google Shape;4912;p11"/>
            <p:cNvSpPr/>
            <p:nvPr/>
          </p:nvSpPr>
          <p:spPr>
            <a:xfrm>
              <a:off x="20298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3" name="Google Shape;4913;p11"/>
            <p:cNvSpPr/>
            <p:nvPr/>
          </p:nvSpPr>
          <p:spPr>
            <a:xfrm>
              <a:off x="2463620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4" name="Google Shape;4914;p11"/>
            <p:cNvSpPr/>
            <p:nvPr/>
          </p:nvSpPr>
          <p:spPr>
            <a:xfrm>
              <a:off x="2616327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5" name="Google Shape;4915;p11"/>
            <p:cNvSpPr/>
            <p:nvPr/>
          </p:nvSpPr>
          <p:spPr>
            <a:xfrm>
              <a:off x="2921744" y="823105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6" name="Google Shape;4916;p11"/>
            <p:cNvSpPr/>
            <p:nvPr/>
          </p:nvSpPr>
          <p:spPr>
            <a:xfrm>
              <a:off x="2769036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7" name="Google Shape;4917;p11"/>
            <p:cNvSpPr/>
            <p:nvPr/>
          </p:nvSpPr>
          <p:spPr>
            <a:xfrm>
              <a:off x="3074447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8" name="Google Shape;4918;p11"/>
            <p:cNvSpPr/>
            <p:nvPr/>
          </p:nvSpPr>
          <p:spPr>
            <a:xfrm>
              <a:off x="3227155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9" name="Google Shape;4919;p11"/>
            <p:cNvSpPr/>
            <p:nvPr/>
          </p:nvSpPr>
          <p:spPr>
            <a:xfrm>
              <a:off x="3532571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0" name="Google Shape;4920;p11"/>
            <p:cNvSpPr/>
            <p:nvPr/>
          </p:nvSpPr>
          <p:spPr>
            <a:xfrm>
              <a:off x="3379863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1" name="Google Shape;4921;p11"/>
            <p:cNvSpPr/>
            <p:nvPr/>
          </p:nvSpPr>
          <p:spPr>
            <a:xfrm>
              <a:off x="4754232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2" name="Google Shape;4922;p11"/>
            <p:cNvSpPr/>
            <p:nvPr/>
          </p:nvSpPr>
          <p:spPr>
            <a:xfrm>
              <a:off x="4601523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3" name="Google Shape;4923;p11"/>
            <p:cNvSpPr/>
            <p:nvPr/>
          </p:nvSpPr>
          <p:spPr>
            <a:xfrm>
              <a:off x="5059648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4" name="Google Shape;4924;p11"/>
            <p:cNvSpPr/>
            <p:nvPr/>
          </p:nvSpPr>
          <p:spPr>
            <a:xfrm>
              <a:off x="4906940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5" name="Google Shape;4925;p11"/>
            <p:cNvSpPr/>
            <p:nvPr/>
          </p:nvSpPr>
          <p:spPr>
            <a:xfrm>
              <a:off x="5212356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6" name="Google Shape;4926;p11"/>
            <p:cNvSpPr/>
            <p:nvPr/>
          </p:nvSpPr>
          <p:spPr>
            <a:xfrm>
              <a:off x="5517773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7" name="Google Shape;4927;p11"/>
            <p:cNvSpPr/>
            <p:nvPr/>
          </p:nvSpPr>
          <p:spPr>
            <a:xfrm>
              <a:off x="5365064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8" name="Google Shape;4928;p11"/>
            <p:cNvSpPr/>
            <p:nvPr/>
          </p:nvSpPr>
          <p:spPr>
            <a:xfrm>
              <a:off x="7961093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9" name="Google Shape;4929;p11"/>
            <p:cNvSpPr/>
            <p:nvPr/>
          </p:nvSpPr>
          <p:spPr>
            <a:xfrm>
              <a:off x="8113800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0" name="Google Shape;4930;p11"/>
            <p:cNvSpPr/>
            <p:nvPr/>
          </p:nvSpPr>
          <p:spPr>
            <a:xfrm>
              <a:off x="8419217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1" name="Google Shape;4931;p11"/>
            <p:cNvSpPr/>
            <p:nvPr/>
          </p:nvSpPr>
          <p:spPr>
            <a:xfrm>
              <a:off x="8266509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2" name="Google Shape;4932;p11"/>
            <p:cNvSpPr/>
            <p:nvPr/>
          </p:nvSpPr>
          <p:spPr>
            <a:xfrm>
              <a:off x="8571926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3" name="Google Shape;4933;p11"/>
            <p:cNvSpPr/>
            <p:nvPr/>
          </p:nvSpPr>
          <p:spPr>
            <a:xfrm>
              <a:off x="8724628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4" name="Google Shape;4934;p11"/>
            <p:cNvSpPr/>
            <p:nvPr/>
          </p:nvSpPr>
          <p:spPr>
            <a:xfrm>
              <a:off x="20298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5" name="Google Shape;4935;p11"/>
            <p:cNvSpPr/>
            <p:nvPr/>
          </p:nvSpPr>
          <p:spPr>
            <a:xfrm>
              <a:off x="173001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6" name="Google Shape;4936;p11"/>
            <p:cNvSpPr/>
            <p:nvPr/>
          </p:nvSpPr>
          <p:spPr>
            <a:xfrm>
              <a:off x="2616327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7" name="Google Shape;4937;p11"/>
            <p:cNvSpPr/>
            <p:nvPr/>
          </p:nvSpPr>
          <p:spPr>
            <a:xfrm>
              <a:off x="2921744" y="8383756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8" name="Google Shape;4938;p11"/>
            <p:cNvSpPr/>
            <p:nvPr/>
          </p:nvSpPr>
          <p:spPr>
            <a:xfrm>
              <a:off x="2769036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9" name="Google Shape;4939;p11"/>
            <p:cNvSpPr/>
            <p:nvPr/>
          </p:nvSpPr>
          <p:spPr>
            <a:xfrm>
              <a:off x="3227155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0" name="Google Shape;4940;p11"/>
            <p:cNvSpPr/>
            <p:nvPr/>
          </p:nvSpPr>
          <p:spPr>
            <a:xfrm>
              <a:off x="3074447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1" name="Google Shape;4941;p11"/>
            <p:cNvSpPr/>
            <p:nvPr/>
          </p:nvSpPr>
          <p:spPr>
            <a:xfrm>
              <a:off x="3379863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2" name="Google Shape;4942;p11"/>
            <p:cNvSpPr/>
            <p:nvPr/>
          </p:nvSpPr>
          <p:spPr>
            <a:xfrm>
              <a:off x="3685280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3" name="Google Shape;4943;p11"/>
            <p:cNvSpPr/>
            <p:nvPr/>
          </p:nvSpPr>
          <p:spPr>
            <a:xfrm>
              <a:off x="3532571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4" name="Google Shape;4944;p11"/>
            <p:cNvSpPr/>
            <p:nvPr/>
          </p:nvSpPr>
          <p:spPr>
            <a:xfrm>
              <a:off x="3837987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5" name="Google Shape;4945;p11"/>
            <p:cNvSpPr/>
            <p:nvPr/>
          </p:nvSpPr>
          <p:spPr>
            <a:xfrm>
              <a:off x="3990696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6" name="Google Shape;4946;p11"/>
            <p:cNvSpPr/>
            <p:nvPr/>
          </p:nvSpPr>
          <p:spPr>
            <a:xfrm>
              <a:off x="4143404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7" name="Google Shape;4947;p11"/>
            <p:cNvSpPr/>
            <p:nvPr/>
          </p:nvSpPr>
          <p:spPr>
            <a:xfrm>
              <a:off x="4296113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8" name="Google Shape;4948;p11"/>
            <p:cNvSpPr/>
            <p:nvPr/>
          </p:nvSpPr>
          <p:spPr>
            <a:xfrm>
              <a:off x="4448815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9" name="Google Shape;4949;p11"/>
            <p:cNvSpPr/>
            <p:nvPr/>
          </p:nvSpPr>
          <p:spPr>
            <a:xfrm>
              <a:off x="4601523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0" name="Google Shape;4950;p11"/>
            <p:cNvSpPr/>
            <p:nvPr/>
          </p:nvSpPr>
          <p:spPr>
            <a:xfrm>
              <a:off x="4754232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1" name="Google Shape;4951;p11"/>
            <p:cNvSpPr/>
            <p:nvPr/>
          </p:nvSpPr>
          <p:spPr>
            <a:xfrm>
              <a:off x="5059648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2" name="Google Shape;4952;p11"/>
            <p:cNvSpPr/>
            <p:nvPr/>
          </p:nvSpPr>
          <p:spPr>
            <a:xfrm>
              <a:off x="4906940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3" name="Google Shape;4953;p11"/>
            <p:cNvSpPr/>
            <p:nvPr/>
          </p:nvSpPr>
          <p:spPr>
            <a:xfrm>
              <a:off x="5212356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4" name="Google Shape;4954;p11"/>
            <p:cNvSpPr/>
            <p:nvPr/>
          </p:nvSpPr>
          <p:spPr>
            <a:xfrm>
              <a:off x="5365064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5" name="Google Shape;4955;p11"/>
            <p:cNvSpPr/>
            <p:nvPr/>
          </p:nvSpPr>
          <p:spPr>
            <a:xfrm>
              <a:off x="7808385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6" name="Google Shape;4956;p11"/>
            <p:cNvSpPr/>
            <p:nvPr/>
          </p:nvSpPr>
          <p:spPr>
            <a:xfrm>
              <a:off x="7961093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7" name="Google Shape;4957;p11"/>
            <p:cNvSpPr/>
            <p:nvPr/>
          </p:nvSpPr>
          <p:spPr>
            <a:xfrm>
              <a:off x="8113800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8" name="Google Shape;4958;p11"/>
            <p:cNvSpPr/>
            <p:nvPr/>
          </p:nvSpPr>
          <p:spPr>
            <a:xfrm>
              <a:off x="8419217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9" name="Google Shape;4959;p11"/>
            <p:cNvSpPr/>
            <p:nvPr/>
          </p:nvSpPr>
          <p:spPr>
            <a:xfrm>
              <a:off x="8266509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0" name="Google Shape;4960;p11"/>
            <p:cNvSpPr/>
            <p:nvPr/>
          </p:nvSpPr>
          <p:spPr>
            <a:xfrm>
              <a:off x="8571926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1" name="Google Shape;4961;p11"/>
            <p:cNvSpPr/>
            <p:nvPr/>
          </p:nvSpPr>
          <p:spPr>
            <a:xfrm>
              <a:off x="20298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2" name="Google Shape;4962;p11"/>
            <p:cNvSpPr/>
            <p:nvPr/>
          </p:nvSpPr>
          <p:spPr>
            <a:xfrm>
              <a:off x="8724628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3" name="Google Shape;4963;p11"/>
            <p:cNvSpPr/>
            <p:nvPr/>
          </p:nvSpPr>
          <p:spPr>
            <a:xfrm>
              <a:off x="173001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4" name="Google Shape;4964;p11"/>
            <p:cNvSpPr/>
            <p:nvPr/>
          </p:nvSpPr>
          <p:spPr>
            <a:xfrm>
              <a:off x="3074447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5" name="Google Shape;4965;p11"/>
            <p:cNvSpPr/>
            <p:nvPr/>
          </p:nvSpPr>
          <p:spPr>
            <a:xfrm>
              <a:off x="2921744" y="8536469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6" name="Google Shape;4966;p11"/>
            <p:cNvSpPr/>
            <p:nvPr/>
          </p:nvSpPr>
          <p:spPr>
            <a:xfrm>
              <a:off x="3379863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7" name="Google Shape;4967;p11"/>
            <p:cNvSpPr/>
            <p:nvPr/>
          </p:nvSpPr>
          <p:spPr>
            <a:xfrm>
              <a:off x="3227155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8" name="Google Shape;4968;p11"/>
            <p:cNvSpPr/>
            <p:nvPr/>
          </p:nvSpPr>
          <p:spPr>
            <a:xfrm>
              <a:off x="3532571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9" name="Google Shape;4969;p11"/>
            <p:cNvSpPr/>
            <p:nvPr/>
          </p:nvSpPr>
          <p:spPr>
            <a:xfrm>
              <a:off x="3685280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0" name="Google Shape;4970;p11"/>
            <p:cNvSpPr/>
            <p:nvPr/>
          </p:nvSpPr>
          <p:spPr>
            <a:xfrm>
              <a:off x="3837987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1" name="Google Shape;4971;p11"/>
            <p:cNvSpPr/>
            <p:nvPr/>
          </p:nvSpPr>
          <p:spPr>
            <a:xfrm>
              <a:off x="3990696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2" name="Google Shape;4972;p11"/>
            <p:cNvSpPr/>
            <p:nvPr/>
          </p:nvSpPr>
          <p:spPr>
            <a:xfrm>
              <a:off x="4143404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3" name="Google Shape;4973;p11"/>
            <p:cNvSpPr/>
            <p:nvPr/>
          </p:nvSpPr>
          <p:spPr>
            <a:xfrm>
              <a:off x="4296113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4" name="Google Shape;4974;p11"/>
            <p:cNvSpPr/>
            <p:nvPr/>
          </p:nvSpPr>
          <p:spPr>
            <a:xfrm>
              <a:off x="4448815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5" name="Google Shape;4975;p11"/>
            <p:cNvSpPr/>
            <p:nvPr/>
          </p:nvSpPr>
          <p:spPr>
            <a:xfrm>
              <a:off x="4601523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6" name="Google Shape;4976;p11"/>
            <p:cNvSpPr/>
            <p:nvPr/>
          </p:nvSpPr>
          <p:spPr>
            <a:xfrm>
              <a:off x="4754232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7" name="Google Shape;4977;p11"/>
            <p:cNvSpPr/>
            <p:nvPr/>
          </p:nvSpPr>
          <p:spPr>
            <a:xfrm>
              <a:off x="4906940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8" name="Google Shape;4978;p11"/>
            <p:cNvSpPr/>
            <p:nvPr/>
          </p:nvSpPr>
          <p:spPr>
            <a:xfrm>
              <a:off x="5059648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9" name="Google Shape;4979;p11"/>
            <p:cNvSpPr/>
            <p:nvPr/>
          </p:nvSpPr>
          <p:spPr>
            <a:xfrm>
              <a:off x="7808385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0" name="Google Shape;4980;p11"/>
            <p:cNvSpPr/>
            <p:nvPr/>
          </p:nvSpPr>
          <p:spPr>
            <a:xfrm>
              <a:off x="7961093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1" name="Google Shape;4981;p11"/>
            <p:cNvSpPr/>
            <p:nvPr/>
          </p:nvSpPr>
          <p:spPr>
            <a:xfrm>
              <a:off x="8113800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2" name="Google Shape;4982;p11"/>
            <p:cNvSpPr/>
            <p:nvPr/>
          </p:nvSpPr>
          <p:spPr>
            <a:xfrm>
              <a:off x="8266509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3" name="Google Shape;4983;p11"/>
            <p:cNvSpPr/>
            <p:nvPr/>
          </p:nvSpPr>
          <p:spPr>
            <a:xfrm>
              <a:off x="8419217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4" name="Google Shape;4984;p11"/>
            <p:cNvSpPr/>
            <p:nvPr/>
          </p:nvSpPr>
          <p:spPr>
            <a:xfrm>
              <a:off x="8571926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5" name="Google Shape;4985;p11"/>
            <p:cNvSpPr/>
            <p:nvPr/>
          </p:nvSpPr>
          <p:spPr>
            <a:xfrm>
              <a:off x="8724628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6" name="Google Shape;4986;p11"/>
            <p:cNvSpPr/>
            <p:nvPr/>
          </p:nvSpPr>
          <p:spPr>
            <a:xfrm>
              <a:off x="20298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7" name="Google Shape;4987;p11"/>
            <p:cNvSpPr/>
            <p:nvPr/>
          </p:nvSpPr>
          <p:spPr>
            <a:xfrm>
              <a:off x="173001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8" name="Google Shape;4988;p11"/>
            <p:cNvSpPr/>
            <p:nvPr/>
          </p:nvSpPr>
          <p:spPr>
            <a:xfrm>
              <a:off x="325709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9" name="Google Shape;4989;p11"/>
            <p:cNvSpPr/>
            <p:nvPr/>
          </p:nvSpPr>
          <p:spPr>
            <a:xfrm>
              <a:off x="3227155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0" name="Google Shape;4990;p11"/>
            <p:cNvSpPr/>
            <p:nvPr/>
          </p:nvSpPr>
          <p:spPr>
            <a:xfrm>
              <a:off x="3379863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1" name="Google Shape;4991;p11"/>
            <p:cNvSpPr/>
            <p:nvPr/>
          </p:nvSpPr>
          <p:spPr>
            <a:xfrm>
              <a:off x="3532571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2" name="Google Shape;4992;p11"/>
            <p:cNvSpPr/>
            <p:nvPr/>
          </p:nvSpPr>
          <p:spPr>
            <a:xfrm>
              <a:off x="3685280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3" name="Google Shape;4993;p11"/>
            <p:cNvSpPr/>
            <p:nvPr/>
          </p:nvSpPr>
          <p:spPr>
            <a:xfrm>
              <a:off x="3837987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4" name="Google Shape;4994;p11"/>
            <p:cNvSpPr/>
            <p:nvPr/>
          </p:nvSpPr>
          <p:spPr>
            <a:xfrm>
              <a:off x="3990696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5" name="Google Shape;4995;p11"/>
            <p:cNvSpPr/>
            <p:nvPr/>
          </p:nvSpPr>
          <p:spPr>
            <a:xfrm>
              <a:off x="4143404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6" name="Google Shape;4996;p11"/>
            <p:cNvSpPr/>
            <p:nvPr/>
          </p:nvSpPr>
          <p:spPr>
            <a:xfrm>
              <a:off x="4296113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7" name="Google Shape;4997;p11"/>
            <p:cNvSpPr/>
            <p:nvPr/>
          </p:nvSpPr>
          <p:spPr>
            <a:xfrm>
              <a:off x="4448815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8" name="Google Shape;4998;p11"/>
            <p:cNvSpPr/>
            <p:nvPr/>
          </p:nvSpPr>
          <p:spPr>
            <a:xfrm>
              <a:off x="4601523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9" name="Google Shape;4999;p11"/>
            <p:cNvSpPr/>
            <p:nvPr/>
          </p:nvSpPr>
          <p:spPr>
            <a:xfrm>
              <a:off x="7655676" y="868917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0" name="Google Shape;5000;p11"/>
            <p:cNvSpPr/>
            <p:nvPr/>
          </p:nvSpPr>
          <p:spPr>
            <a:xfrm>
              <a:off x="7808385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1" name="Google Shape;5001;p11"/>
            <p:cNvSpPr/>
            <p:nvPr/>
          </p:nvSpPr>
          <p:spPr>
            <a:xfrm>
              <a:off x="7961093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2" name="Google Shape;5002;p11"/>
            <p:cNvSpPr/>
            <p:nvPr/>
          </p:nvSpPr>
          <p:spPr>
            <a:xfrm>
              <a:off x="8113800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3" name="Google Shape;5003;p11"/>
            <p:cNvSpPr/>
            <p:nvPr/>
          </p:nvSpPr>
          <p:spPr>
            <a:xfrm>
              <a:off x="8266509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4" name="Google Shape;5004;p11"/>
            <p:cNvSpPr/>
            <p:nvPr/>
          </p:nvSpPr>
          <p:spPr>
            <a:xfrm>
              <a:off x="8419217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5" name="Google Shape;5005;p11"/>
            <p:cNvSpPr/>
            <p:nvPr/>
          </p:nvSpPr>
          <p:spPr>
            <a:xfrm>
              <a:off x="8571926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6" name="Google Shape;5006;p11"/>
            <p:cNvSpPr/>
            <p:nvPr/>
          </p:nvSpPr>
          <p:spPr>
            <a:xfrm>
              <a:off x="8724628" y="8689173"/>
              <a:ext cx="62230" cy="76835"/>
            </a:xfrm>
            <a:custGeom>
              <a:avLst/>
              <a:gdLst/>
              <a:ahLst/>
              <a:cxnLst/>
              <a:rect l="l" t="t" r="r" b="b"/>
              <a:pathLst>
                <a:path w="62229" h="76834" extrusionOk="0">
                  <a:moveTo>
                    <a:pt x="38182" y="0"/>
                  </a:moveTo>
                  <a:lnTo>
                    <a:pt x="23319" y="3000"/>
                  </a:lnTo>
                  <a:lnTo>
                    <a:pt x="11182" y="11181"/>
                  </a:lnTo>
                  <a:lnTo>
                    <a:pt x="3000" y="23318"/>
                  </a:lnTo>
                  <a:lnTo>
                    <a:pt x="0" y="38181"/>
                  </a:lnTo>
                  <a:lnTo>
                    <a:pt x="3000" y="53044"/>
                  </a:lnTo>
                  <a:lnTo>
                    <a:pt x="11182" y="65180"/>
                  </a:lnTo>
                  <a:lnTo>
                    <a:pt x="23319" y="73363"/>
                  </a:lnTo>
                  <a:lnTo>
                    <a:pt x="38182" y="76363"/>
                  </a:lnTo>
                  <a:lnTo>
                    <a:pt x="49421" y="74093"/>
                  </a:lnTo>
                  <a:lnTo>
                    <a:pt x="61892" y="8969"/>
                  </a:lnTo>
                  <a:lnTo>
                    <a:pt x="53039" y="3000"/>
                  </a:lnTo>
                  <a:lnTo>
                    <a:pt x="38182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7" name="Google Shape;5007;p11"/>
            <p:cNvSpPr/>
            <p:nvPr/>
          </p:nvSpPr>
          <p:spPr>
            <a:xfrm>
              <a:off x="20298" y="884188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8" name="Google Shape;5008;p11"/>
            <p:cNvSpPr/>
            <p:nvPr/>
          </p:nvSpPr>
          <p:spPr>
            <a:xfrm>
              <a:off x="173001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9" name="Google Shape;5009;p11"/>
            <p:cNvSpPr/>
            <p:nvPr/>
          </p:nvSpPr>
          <p:spPr>
            <a:xfrm>
              <a:off x="325709" y="884188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0" name="Google Shape;5010;p11"/>
            <p:cNvSpPr/>
            <p:nvPr/>
          </p:nvSpPr>
          <p:spPr>
            <a:xfrm>
              <a:off x="478417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1" name="Google Shape;5011;p11"/>
            <p:cNvSpPr/>
            <p:nvPr/>
          </p:nvSpPr>
          <p:spPr>
            <a:xfrm>
              <a:off x="7502968" y="884188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2" name="Google Shape;5012;p11"/>
            <p:cNvSpPr/>
            <p:nvPr/>
          </p:nvSpPr>
          <p:spPr>
            <a:xfrm>
              <a:off x="7655676" y="8841885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3" name="Google Shape;5013;p11"/>
            <p:cNvSpPr/>
            <p:nvPr/>
          </p:nvSpPr>
          <p:spPr>
            <a:xfrm>
              <a:off x="7808385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4" name="Google Shape;5014;p11"/>
            <p:cNvSpPr/>
            <p:nvPr/>
          </p:nvSpPr>
          <p:spPr>
            <a:xfrm>
              <a:off x="7961093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5" name="Google Shape;5015;p11"/>
            <p:cNvSpPr/>
            <p:nvPr/>
          </p:nvSpPr>
          <p:spPr>
            <a:xfrm>
              <a:off x="8113800" y="884188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6" name="Google Shape;5016;p11"/>
            <p:cNvSpPr/>
            <p:nvPr/>
          </p:nvSpPr>
          <p:spPr>
            <a:xfrm>
              <a:off x="8266509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7" name="Google Shape;5017;p11"/>
            <p:cNvSpPr/>
            <p:nvPr/>
          </p:nvSpPr>
          <p:spPr>
            <a:xfrm>
              <a:off x="8419217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8" name="Google Shape;5018;p11"/>
            <p:cNvSpPr/>
            <p:nvPr/>
          </p:nvSpPr>
          <p:spPr>
            <a:xfrm>
              <a:off x="8571926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9" name="Google Shape;5019;p11"/>
            <p:cNvSpPr/>
            <p:nvPr/>
          </p:nvSpPr>
          <p:spPr>
            <a:xfrm>
              <a:off x="20298" y="8994589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0" name="Google Shape;5020;p11"/>
            <p:cNvSpPr/>
            <p:nvPr/>
          </p:nvSpPr>
          <p:spPr>
            <a:xfrm>
              <a:off x="173001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1" name="Google Shape;5021;p11"/>
            <p:cNvSpPr/>
            <p:nvPr/>
          </p:nvSpPr>
          <p:spPr>
            <a:xfrm>
              <a:off x="325709" y="8994589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2" name="Google Shape;5022;p11"/>
            <p:cNvSpPr/>
            <p:nvPr/>
          </p:nvSpPr>
          <p:spPr>
            <a:xfrm>
              <a:off x="478417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3" name="Google Shape;5023;p11"/>
            <p:cNvSpPr/>
            <p:nvPr/>
          </p:nvSpPr>
          <p:spPr>
            <a:xfrm>
              <a:off x="7350260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4" name="Google Shape;5024;p11"/>
            <p:cNvSpPr/>
            <p:nvPr/>
          </p:nvSpPr>
          <p:spPr>
            <a:xfrm>
              <a:off x="7502968" y="8994589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5" name="Google Shape;5025;p11"/>
            <p:cNvSpPr/>
            <p:nvPr/>
          </p:nvSpPr>
          <p:spPr>
            <a:xfrm>
              <a:off x="7655676" y="8994589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6" name="Google Shape;5026;p11"/>
            <p:cNvSpPr/>
            <p:nvPr/>
          </p:nvSpPr>
          <p:spPr>
            <a:xfrm>
              <a:off x="7808385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7" name="Google Shape;5027;p11"/>
            <p:cNvSpPr/>
            <p:nvPr/>
          </p:nvSpPr>
          <p:spPr>
            <a:xfrm>
              <a:off x="7961093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8" name="Google Shape;5028;p11"/>
            <p:cNvSpPr/>
            <p:nvPr/>
          </p:nvSpPr>
          <p:spPr>
            <a:xfrm>
              <a:off x="8113800" y="8994589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9" name="Google Shape;5029;p11"/>
            <p:cNvSpPr/>
            <p:nvPr/>
          </p:nvSpPr>
          <p:spPr>
            <a:xfrm>
              <a:off x="8266509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0" name="Google Shape;5030;p11"/>
            <p:cNvSpPr/>
            <p:nvPr/>
          </p:nvSpPr>
          <p:spPr>
            <a:xfrm>
              <a:off x="8419217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1" name="Google Shape;5031;p11"/>
            <p:cNvSpPr/>
            <p:nvPr/>
          </p:nvSpPr>
          <p:spPr>
            <a:xfrm>
              <a:off x="8571926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2" name="Google Shape;5032;p11"/>
            <p:cNvSpPr/>
            <p:nvPr/>
          </p:nvSpPr>
          <p:spPr>
            <a:xfrm>
              <a:off x="20298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3" name="Google Shape;5033;p11"/>
            <p:cNvSpPr/>
            <p:nvPr/>
          </p:nvSpPr>
          <p:spPr>
            <a:xfrm>
              <a:off x="173001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4" name="Google Shape;5034;p11"/>
            <p:cNvSpPr/>
            <p:nvPr/>
          </p:nvSpPr>
          <p:spPr>
            <a:xfrm>
              <a:off x="325709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5" name="Google Shape;5035;p11"/>
            <p:cNvSpPr/>
            <p:nvPr/>
          </p:nvSpPr>
          <p:spPr>
            <a:xfrm>
              <a:off x="478417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6" name="Google Shape;5036;p11"/>
            <p:cNvSpPr/>
            <p:nvPr/>
          </p:nvSpPr>
          <p:spPr>
            <a:xfrm>
              <a:off x="631126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7" name="Google Shape;5037;p11"/>
            <p:cNvSpPr/>
            <p:nvPr/>
          </p:nvSpPr>
          <p:spPr>
            <a:xfrm>
              <a:off x="7350260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8" name="Google Shape;5038;p11"/>
            <p:cNvSpPr/>
            <p:nvPr/>
          </p:nvSpPr>
          <p:spPr>
            <a:xfrm>
              <a:off x="7502968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9" name="Google Shape;5039;p11"/>
            <p:cNvSpPr/>
            <p:nvPr/>
          </p:nvSpPr>
          <p:spPr>
            <a:xfrm>
              <a:off x="7655676" y="914730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0" name="Google Shape;5040;p11"/>
            <p:cNvSpPr/>
            <p:nvPr/>
          </p:nvSpPr>
          <p:spPr>
            <a:xfrm>
              <a:off x="7808385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1" name="Google Shape;5041;p11"/>
            <p:cNvSpPr/>
            <p:nvPr/>
          </p:nvSpPr>
          <p:spPr>
            <a:xfrm>
              <a:off x="7961093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2" name="Google Shape;5042;p11"/>
            <p:cNvSpPr/>
            <p:nvPr/>
          </p:nvSpPr>
          <p:spPr>
            <a:xfrm>
              <a:off x="8113800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3" name="Google Shape;5043;p11"/>
            <p:cNvSpPr/>
            <p:nvPr/>
          </p:nvSpPr>
          <p:spPr>
            <a:xfrm>
              <a:off x="8266509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4" name="Google Shape;5044;p11"/>
            <p:cNvSpPr/>
            <p:nvPr/>
          </p:nvSpPr>
          <p:spPr>
            <a:xfrm>
              <a:off x="8419217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5" name="Google Shape;5045;p11"/>
            <p:cNvSpPr/>
            <p:nvPr/>
          </p:nvSpPr>
          <p:spPr>
            <a:xfrm>
              <a:off x="20298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6" name="Google Shape;5046;p11"/>
            <p:cNvSpPr/>
            <p:nvPr/>
          </p:nvSpPr>
          <p:spPr>
            <a:xfrm>
              <a:off x="173001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7" name="Google Shape;5047;p11"/>
            <p:cNvSpPr/>
            <p:nvPr/>
          </p:nvSpPr>
          <p:spPr>
            <a:xfrm>
              <a:off x="325709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8" name="Google Shape;5048;p11"/>
            <p:cNvSpPr/>
            <p:nvPr/>
          </p:nvSpPr>
          <p:spPr>
            <a:xfrm>
              <a:off x="478417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9" name="Google Shape;5049;p11"/>
            <p:cNvSpPr/>
            <p:nvPr/>
          </p:nvSpPr>
          <p:spPr>
            <a:xfrm>
              <a:off x="631126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0" name="Google Shape;5050;p11"/>
            <p:cNvSpPr/>
            <p:nvPr/>
          </p:nvSpPr>
          <p:spPr>
            <a:xfrm>
              <a:off x="783834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1" name="Google Shape;5051;p11"/>
            <p:cNvSpPr/>
            <p:nvPr/>
          </p:nvSpPr>
          <p:spPr>
            <a:xfrm>
              <a:off x="7197557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2" name="Google Shape;5052;p11"/>
            <p:cNvSpPr/>
            <p:nvPr/>
          </p:nvSpPr>
          <p:spPr>
            <a:xfrm>
              <a:off x="7350260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3" name="Google Shape;5053;p11"/>
            <p:cNvSpPr/>
            <p:nvPr/>
          </p:nvSpPr>
          <p:spPr>
            <a:xfrm>
              <a:off x="7502968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4" name="Google Shape;5054;p11"/>
            <p:cNvSpPr/>
            <p:nvPr/>
          </p:nvSpPr>
          <p:spPr>
            <a:xfrm>
              <a:off x="7655676" y="930000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5" name="Google Shape;5055;p11"/>
            <p:cNvSpPr/>
            <p:nvPr/>
          </p:nvSpPr>
          <p:spPr>
            <a:xfrm>
              <a:off x="7808385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6" name="Google Shape;5056;p11"/>
            <p:cNvSpPr/>
            <p:nvPr/>
          </p:nvSpPr>
          <p:spPr>
            <a:xfrm>
              <a:off x="7961093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7" name="Google Shape;5057;p11"/>
            <p:cNvSpPr/>
            <p:nvPr/>
          </p:nvSpPr>
          <p:spPr>
            <a:xfrm>
              <a:off x="8113800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8" name="Google Shape;5058;p11"/>
            <p:cNvSpPr/>
            <p:nvPr/>
          </p:nvSpPr>
          <p:spPr>
            <a:xfrm>
              <a:off x="8266509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9" name="Google Shape;5059;p11"/>
            <p:cNvSpPr/>
            <p:nvPr/>
          </p:nvSpPr>
          <p:spPr>
            <a:xfrm>
              <a:off x="20298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0" name="Google Shape;5060;p11"/>
            <p:cNvSpPr/>
            <p:nvPr/>
          </p:nvSpPr>
          <p:spPr>
            <a:xfrm>
              <a:off x="173001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1" name="Google Shape;5061;p11"/>
            <p:cNvSpPr/>
            <p:nvPr/>
          </p:nvSpPr>
          <p:spPr>
            <a:xfrm>
              <a:off x="325709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2" name="Google Shape;5062;p11"/>
            <p:cNvSpPr/>
            <p:nvPr/>
          </p:nvSpPr>
          <p:spPr>
            <a:xfrm>
              <a:off x="478417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3" name="Google Shape;5063;p11"/>
            <p:cNvSpPr/>
            <p:nvPr/>
          </p:nvSpPr>
          <p:spPr>
            <a:xfrm>
              <a:off x="631126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4" name="Google Shape;5064;p11"/>
            <p:cNvSpPr/>
            <p:nvPr/>
          </p:nvSpPr>
          <p:spPr>
            <a:xfrm>
              <a:off x="783834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5" name="Google Shape;5065;p11"/>
            <p:cNvSpPr/>
            <p:nvPr/>
          </p:nvSpPr>
          <p:spPr>
            <a:xfrm>
              <a:off x="936542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6" name="Google Shape;5066;p11"/>
            <p:cNvSpPr/>
            <p:nvPr/>
          </p:nvSpPr>
          <p:spPr>
            <a:xfrm>
              <a:off x="7044849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7" name="Google Shape;5067;p11"/>
            <p:cNvSpPr/>
            <p:nvPr/>
          </p:nvSpPr>
          <p:spPr>
            <a:xfrm>
              <a:off x="7197557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8" name="Google Shape;5068;p11"/>
            <p:cNvSpPr/>
            <p:nvPr/>
          </p:nvSpPr>
          <p:spPr>
            <a:xfrm>
              <a:off x="7350260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9" name="Google Shape;5069;p11"/>
            <p:cNvSpPr/>
            <p:nvPr/>
          </p:nvSpPr>
          <p:spPr>
            <a:xfrm>
              <a:off x="7502968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0" name="Google Shape;5070;p11"/>
            <p:cNvSpPr/>
            <p:nvPr/>
          </p:nvSpPr>
          <p:spPr>
            <a:xfrm>
              <a:off x="7655676" y="945270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1" name="Google Shape;5071;p11"/>
            <p:cNvSpPr/>
            <p:nvPr/>
          </p:nvSpPr>
          <p:spPr>
            <a:xfrm>
              <a:off x="7808385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2" name="Google Shape;5072;p11"/>
            <p:cNvSpPr/>
            <p:nvPr/>
          </p:nvSpPr>
          <p:spPr>
            <a:xfrm>
              <a:off x="7961093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3" name="Google Shape;5073;p11"/>
            <p:cNvSpPr/>
            <p:nvPr/>
          </p:nvSpPr>
          <p:spPr>
            <a:xfrm>
              <a:off x="8113800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4" name="Google Shape;5074;p11"/>
            <p:cNvSpPr/>
            <p:nvPr/>
          </p:nvSpPr>
          <p:spPr>
            <a:xfrm>
              <a:off x="8266509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5" name="Google Shape;5075;p11"/>
            <p:cNvSpPr/>
            <p:nvPr/>
          </p:nvSpPr>
          <p:spPr>
            <a:xfrm>
              <a:off x="20298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6" name="Google Shape;5076;p11"/>
            <p:cNvSpPr/>
            <p:nvPr/>
          </p:nvSpPr>
          <p:spPr>
            <a:xfrm>
              <a:off x="173001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7" name="Google Shape;5077;p11"/>
            <p:cNvSpPr/>
            <p:nvPr/>
          </p:nvSpPr>
          <p:spPr>
            <a:xfrm>
              <a:off x="325709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8" name="Google Shape;5078;p11"/>
            <p:cNvSpPr/>
            <p:nvPr/>
          </p:nvSpPr>
          <p:spPr>
            <a:xfrm>
              <a:off x="478417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9" name="Google Shape;5079;p11"/>
            <p:cNvSpPr/>
            <p:nvPr/>
          </p:nvSpPr>
          <p:spPr>
            <a:xfrm>
              <a:off x="631126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0" name="Google Shape;5080;p11"/>
            <p:cNvSpPr/>
            <p:nvPr/>
          </p:nvSpPr>
          <p:spPr>
            <a:xfrm>
              <a:off x="783834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1" name="Google Shape;5081;p11"/>
            <p:cNvSpPr/>
            <p:nvPr/>
          </p:nvSpPr>
          <p:spPr>
            <a:xfrm>
              <a:off x="936542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2" name="Google Shape;5082;p11"/>
            <p:cNvSpPr/>
            <p:nvPr/>
          </p:nvSpPr>
          <p:spPr>
            <a:xfrm>
              <a:off x="1089250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3" name="Google Shape;5083;p11"/>
            <p:cNvSpPr/>
            <p:nvPr/>
          </p:nvSpPr>
          <p:spPr>
            <a:xfrm>
              <a:off x="6739433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4" name="Google Shape;5084;p11"/>
            <p:cNvSpPr/>
            <p:nvPr/>
          </p:nvSpPr>
          <p:spPr>
            <a:xfrm>
              <a:off x="6892140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5" name="Google Shape;5085;p11"/>
            <p:cNvSpPr/>
            <p:nvPr/>
          </p:nvSpPr>
          <p:spPr>
            <a:xfrm>
              <a:off x="7044849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6" name="Google Shape;5086;p11"/>
            <p:cNvSpPr/>
            <p:nvPr/>
          </p:nvSpPr>
          <p:spPr>
            <a:xfrm>
              <a:off x="7197557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7" name="Google Shape;5087;p11"/>
            <p:cNvSpPr/>
            <p:nvPr/>
          </p:nvSpPr>
          <p:spPr>
            <a:xfrm>
              <a:off x="7350260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8" name="Google Shape;5088;p11"/>
            <p:cNvSpPr/>
            <p:nvPr/>
          </p:nvSpPr>
          <p:spPr>
            <a:xfrm>
              <a:off x="7502968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9" name="Google Shape;5089;p11"/>
            <p:cNvSpPr/>
            <p:nvPr/>
          </p:nvSpPr>
          <p:spPr>
            <a:xfrm>
              <a:off x="7655676" y="960542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0" name="Google Shape;5090;p11"/>
            <p:cNvSpPr/>
            <p:nvPr/>
          </p:nvSpPr>
          <p:spPr>
            <a:xfrm>
              <a:off x="7808385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1" name="Google Shape;5091;p11"/>
            <p:cNvSpPr/>
            <p:nvPr/>
          </p:nvSpPr>
          <p:spPr>
            <a:xfrm>
              <a:off x="7961093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2" name="Google Shape;5092;p11"/>
            <p:cNvSpPr/>
            <p:nvPr/>
          </p:nvSpPr>
          <p:spPr>
            <a:xfrm>
              <a:off x="8113800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3" name="Google Shape;5093;p11"/>
            <p:cNvSpPr/>
            <p:nvPr/>
          </p:nvSpPr>
          <p:spPr>
            <a:xfrm>
              <a:off x="173001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4" name="Google Shape;5094;p11"/>
            <p:cNvSpPr/>
            <p:nvPr/>
          </p:nvSpPr>
          <p:spPr>
            <a:xfrm>
              <a:off x="325709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5" name="Google Shape;5095;p11"/>
            <p:cNvSpPr/>
            <p:nvPr/>
          </p:nvSpPr>
          <p:spPr>
            <a:xfrm>
              <a:off x="478417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6" name="Google Shape;5096;p11"/>
            <p:cNvSpPr/>
            <p:nvPr/>
          </p:nvSpPr>
          <p:spPr>
            <a:xfrm>
              <a:off x="631126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7" name="Google Shape;5097;p11"/>
            <p:cNvSpPr/>
            <p:nvPr/>
          </p:nvSpPr>
          <p:spPr>
            <a:xfrm>
              <a:off x="783834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8" name="Google Shape;5098;p11"/>
            <p:cNvSpPr/>
            <p:nvPr/>
          </p:nvSpPr>
          <p:spPr>
            <a:xfrm>
              <a:off x="936542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9" name="Google Shape;5099;p11"/>
            <p:cNvSpPr/>
            <p:nvPr/>
          </p:nvSpPr>
          <p:spPr>
            <a:xfrm>
              <a:off x="1089250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0" name="Google Shape;5100;p11"/>
            <p:cNvSpPr/>
            <p:nvPr/>
          </p:nvSpPr>
          <p:spPr>
            <a:xfrm>
              <a:off x="1241959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1" name="Google Shape;5101;p11"/>
            <p:cNvSpPr/>
            <p:nvPr/>
          </p:nvSpPr>
          <p:spPr>
            <a:xfrm>
              <a:off x="1394668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2" name="Google Shape;5102;p11"/>
            <p:cNvSpPr/>
            <p:nvPr/>
          </p:nvSpPr>
          <p:spPr>
            <a:xfrm>
              <a:off x="6586725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3" name="Google Shape;5103;p11"/>
            <p:cNvSpPr/>
            <p:nvPr/>
          </p:nvSpPr>
          <p:spPr>
            <a:xfrm>
              <a:off x="6739433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4" name="Google Shape;5104;p11"/>
            <p:cNvSpPr/>
            <p:nvPr/>
          </p:nvSpPr>
          <p:spPr>
            <a:xfrm>
              <a:off x="6892140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5" name="Google Shape;5105;p11"/>
            <p:cNvSpPr/>
            <p:nvPr/>
          </p:nvSpPr>
          <p:spPr>
            <a:xfrm>
              <a:off x="7044849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6" name="Google Shape;5106;p11"/>
            <p:cNvSpPr/>
            <p:nvPr/>
          </p:nvSpPr>
          <p:spPr>
            <a:xfrm>
              <a:off x="7197557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7" name="Google Shape;5107;p11"/>
            <p:cNvSpPr/>
            <p:nvPr/>
          </p:nvSpPr>
          <p:spPr>
            <a:xfrm>
              <a:off x="7350260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8" name="Google Shape;5108;p11"/>
            <p:cNvSpPr/>
            <p:nvPr/>
          </p:nvSpPr>
          <p:spPr>
            <a:xfrm>
              <a:off x="7502968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9" name="Google Shape;5109;p11"/>
            <p:cNvSpPr/>
            <p:nvPr/>
          </p:nvSpPr>
          <p:spPr>
            <a:xfrm>
              <a:off x="7655676" y="975812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0" name="Google Shape;5110;p11"/>
            <p:cNvSpPr/>
            <p:nvPr/>
          </p:nvSpPr>
          <p:spPr>
            <a:xfrm>
              <a:off x="7808385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1" name="Google Shape;5111;p11"/>
            <p:cNvSpPr/>
            <p:nvPr/>
          </p:nvSpPr>
          <p:spPr>
            <a:xfrm>
              <a:off x="7961093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2" name="Google Shape;5112;p11"/>
            <p:cNvSpPr/>
            <p:nvPr/>
          </p:nvSpPr>
          <p:spPr>
            <a:xfrm>
              <a:off x="325709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3" name="Google Shape;5113;p11"/>
            <p:cNvSpPr/>
            <p:nvPr/>
          </p:nvSpPr>
          <p:spPr>
            <a:xfrm>
              <a:off x="478417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4" name="Google Shape;5114;p11"/>
            <p:cNvSpPr/>
            <p:nvPr/>
          </p:nvSpPr>
          <p:spPr>
            <a:xfrm>
              <a:off x="631126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5" name="Google Shape;5115;p11"/>
            <p:cNvSpPr/>
            <p:nvPr/>
          </p:nvSpPr>
          <p:spPr>
            <a:xfrm>
              <a:off x="783834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6" name="Google Shape;5116;p11"/>
            <p:cNvSpPr/>
            <p:nvPr/>
          </p:nvSpPr>
          <p:spPr>
            <a:xfrm>
              <a:off x="936542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7" name="Google Shape;5117;p11"/>
            <p:cNvSpPr/>
            <p:nvPr/>
          </p:nvSpPr>
          <p:spPr>
            <a:xfrm>
              <a:off x="1089250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8" name="Google Shape;5118;p11"/>
            <p:cNvSpPr/>
            <p:nvPr/>
          </p:nvSpPr>
          <p:spPr>
            <a:xfrm>
              <a:off x="1241959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9" name="Google Shape;5119;p11"/>
            <p:cNvSpPr/>
            <p:nvPr/>
          </p:nvSpPr>
          <p:spPr>
            <a:xfrm>
              <a:off x="1394668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0" name="Google Shape;5120;p11"/>
            <p:cNvSpPr/>
            <p:nvPr/>
          </p:nvSpPr>
          <p:spPr>
            <a:xfrm>
              <a:off x="1547370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1" name="Google Shape;5121;p11"/>
            <p:cNvSpPr/>
            <p:nvPr/>
          </p:nvSpPr>
          <p:spPr>
            <a:xfrm>
              <a:off x="6434016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2" name="Google Shape;5122;p11"/>
            <p:cNvSpPr/>
            <p:nvPr/>
          </p:nvSpPr>
          <p:spPr>
            <a:xfrm>
              <a:off x="6586725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3" name="Google Shape;5123;p11"/>
            <p:cNvSpPr/>
            <p:nvPr/>
          </p:nvSpPr>
          <p:spPr>
            <a:xfrm>
              <a:off x="6739433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4" name="Google Shape;5124;p11"/>
            <p:cNvSpPr/>
            <p:nvPr/>
          </p:nvSpPr>
          <p:spPr>
            <a:xfrm>
              <a:off x="6892140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5" name="Google Shape;5125;p11"/>
            <p:cNvSpPr/>
            <p:nvPr/>
          </p:nvSpPr>
          <p:spPr>
            <a:xfrm>
              <a:off x="7044849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6" name="Google Shape;5126;p11"/>
            <p:cNvSpPr/>
            <p:nvPr/>
          </p:nvSpPr>
          <p:spPr>
            <a:xfrm>
              <a:off x="7197557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7" name="Google Shape;5127;p11"/>
            <p:cNvSpPr/>
            <p:nvPr/>
          </p:nvSpPr>
          <p:spPr>
            <a:xfrm>
              <a:off x="7350260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8" name="Google Shape;5128;p11"/>
            <p:cNvSpPr/>
            <p:nvPr/>
          </p:nvSpPr>
          <p:spPr>
            <a:xfrm>
              <a:off x="7502968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9" name="Google Shape;5129;p11"/>
            <p:cNvSpPr/>
            <p:nvPr/>
          </p:nvSpPr>
          <p:spPr>
            <a:xfrm>
              <a:off x="7655676" y="991083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0" name="Google Shape;5130;p11"/>
            <p:cNvSpPr/>
            <p:nvPr/>
          </p:nvSpPr>
          <p:spPr>
            <a:xfrm>
              <a:off x="7808385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1" name="Google Shape;5131;p11"/>
            <p:cNvSpPr/>
            <p:nvPr/>
          </p:nvSpPr>
          <p:spPr>
            <a:xfrm>
              <a:off x="478417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2" name="Google Shape;5132;p11"/>
            <p:cNvSpPr/>
            <p:nvPr/>
          </p:nvSpPr>
          <p:spPr>
            <a:xfrm>
              <a:off x="631126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3" name="Google Shape;5133;p11"/>
            <p:cNvSpPr/>
            <p:nvPr/>
          </p:nvSpPr>
          <p:spPr>
            <a:xfrm>
              <a:off x="783834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4" name="Google Shape;5134;p11"/>
            <p:cNvSpPr/>
            <p:nvPr/>
          </p:nvSpPr>
          <p:spPr>
            <a:xfrm>
              <a:off x="936542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5" name="Google Shape;5135;p11"/>
            <p:cNvSpPr/>
            <p:nvPr/>
          </p:nvSpPr>
          <p:spPr>
            <a:xfrm>
              <a:off x="1089250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6" name="Google Shape;5136;p11"/>
            <p:cNvSpPr/>
            <p:nvPr/>
          </p:nvSpPr>
          <p:spPr>
            <a:xfrm>
              <a:off x="1241959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7" name="Google Shape;5137;p11"/>
            <p:cNvSpPr/>
            <p:nvPr/>
          </p:nvSpPr>
          <p:spPr>
            <a:xfrm>
              <a:off x="1394668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8" name="Google Shape;5138;p11"/>
            <p:cNvSpPr/>
            <p:nvPr/>
          </p:nvSpPr>
          <p:spPr>
            <a:xfrm>
              <a:off x="1547370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9" name="Google Shape;5139;p11"/>
            <p:cNvSpPr/>
            <p:nvPr/>
          </p:nvSpPr>
          <p:spPr>
            <a:xfrm>
              <a:off x="1700079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0" name="Google Shape;5140;p11"/>
            <p:cNvSpPr/>
            <p:nvPr/>
          </p:nvSpPr>
          <p:spPr>
            <a:xfrm>
              <a:off x="1852787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1" name="Google Shape;5141;p11"/>
            <p:cNvSpPr/>
            <p:nvPr/>
          </p:nvSpPr>
          <p:spPr>
            <a:xfrm>
              <a:off x="6128600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2" name="Google Shape;5142;p11"/>
            <p:cNvSpPr/>
            <p:nvPr/>
          </p:nvSpPr>
          <p:spPr>
            <a:xfrm>
              <a:off x="6281308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3" name="Google Shape;5143;p11"/>
            <p:cNvSpPr/>
            <p:nvPr/>
          </p:nvSpPr>
          <p:spPr>
            <a:xfrm>
              <a:off x="6434016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4" name="Google Shape;5144;p11"/>
            <p:cNvSpPr/>
            <p:nvPr/>
          </p:nvSpPr>
          <p:spPr>
            <a:xfrm>
              <a:off x="6586725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5" name="Google Shape;5145;p11"/>
            <p:cNvSpPr/>
            <p:nvPr/>
          </p:nvSpPr>
          <p:spPr>
            <a:xfrm>
              <a:off x="6739433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6" name="Google Shape;5146;p11"/>
            <p:cNvSpPr/>
            <p:nvPr/>
          </p:nvSpPr>
          <p:spPr>
            <a:xfrm>
              <a:off x="6892140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7" name="Google Shape;5147;p11"/>
            <p:cNvSpPr/>
            <p:nvPr/>
          </p:nvSpPr>
          <p:spPr>
            <a:xfrm>
              <a:off x="7044849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8" name="Google Shape;5148;p11"/>
            <p:cNvSpPr/>
            <p:nvPr/>
          </p:nvSpPr>
          <p:spPr>
            <a:xfrm>
              <a:off x="7197557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9" name="Google Shape;5149;p11"/>
            <p:cNvSpPr/>
            <p:nvPr/>
          </p:nvSpPr>
          <p:spPr>
            <a:xfrm>
              <a:off x="7350260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0" name="Google Shape;5150;p11"/>
            <p:cNvSpPr/>
            <p:nvPr/>
          </p:nvSpPr>
          <p:spPr>
            <a:xfrm>
              <a:off x="7502968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1" name="Google Shape;5151;p11"/>
            <p:cNvSpPr/>
            <p:nvPr/>
          </p:nvSpPr>
          <p:spPr>
            <a:xfrm>
              <a:off x="7655676" y="1006354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2" name="Google Shape;5152;p11"/>
            <p:cNvSpPr/>
            <p:nvPr/>
          </p:nvSpPr>
          <p:spPr>
            <a:xfrm>
              <a:off x="631126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3" name="Google Shape;5153;p11"/>
            <p:cNvSpPr/>
            <p:nvPr/>
          </p:nvSpPr>
          <p:spPr>
            <a:xfrm>
              <a:off x="783834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4" name="Google Shape;5154;p11"/>
            <p:cNvSpPr/>
            <p:nvPr/>
          </p:nvSpPr>
          <p:spPr>
            <a:xfrm>
              <a:off x="936542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5" name="Google Shape;5155;p11"/>
            <p:cNvSpPr/>
            <p:nvPr/>
          </p:nvSpPr>
          <p:spPr>
            <a:xfrm>
              <a:off x="1089250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6" name="Google Shape;5156;p11"/>
            <p:cNvSpPr/>
            <p:nvPr/>
          </p:nvSpPr>
          <p:spPr>
            <a:xfrm>
              <a:off x="1241959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7" name="Google Shape;5157;p11"/>
            <p:cNvSpPr/>
            <p:nvPr/>
          </p:nvSpPr>
          <p:spPr>
            <a:xfrm>
              <a:off x="1394668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8" name="Google Shape;5158;p11"/>
            <p:cNvSpPr/>
            <p:nvPr/>
          </p:nvSpPr>
          <p:spPr>
            <a:xfrm>
              <a:off x="1547370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9" name="Google Shape;5159;p11"/>
            <p:cNvSpPr/>
            <p:nvPr/>
          </p:nvSpPr>
          <p:spPr>
            <a:xfrm>
              <a:off x="1700079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0" name="Google Shape;5160;p11"/>
            <p:cNvSpPr/>
            <p:nvPr/>
          </p:nvSpPr>
          <p:spPr>
            <a:xfrm>
              <a:off x="1852787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1" name="Google Shape;5161;p11"/>
            <p:cNvSpPr/>
            <p:nvPr/>
          </p:nvSpPr>
          <p:spPr>
            <a:xfrm>
              <a:off x="2005495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2" name="Google Shape;5162;p11"/>
            <p:cNvSpPr/>
            <p:nvPr/>
          </p:nvSpPr>
          <p:spPr>
            <a:xfrm>
              <a:off x="2158203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3" name="Google Shape;5163;p11"/>
            <p:cNvSpPr/>
            <p:nvPr/>
          </p:nvSpPr>
          <p:spPr>
            <a:xfrm>
              <a:off x="5823184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4" name="Google Shape;5164;p11"/>
            <p:cNvSpPr/>
            <p:nvPr/>
          </p:nvSpPr>
          <p:spPr>
            <a:xfrm>
              <a:off x="5975892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5" name="Google Shape;5165;p11"/>
            <p:cNvSpPr/>
            <p:nvPr/>
          </p:nvSpPr>
          <p:spPr>
            <a:xfrm>
              <a:off x="6128600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6" name="Google Shape;5166;p11"/>
            <p:cNvSpPr/>
            <p:nvPr/>
          </p:nvSpPr>
          <p:spPr>
            <a:xfrm>
              <a:off x="6281308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7" name="Google Shape;5167;p11"/>
            <p:cNvSpPr/>
            <p:nvPr/>
          </p:nvSpPr>
          <p:spPr>
            <a:xfrm>
              <a:off x="6434016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8" name="Google Shape;5168;p11"/>
            <p:cNvSpPr/>
            <p:nvPr/>
          </p:nvSpPr>
          <p:spPr>
            <a:xfrm>
              <a:off x="6586725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9" name="Google Shape;5169;p11"/>
            <p:cNvSpPr/>
            <p:nvPr/>
          </p:nvSpPr>
          <p:spPr>
            <a:xfrm>
              <a:off x="6739433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0" name="Google Shape;5170;p11"/>
            <p:cNvSpPr/>
            <p:nvPr/>
          </p:nvSpPr>
          <p:spPr>
            <a:xfrm>
              <a:off x="6892140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1" name="Google Shape;5171;p11"/>
            <p:cNvSpPr/>
            <p:nvPr/>
          </p:nvSpPr>
          <p:spPr>
            <a:xfrm>
              <a:off x="7044849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2" name="Google Shape;5172;p11"/>
            <p:cNvSpPr/>
            <p:nvPr/>
          </p:nvSpPr>
          <p:spPr>
            <a:xfrm>
              <a:off x="7197557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3" name="Google Shape;5173;p11"/>
            <p:cNvSpPr/>
            <p:nvPr/>
          </p:nvSpPr>
          <p:spPr>
            <a:xfrm>
              <a:off x="7350260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4" name="Google Shape;5174;p11"/>
            <p:cNvSpPr/>
            <p:nvPr/>
          </p:nvSpPr>
          <p:spPr>
            <a:xfrm>
              <a:off x="7502968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5" name="Google Shape;5175;p11"/>
            <p:cNvSpPr/>
            <p:nvPr/>
          </p:nvSpPr>
          <p:spPr>
            <a:xfrm>
              <a:off x="783834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6" name="Google Shape;5176;p11"/>
            <p:cNvSpPr/>
            <p:nvPr/>
          </p:nvSpPr>
          <p:spPr>
            <a:xfrm>
              <a:off x="936542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7" name="Google Shape;5177;p11"/>
            <p:cNvSpPr/>
            <p:nvPr/>
          </p:nvSpPr>
          <p:spPr>
            <a:xfrm>
              <a:off x="1089250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8" name="Google Shape;5178;p11"/>
            <p:cNvSpPr/>
            <p:nvPr/>
          </p:nvSpPr>
          <p:spPr>
            <a:xfrm>
              <a:off x="1241959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9" name="Google Shape;5179;p11"/>
            <p:cNvSpPr/>
            <p:nvPr/>
          </p:nvSpPr>
          <p:spPr>
            <a:xfrm>
              <a:off x="1394668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0" name="Google Shape;5180;p11"/>
            <p:cNvSpPr/>
            <p:nvPr/>
          </p:nvSpPr>
          <p:spPr>
            <a:xfrm>
              <a:off x="1547370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1" name="Google Shape;5181;p11"/>
            <p:cNvSpPr/>
            <p:nvPr/>
          </p:nvSpPr>
          <p:spPr>
            <a:xfrm>
              <a:off x="1700079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2" name="Google Shape;5182;p11"/>
            <p:cNvSpPr/>
            <p:nvPr/>
          </p:nvSpPr>
          <p:spPr>
            <a:xfrm>
              <a:off x="1852787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3" name="Google Shape;5183;p11"/>
            <p:cNvSpPr/>
            <p:nvPr/>
          </p:nvSpPr>
          <p:spPr>
            <a:xfrm>
              <a:off x="2005495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4" name="Google Shape;5184;p11"/>
            <p:cNvSpPr/>
            <p:nvPr/>
          </p:nvSpPr>
          <p:spPr>
            <a:xfrm>
              <a:off x="2158203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5" name="Google Shape;5185;p11"/>
            <p:cNvSpPr/>
            <p:nvPr/>
          </p:nvSpPr>
          <p:spPr>
            <a:xfrm>
              <a:off x="2310911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6" name="Google Shape;5186;p11"/>
            <p:cNvSpPr/>
            <p:nvPr/>
          </p:nvSpPr>
          <p:spPr>
            <a:xfrm>
              <a:off x="2463620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7" name="Google Shape;5187;p11"/>
            <p:cNvSpPr/>
            <p:nvPr/>
          </p:nvSpPr>
          <p:spPr>
            <a:xfrm>
              <a:off x="2616327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8" name="Google Shape;5188;p11"/>
            <p:cNvSpPr/>
            <p:nvPr/>
          </p:nvSpPr>
          <p:spPr>
            <a:xfrm>
              <a:off x="5365064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9" name="Google Shape;5189;p11"/>
            <p:cNvSpPr/>
            <p:nvPr/>
          </p:nvSpPr>
          <p:spPr>
            <a:xfrm>
              <a:off x="5517773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0" name="Google Shape;5190;p11"/>
            <p:cNvSpPr/>
            <p:nvPr/>
          </p:nvSpPr>
          <p:spPr>
            <a:xfrm>
              <a:off x="5670480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1" name="Google Shape;5191;p11"/>
            <p:cNvSpPr/>
            <p:nvPr/>
          </p:nvSpPr>
          <p:spPr>
            <a:xfrm>
              <a:off x="5823184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2" name="Google Shape;5192;p11"/>
            <p:cNvSpPr/>
            <p:nvPr/>
          </p:nvSpPr>
          <p:spPr>
            <a:xfrm>
              <a:off x="5975892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3" name="Google Shape;5193;p11"/>
            <p:cNvSpPr/>
            <p:nvPr/>
          </p:nvSpPr>
          <p:spPr>
            <a:xfrm>
              <a:off x="6128600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4" name="Google Shape;5194;p11"/>
            <p:cNvSpPr/>
            <p:nvPr/>
          </p:nvSpPr>
          <p:spPr>
            <a:xfrm>
              <a:off x="6281308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5" name="Google Shape;5195;p11"/>
            <p:cNvSpPr/>
            <p:nvPr/>
          </p:nvSpPr>
          <p:spPr>
            <a:xfrm>
              <a:off x="6434016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6" name="Google Shape;5196;p11"/>
            <p:cNvSpPr/>
            <p:nvPr/>
          </p:nvSpPr>
          <p:spPr>
            <a:xfrm>
              <a:off x="6586725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7" name="Google Shape;5197;p11"/>
            <p:cNvSpPr/>
            <p:nvPr/>
          </p:nvSpPr>
          <p:spPr>
            <a:xfrm>
              <a:off x="6739433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8" name="Google Shape;5198;p11"/>
            <p:cNvSpPr/>
            <p:nvPr/>
          </p:nvSpPr>
          <p:spPr>
            <a:xfrm>
              <a:off x="6892140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9" name="Google Shape;5199;p11"/>
            <p:cNvSpPr/>
            <p:nvPr/>
          </p:nvSpPr>
          <p:spPr>
            <a:xfrm>
              <a:off x="7044849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0" name="Google Shape;5200;p11"/>
            <p:cNvSpPr/>
            <p:nvPr/>
          </p:nvSpPr>
          <p:spPr>
            <a:xfrm>
              <a:off x="7197557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1" name="Google Shape;5201;p11"/>
            <p:cNvSpPr/>
            <p:nvPr/>
          </p:nvSpPr>
          <p:spPr>
            <a:xfrm>
              <a:off x="7350260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2" name="Google Shape;5202;p11"/>
            <p:cNvSpPr/>
            <p:nvPr/>
          </p:nvSpPr>
          <p:spPr>
            <a:xfrm>
              <a:off x="936542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3" name="Google Shape;5203;p11"/>
            <p:cNvSpPr/>
            <p:nvPr/>
          </p:nvSpPr>
          <p:spPr>
            <a:xfrm>
              <a:off x="1089250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4" name="Google Shape;5204;p11"/>
            <p:cNvSpPr/>
            <p:nvPr/>
          </p:nvSpPr>
          <p:spPr>
            <a:xfrm>
              <a:off x="1241959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5" name="Google Shape;5205;p11"/>
            <p:cNvSpPr/>
            <p:nvPr/>
          </p:nvSpPr>
          <p:spPr>
            <a:xfrm>
              <a:off x="1394668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6" name="Google Shape;5206;p11"/>
            <p:cNvSpPr/>
            <p:nvPr/>
          </p:nvSpPr>
          <p:spPr>
            <a:xfrm>
              <a:off x="1547370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7" name="Google Shape;5207;p11"/>
            <p:cNvSpPr/>
            <p:nvPr/>
          </p:nvSpPr>
          <p:spPr>
            <a:xfrm>
              <a:off x="1700079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8" name="Google Shape;5208;p11"/>
            <p:cNvSpPr/>
            <p:nvPr/>
          </p:nvSpPr>
          <p:spPr>
            <a:xfrm>
              <a:off x="1852787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9" name="Google Shape;5209;p11"/>
            <p:cNvSpPr/>
            <p:nvPr/>
          </p:nvSpPr>
          <p:spPr>
            <a:xfrm>
              <a:off x="2005495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0" name="Google Shape;5210;p11"/>
            <p:cNvSpPr/>
            <p:nvPr/>
          </p:nvSpPr>
          <p:spPr>
            <a:xfrm>
              <a:off x="2158203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1" name="Google Shape;5211;p11"/>
            <p:cNvSpPr/>
            <p:nvPr/>
          </p:nvSpPr>
          <p:spPr>
            <a:xfrm>
              <a:off x="2310911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2" name="Google Shape;5212;p11"/>
            <p:cNvSpPr/>
            <p:nvPr/>
          </p:nvSpPr>
          <p:spPr>
            <a:xfrm>
              <a:off x="2463620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3" name="Google Shape;5213;p11"/>
            <p:cNvSpPr/>
            <p:nvPr/>
          </p:nvSpPr>
          <p:spPr>
            <a:xfrm>
              <a:off x="2616327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4" name="Google Shape;5214;p11"/>
            <p:cNvSpPr/>
            <p:nvPr/>
          </p:nvSpPr>
          <p:spPr>
            <a:xfrm>
              <a:off x="2769036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5" name="Google Shape;5215;p11"/>
            <p:cNvSpPr/>
            <p:nvPr/>
          </p:nvSpPr>
          <p:spPr>
            <a:xfrm>
              <a:off x="2921744" y="10521670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6" name="Google Shape;5216;p11"/>
            <p:cNvSpPr/>
            <p:nvPr/>
          </p:nvSpPr>
          <p:spPr>
            <a:xfrm>
              <a:off x="3074447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7" name="Google Shape;5217;p11"/>
            <p:cNvSpPr/>
            <p:nvPr/>
          </p:nvSpPr>
          <p:spPr>
            <a:xfrm>
              <a:off x="3227155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8" name="Google Shape;5218;p11"/>
            <p:cNvSpPr/>
            <p:nvPr/>
          </p:nvSpPr>
          <p:spPr>
            <a:xfrm>
              <a:off x="3379863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9" name="Google Shape;5219;p11"/>
            <p:cNvSpPr/>
            <p:nvPr/>
          </p:nvSpPr>
          <p:spPr>
            <a:xfrm>
              <a:off x="4754232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0" name="Google Shape;5220;p11"/>
            <p:cNvSpPr/>
            <p:nvPr/>
          </p:nvSpPr>
          <p:spPr>
            <a:xfrm>
              <a:off x="4906940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1" name="Google Shape;5221;p11"/>
            <p:cNvSpPr/>
            <p:nvPr/>
          </p:nvSpPr>
          <p:spPr>
            <a:xfrm>
              <a:off x="5059648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2" name="Google Shape;5222;p11"/>
            <p:cNvSpPr/>
            <p:nvPr/>
          </p:nvSpPr>
          <p:spPr>
            <a:xfrm>
              <a:off x="5212356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3" name="Google Shape;5223;p11"/>
            <p:cNvSpPr/>
            <p:nvPr/>
          </p:nvSpPr>
          <p:spPr>
            <a:xfrm>
              <a:off x="5365064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4" name="Google Shape;5224;p11"/>
            <p:cNvSpPr/>
            <p:nvPr/>
          </p:nvSpPr>
          <p:spPr>
            <a:xfrm>
              <a:off x="5517773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5" name="Google Shape;5225;p11"/>
            <p:cNvSpPr/>
            <p:nvPr/>
          </p:nvSpPr>
          <p:spPr>
            <a:xfrm>
              <a:off x="5670480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6" name="Google Shape;5226;p11"/>
            <p:cNvSpPr/>
            <p:nvPr/>
          </p:nvSpPr>
          <p:spPr>
            <a:xfrm>
              <a:off x="5823184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7" name="Google Shape;5227;p11"/>
            <p:cNvSpPr/>
            <p:nvPr/>
          </p:nvSpPr>
          <p:spPr>
            <a:xfrm>
              <a:off x="5975892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8" name="Google Shape;5228;p11"/>
            <p:cNvSpPr/>
            <p:nvPr/>
          </p:nvSpPr>
          <p:spPr>
            <a:xfrm>
              <a:off x="6128600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9" name="Google Shape;5229;p11"/>
            <p:cNvSpPr/>
            <p:nvPr/>
          </p:nvSpPr>
          <p:spPr>
            <a:xfrm>
              <a:off x="6281308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0" name="Google Shape;5230;p11"/>
            <p:cNvSpPr/>
            <p:nvPr/>
          </p:nvSpPr>
          <p:spPr>
            <a:xfrm>
              <a:off x="6434016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1" name="Google Shape;5231;p11"/>
            <p:cNvSpPr/>
            <p:nvPr/>
          </p:nvSpPr>
          <p:spPr>
            <a:xfrm>
              <a:off x="6586725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2" name="Google Shape;5232;p11"/>
            <p:cNvSpPr/>
            <p:nvPr/>
          </p:nvSpPr>
          <p:spPr>
            <a:xfrm>
              <a:off x="6739433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3" name="Google Shape;5233;p11"/>
            <p:cNvSpPr/>
            <p:nvPr/>
          </p:nvSpPr>
          <p:spPr>
            <a:xfrm>
              <a:off x="6892140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4" name="Google Shape;5234;p11"/>
            <p:cNvSpPr/>
            <p:nvPr/>
          </p:nvSpPr>
          <p:spPr>
            <a:xfrm>
              <a:off x="7044849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5" name="Google Shape;5235;p11"/>
            <p:cNvSpPr/>
            <p:nvPr/>
          </p:nvSpPr>
          <p:spPr>
            <a:xfrm>
              <a:off x="108925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6" name="Google Shape;5236;p11"/>
            <p:cNvSpPr/>
            <p:nvPr/>
          </p:nvSpPr>
          <p:spPr>
            <a:xfrm>
              <a:off x="1241959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7" name="Google Shape;5237;p11"/>
            <p:cNvSpPr/>
            <p:nvPr/>
          </p:nvSpPr>
          <p:spPr>
            <a:xfrm>
              <a:off x="1394668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8" name="Google Shape;5238;p11"/>
            <p:cNvSpPr/>
            <p:nvPr/>
          </p:nvSpPr>
          <p:spPr>
            <a:xfrm>
              <a:off x="1547370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9" name="Google Shape;5239;p11"/>
            <p:cNvSpPr/>
            <p:nvPr/>
          </p:nvSpPr>
          <p:spPr>
            <a:xfrm>
              <a:off x="1700079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0" name="Google Shape;5240;p11"/>
            <p:cNvSpPr/>
            <p:nvPr/>
          </p:nvSpPr>
          <p:spPr>
            <a:xfrm>
              <a:off x="1852787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1" name="Google Shape;5241;p11"/>
            <p:cNvSpPr/>
            <p:nvPr/>
          </p:nvSpPr>
          <p:spPr>
            <a:xfrm>
              <a:off x="2005495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2" name="Google Shape;5242;p11"/>
            <p:cNvSpPr/>
            <p:nvPr/>
          </p:nvSpPr>
          <p:spPr>
            <a:xfrm>
              <a:off x="2158203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3" name="Google Shape;5243;p11"/>
            <p:cNvSpPr/>
            <p:nvPr/>
          </p:nvSpPr>
          <p:spPr>
            <a:xfrm>
              <a:off x="2310911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4" name="Google Shape;5244;p11"/>
            <p:cNvSpPr/>
            <p:nvPr/>
          </p:nvSpPr>
          <p:spPr>
            <a:xfrm>
              <a:off x="246362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5" name="Google Shape;5245;p11"/>
            <p:cNvSpPr/>
            <p:nvPr/>
          </p:nvSpPr>
          <p:spPr>
            <a:xfrm>
              <a:off x="2616327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6" name="Google Shape;5246;p11"/>
            <p:cNvSpPr/>
            <p:nvPr/>
          </p:nvSpPr>
          <p:spPr>
            <a:xfrm>
              <a:off x="2769036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7" name="Google Shape;5247;p11"/>
            <p:cNvSpPr/>
            <p:nvPr/>
          </p:nvSpPr>
          <p:spPr>
            <a:xfrm>
              <a:off x="2921744" y="1067437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8" name="Google Shape;5248;p11"/>
            <p:cNvSpPr/>
            <p:nvPr/>
          </p:nvSpPr>
          <p:spPr>
            <a:xfrm>
              <a:off x="3074447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9" name="Google Shape;5249;p11"/>
            <p:cNvSpPr/>
            <p:nvPr/>
          </p:nvSpPr>
          <p:spPr>
            <a:xfrm>
              <a:off x="3227155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0" name="Google Shape;5250;p11"/>
            <p:cNvSpPr/>
            <p:nvPr/>
          </p:nvSpPr>
          <p:spPr>
            <a:xfrm>
              <a:off x="3379863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1" name="Google Shape;5251;p11"/>
            <p:cNvSpPr/>
            <p:nvPr/>
          </p:nvSpPr>
          <p:spPr>
            <a:xfrm>
              <a:off x="3532571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2" name="Google Shape;5252;p11"/>
            <p:cNvSpPr/>
            <p:nvPr/>
          </p:nvSpPr>
          <p:spPr>
            <a:xfrm>
              <a:off x="368528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3" name="Google Shape;5253;p11"/>
            <p:cNvSpPr/>
            <p:nvPr/>
          </p:nvSpPr>
          <p:spPr>
            <a:xfrm>
              <a:off x="3837987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4" name="Google Shape;5254;p11"/>
            <p:cNvSpPr/>
            <p:nvPr/>
          </p:nvSpPr>
          <p:spPr>
            <a:xfrm>
              <a:off x="3990696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5" name="Google Shape;5255;p11"/>
            <p:cNvSpPr/>
            <p:nvPr/>
          </p:nvSpPr>
          <p:spPr>
            <a:xfrm>
              <a:off x="4143404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6" name="Google Shape;5256;p11"/>
            <p:cNvSpPr/>
            <p:nvPr/>
          </p:nvSpPr>
          <p:spPr>
            <a:xfrm>
              <a:off x="4296113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7" name="Google Shape;5257;p11"/>
            <p:cNvSpPr/>
            <p:nvPr/>
          </p:nvSpPr>
          <p:spPr>
            <a:xfrm>
              <a:off x="4448815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8" name="Google Shape;5258;p11"/>
            <p:cNvSpPr/>
            <p:nvPr/>
          </p:nvSpPr>
          <p:spPr>
            <a:xfrm>
              <a:off x="4601523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9" name="Google Shape;5259;p11"/>
            <p:cNvSpPr/>
            <p:nvPr/>
          </p:nvSpPr>
          <p:spPr>
            <a:xfrm>
              <a:off x="4754232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0" name="Google Shape;5260;p11"/>
            <p:cNvSpPr/>
            <p:nvPr/>
          </p:nvSpPr>
          <p:spPr>
            <a:xfrm>
              <a:off x="490694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1" name="Google Shape;5261;p11"/>
            <p:cNvSpPr/>
            <p:nvPr/>
          </p:nvSpPr>
          <p:spPr>
            <a:xfrm>
              <a:off x="5059648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2" name="Google Shape;5262;p11"/>
            <p:cNvSpPr/>
            <p:nvPr/>
          </p:nvSpPr>
          <p:spPr>
            <a:xfrm>
              <a:off x="5212356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3" name="Google Shape;5263;p11"/>
            <p:cNvSpPr/>
            <p:nvPr/>
          </p:nvSpPr>
          <p:spPr>
            <a:xfrm>
              <a:off x="5365064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4" name="Google Shape;5264;p11"/>
            <p:cNvSpPr/>
            <p:nvPr/>
          </p:nvSpPr>
          <p:spPr>
            <a:xfrm>
              <a:off x="5517773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5" name="Google Shape;5265;p11"/>
            <p:cNvSpPr/>
            <p:nvPr/>
          </p:nvSpPr>
          <p:spPr>
            <a:xfrm>
              <a:off x="5670480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6" name="Google Shape;5266;p11"/>
            <p:cNvSpPr/>
            <p:nvPr/>
          </p:nvSpPr>
          <p:spPr>
            <a:xfrm>
              <a:off x="5823184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7" name="Google Shape;5267;p11"/>
            <p:cNvSpPr/>
            <p:nvPr/>
          </p:nvSpPr>
          <p:spPr>
            <a:xfrm>
              <a:off x="5975892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8" name="Google Shape;5268;p11"/>
            <p:cNvSpPr/>
            <p:nvPr/>
          </p:nvSpPr>
          <p:spPr>
            <a:xfrm>
              <a:off x="612860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9" name="Google Shape;5269;p11"/>
            <p:cNvSpPr/>
            <p:nvPr/>
          </p:nvSpPr>
          <p:spPr>
            <a:xfrm>
              <a:off x="6281308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0" name="Google Shape;5270;p11"/>
            <p:cNvSpPr/>
            <p:nvPr/>
          </p:nvSpPr>
          <p:spPr>
            <a:xfrm>
              <a:off x="6434016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1" name="Google Shape;5271;p11"/>
            <p:cNvSpPr/>
            <p:nvPr/>
          </p:nvSpPr>
          <p:spPr>
            <a:xfrm>
              <a:off x="6586725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2" name="Google Shape;5272;p11"/>
            <p:cNvSpPr/>
            <p:nvPr/>
          </p:nvSpPr>
          <p:spPr>
            <a:xfrm>
              <a:off x="6739433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3" name="Google Shape;5273;p11"/>
            <p:cNvSpPr/>
            <p:nvPr/>
          </p:nvSpPr>
          <p:spPr>
            <a:xfrm>
              <a:off x="1394668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4" name="Google Shape;5274;p11"/>
            <p:cNvSpPr/>
            <p:nvPr/>
          </p:nvSpPr>
          <p:spPr>
            <a:xfrm>
              <a:off x="1547370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5" name="Google Shape;5275;p11"/>
            <p:cNvSpPr/>
            <p:nvPr/>
          </p:nvSpPr>
          <p:spPr>
            <a:xfrm>
              <a:off x="1700079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6" name="Google Shape;5276;p11"/>
            <p:cNvSpPr/>
            <p:nvPr/>
          </p:nvSpPr>
          <p:spPr>
            <a:xfrm>
              <a:off x="1852787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7" name="Google Shape;5277;p11"/>
            <p:cNvSpPr/>
            <p:nvPr/>
          </p:nvSpPr>
          <p:spPr>
            <a:xfrm>
              <a:off x="2005495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8" name="Google Shape;5278;p11"/>
            <p:cNvSpPr/>
            <p:nvPr/>
          </p:nvSpPr>
          <p:spPr>
            <a:xfrm>
              <a:off x="2158203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9" name="Google Shape;5279;p11"/>
            <p:cNvSpPr/>
            <p:nvPr/>
          </p:nvSpPr>
          <p:spPr>
            <a:xfrm>
              <a:off x="2310911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0" name="Google Shape;5280;p11"/>
            <p:cNvSpPr/>
            <p:nvPr/>
          </p:nvSpPr>
          <p:spPr>
            <a:xfrm>
              <a:off x="2463620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1" name="Google Shape;5281;p11"/>
            <p:cNvSpPr/>
            <p:nvPr/>
          </p:nvSpPr>
          <p:spPr>
            <a:xfrm>
              <a:off x="2616327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2" name="Google Shape;5282;p11"/>
            <p:cNvSpPr/>
            <p:nvPr/>
          </p:nvSpPr>
          <p:spPr>
            <a:xfrm>
              <a:off x="2769036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3" name="Google Shape;5283;p11"/>
            <p:cNvSpPr/>
            <p:nvPr/>
          </p:nvSpPr>
          <p:spPr>
            <a:xfrm>
              <a:off x="2921744" y="1082707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4" name="Google Shape;5284;p11"/>
            <p:cNvSpPr/>
            <p:nvPr/>
          </p:nvSpPr>
          <p:spPr>
            <a:xfrm>
              <a:off x="3074447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5" name="Google Shape;5285;p11"/>
            <p:cNvSpPr/>
            <p:nvPr/>
          </p:nvSpPr>
          <p:spPr>
            <a:xfrm>
              <a:off x="3227155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6" name="Google Shape;5286;p11"/>
            <p:cNvSpPr/>
            <p:nvPr/>
          </p:nvSpPr>
          <p:spPr>
            <a:xfrm>
              <a:off x="3379863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7" name="Google Shape;5287;p11"/>
            <p:cNvSpPr/>
            <p:nvPr/>
          </p:nvSpPr>
          <p:spPr>
            <a:xfrm>
              <a:off x="3532571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8" name="Google Shape;5288;p11"/>
            <p:cNvSpPr/>
            <p:nvPr/>
          </p:nvSpPr>
          <p:spPr>
            <a:xfrm>
              <a:off x="3685280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9" name="Google Shape;5289;p11"/>
            <p:cNvSpPr/>
            <p:nvPr/>
          </p:nvSpPr>
          <p:spPr>
            <a:xfrm>
              <a:off x="3837987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0" name="Google Shape;5290;p11"/>
            <p:cNvSpPr/>
            <p:nvPr/>
          </p:nvSpPr>
          <p:spPr>
            <a:xfrm>
              <a:off x="3990696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1" name="Google Shape;5291;p11"/>
            <p:cNvSpPr/>
            <p:nvPr/>
          </p:nvSpPr>
          <p:spPr>
            <a:xfrm>
              <a:off x="4143404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2" name="Google Shape;5292;p11"/>
            <p:cNvSpPr/>
            <p:nvPr/>
          </p:nvSpPr>
          <p:spPr>
            <a:xfrm>
              <a:off x="4296113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3" name="Google Shape;5293;p11"/>
            <p:cNvSpPr/>
            <p:nvPr/>
          </p:nvSpPr>
          <p:spPr>
            <a:xfrm>
              <a:off x="4448815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4" name="Google Shape;5294;p11"/>
            <p:cNvSpPr/>
            <p:nvPr/>
          </p:nvSpPr>
          <p:spPr>
            <a:xfrm>
              <a:off x="4601523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5" name="Google Shape;5295;p11"/>
            <p:cNvSpPr/>
            <p:nvPr/>
          </p:nvSpPr>
          <p:spPr>
            <a:xfrm>
              <a:off x="4754232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6" name="Google Shape;5296;p11"/>
            <p:cNvSpPr/>
            <p:nvPr/>
          </p:nvSpPr>
          <p:spPr>
            <a:xfrm>
              <a:off x="4906940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7" name="Google Shape;5297;p11"/>
            <p:cNvSpPr/>
            <p:nvPr/>
          </p:nvSpPr>
          <p:spPr>
            <a:xfrm>
              <a:off x="5059648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8" name="Google Shape;5298;p11"/>
            <p:cNvSpPr/>
            <p:nvPr/>
          </p:nvSpPr>
          <p:spPr>
            <a:xfrm>
              <a:off x="5212356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9" name="Google Shape;5299;p11"/>
            <p:cNvSpPr/>
            <p:nvPr/>
          </p:nvSpPr>
          <p:spPr>
            <a:xfrm>
              <a:off x="5365064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0" name="Google Shape;5300;p11"/>
            <p:cNvSpPr/>
            <p:nvPr/>
          </p:nvSpPr>
          <p:spPr>
            <a:xfrm>
              <a:off x="5517773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1" name="Google Shape;5301;p11"/>
            <p:cNvSpPr/>
            <p:nvPr/>
          </p:nvSpPr>
          <p:spPr>
            <a:xfrm>
              <a:off x="5670480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2" name="Google Shape;5302;p11"/>
            <p:cNvSpPr/>
            <p:nvPr/>
          </p:nvSpPr>
          <p:spPr>
            <a:xfrm>
              <a:off x="5823184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3" name="Google Shape;5303;p11"/>
            <p:cNvSpPr/>
            <p:nvPr/>
          </p:nvSpPr>
          <p:spPr>
            <a:xfrm>
              <a:off x="5975892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4" name="Google Shape;5304;p11"/>
            <p:cNvSpPr/>
            <p:nvPr/>
          </p:nvSpPr>
          <p:spPr>
            <a:xfrm>
              <a:off x="6128600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5" name="Google Shape;5305;p11"/>
            <p:cNvSpPr/>
            <p:nvPr/>
          </p:nvSpPr>
          <p:spPr>
            <a:xfrm>
              <a:off x="6281308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6" name="Google Shape;5306;p11"/>
            <p:cNvSpPr/>
            <p:nvPr/>
          </p:nvSpPr>
          <p:spPr>
            <a:xfrm>
              <a:off x="6434016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7" name="Google Shape;5307;p11"/>
            <p:cNvSpPr/>
            <p:nvPr/>
          </p:nvSpPr>
          <p:spPr>
            <a:xfrm>
              <a:off x="6586725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8" name="Google Shape;5308;p11"/>
            <p:cNvSpPr/>
            <p:nvPr/>
          </p:nvSpPr>
          <p:spPr>
            <a:xfrm>
              <a:off x="1700079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9" name="Google Shape;5309;p11"/>
            <p:cNvSpPr/>
            <p:nvPr/>
          </p:nvSpPr>
          <p:spPr>
            <a:xfrm>
              <a:off x="1852787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0" name="Google Shape;5310;p11"/>
            <p:cNvSpPr/>
            <p:nvPr/>
          </p:nvSpPr>
          <p:spPr>
            <a:xfrm>
              <a:off x="2005495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1" name="Google Shape;5311;p11"/>
            <p:cNvSpPr/>
            <p:nvPr/>
          </p:nvSpPr>
          <p:spPr>
            <a:xfrm>
              <a:off x="2158203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2" name="Google Shape;5312;p11"/>
            <p:cNvSpPr/>
            <p:nvPr/>
          </p:nvSpPr>
          <p:spPr>
            <a:xfrm>
              <a:off x="2310911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3" name="Google Shape;5313;p11"/>
            <p:cNvSpPr/>
            <p:nvPr/>
          </p:nvSpPr>
          <p:spPr>
            <a:xfrm>
              <a:off x="2463620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4" name="Google Shape;5314;p11"/>
            <p:cNvSpPr/>
            <p:nvPr/>
          </p:nvSpPr>
          <p:spPr>
            <a:xfrm>
              <a:off x="2616327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5" name="Google Shape;5315;p11"/>
            <p:cNvSpPr/>
            <p:nvPr/>
          </p:nvSpPr>
          <p:spPr>
            <a:xfrm>
              <a:off x="2769036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6" name="Google Shape;5316;p11"/>
            <p:cNvSpPr/>
            <p:nvPr/>
          </p:nvSpPr>
          <p:spPr>
            <a:xfrm>
              <a:off x="2921744" y="1097979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7" name="Google Shape;5317;p11"/>
            <p:cNvSpPr/>
            <p:nvPr/>
          </p:nvSpPr>
          <p:spPr>
            <a:xfrm>
              <a:off x="3074447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8" name="Google Shape;5318;p11"/>
            <p:cNvSpPr/>
            <p:nvPr/>
          </p:nvSpPr>
          <p:spPr>
            <a:xfrm>
              <a:off x="3227155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9" name="Google Shape;5319;p11"/>
            <p:cNvSpPr/>
            <p:nvPr/>
          </p:nvSpPr>
          <p:spPr>
            <a:xfrm>
              <a:off x="3379863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0" name="Google Shape;5320;p11"/>
            <p:cNvSpPr/>
            <p:nvPr/>
          </p:nvSpPr>
          <p:spPr>
            <a:xfrm>
              <a:off x="3532571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1" name="Google Shape;5321;p11"/>
            <p:cNvSpPr/>
            <p:nvPr/>
          </p:nvSpPr>
          <p:spPr>
            <a:xfrm>
              <a:off x="3685280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2" name="Google Shape;5322;p11"/>
            <p:cNvSpPr/>
            <p:nvPr/>
          </p:nvSpPr>
          <p:spPr>
            <a:xfrm>
              <a:off x="3837987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3" name="Google Shape;5323;p11"/>
            <p:cNvSpPr/>
            <p:nvPr/>
          </p:nvSpPr>
          <p:spPr>
            <a:xfrm>
              <a:off x="3990696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4" name="Google Shape;5324;p11"/>
            <p:cNvSpPr/>
            <p:nvPr/>
          </p:nvSpPr>
          <p:spPr>
            <a:xfrm>
              <a:off x="4143404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5" name="Google Shape;5325;p11"/>
            <p:cNvSpPr/>
            <p:nvPr/>
          </p:nvSpPr>
          <p:spPr>
            <a:xfrm>
              <a:off x="4296113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6" name="Google Shape;5326;p11"/>
            <p:cNvSpPr/>
            <p:nvPr/>
          </p:nvSpPr>
          <p:spPr>
            <a:xfrm>
              <a:off x="4448815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7" name="Google Shape;5327;p11"/>
            <p:cNvSpPr/>
            <p:nvPr/>
          </p:nvSpPr>
          <p:spPr>
            <a:xfrm>
              <a:off x="4601523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8" name="Google Shape;5328;p11"/>
            <p:cNvSpPr/>
            <p:nvPr/>
          </p:nvSpPr>
          <p:spPr>
            <a:xfrm>
              <a:off x="4754232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9" name="Google Shape;5329;p11"/>
            <p:cNvSpPr/>
            <p:nvPr/>
          </p:nvSpPr>
          <p:spPr>
            <a:xfrm>
              <a:off x="4906940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0" name="Google Shape;5330;p11"/>
            <p:cNvSpPr/>
            <p:nvPr/>
          </p:nvSpPr>
          <p:spPr>
            <a:xfrm>
              <a:off x="5059648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1" name="Google Shape;5331;p11"/>
            <p:cNvSpPr/>
            <p:nvPr/>
          </p:nvSpPr>
          <p:spPr>
            <a:xfrm>
              <a:off x="5212356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2" name="Google Shape;5332;p11"/>
            <p:cNvSpPr/>
            <p:nvPr/>
          </p:nvSpPr>
          <p:spPr>
            <a:xfrm>
              <a:off x="5365064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3" name="Google Shape;5333;p11"/>
            <p:cNvSpPr/>
            <p:nvPr/>
          </p:nvSpPr>
          <p:spPr>
            <a:xfrm>
              <a:off x="5517773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4" name="Google Shape;5334;p11"/>
            <p:cNvSpPr/>
            <p:nvPr/>
          </p:nvSpPr>
          <p:spPr>
            <a:xfrm>
              <a:off x="5670480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5" name="Google Shape;5335;p11"/>
            <p:cNvSpPr/>
            <p:nvPr/>
          </p:nvSpPr>
          <p:spPr>
            <a:xfrm>
              <a:off x="5823184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6" name="Google Shape;5336;p11"/>
            <p:cNvSpPr/>
            <p:nvPr/>
          </p:nvSpPr>
          <p:spPr>
            <a:xfrm>
              <a:off x="5975892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7" name="Google Shape;5337;p11"/>
            <p:cNvSpPr/>
            <p:nvPr/>
          </p:nvSpPr>
          <p:spPr>
            <a:xfrm>
              <a:off x="6128600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8" name="Google Shape;5338;p11"/>
            <p:cNvSpPr/>
            <p:nvPr/>
          </p:nvSpPr>
          <p:spPr>
            <a:xfrm>
              <a:off x="6281308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9" name="Google Shape;5339;p11"/>
            <p:cNvSpPr/>
            <p:nvPr/>
          </p:nvSpPr>
          <p:spPr>
            <a:xfrm>
              <a:off x="2005495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0" name="Google Shape;5340;p11"/>
            <p:cNvSpPr/>
            <p:nvPr/>
          </p:nvSpPr>
          <p:spPr>
            <a:xfrm>
              <a:off x="2158203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1" name="Google Shape;5341;p11"/>
            <p:cNvSpPr/>
            <p:nvPr/>
          </p:nvSpPr>
          <p:spPr>
            <a:xfrm>
              <a:off x="2310911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2" name="Google Shape;5342;p11"/>
            <p:cNvSpPr/>
            <p:nvPr/>
          </p:nvSpPr>
          <p:spPr>
            <a:xfrm>
              <a:off x="2463620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3" name="Google Shape;5343;p11"/>
            <p:cNvSpPr/>
            <p:nvPr/>
          </p:nvSpPr>
          <p:spPr>
            <a:xfrm>
              <a:off x="2616327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4" name="Google Shape;5344;p11"/>
            <p:cNvSpPr/>
            <p:nvPr/>
          </p:nvSpPr>
          <p:spPr>
            <a:xfrm>
              <a:off x="2769036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5" name="Google Shape;5345;p11"/>
            <p:cNvSpPr/>
            <p:nvPr/>
          </p:nvSpPr>
          <p:spPr>
            <a:xfrm>
              <a:off x="2921744" y="1113249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6" name="Google Shape;5346;p11"/>
            <p:cNvSpPr/>
            <p:nvPr/>
          </p:nvSpPr>
          <p:spPr>
            <a:xfrm>
              <a:off x="3074447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7" name="Google Shape;5347;p11"/>
            <p:cNvSpPr/>
            <p:nvPr/>
          </p:nvSpPr>
          <p:spPr>
            <a:xfrm>
              <a:off x="3227155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8" name="Google Shape;5348;p11"/>
            <p:cNvSpPr/>
            <p:nvPr/>
          </p:nvSpPr>
          <p:spPr>
            <a:xfrm>
              <a:off x="3379863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9" name="Google Shape;5349;p11"/>
            <p:cNvSpPr/>
            <p:nvPr/>
          </p:nvSpPr>
          <p:spPr>
            <a:xfrm>
              <a:off x="3532571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0" name="Google Shape;5350;p11"/>
            <p:cNvSpPr/>
            <p:nvPr/>
          </p:nvSpPr>
          <p:spPr>
            <a:xfrm>
              <a:off x="3685280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1" name="Google Shape;5351;p11"/>
            <p:cNvSpPr/>
            <p:nvPr/>
          </p:nvSpPr>
          <p:spPr>
            <a:xfrm>
              <a:off x="3837987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2" name="Google Shape;5352;p11"/>
            <p:cNvSpPr/>
            <p:nvPr/>
          </p:nvSpPr>
          <p:spPr>
            <a:xfrm>
              <a:off x="3990696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3" name="Google Shape;5353;p11"/>
            <p:cNvSpPr/>
            <p:nvPr/>
          </p:nvSpPr>
          <p:spPr>
            <a:xfrm>
              <a:off x="4143404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4" name="Google Shape;5354;p11"/>
            <p:cNvSpPr/>
            <p:nvPr/>
          </p:nvSpPr>
          <p:spPr>
            <a:xfrm>
              <a:off x="4296113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5" name="Google Shape;5355;p11"/>
            <p:cNvSpPr/>
            <p:nvPr/>
          </p:nvSpPr>
          <p:spPr>
            <a:xfrm>
              <a:off x="4448815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6" name="Google Shape;5356;p11"/>
            <p:cNvSpPr/>
            <p:nvPr/>
          </p:nvSpPr>
          <p:spPr>
            <a:xfrm>
              <a:off x="4601523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7" name="Google Shape;5357;p11"/>
            <p:cNvSpPr/>
            <p:nvPr/>
          </p:nvSpPr>
          <p:spPr>
            <a:xfrm>
              <a:off x="4754232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8" name="Google Shape;5358;p11"/>
            <p:cNvSpPr/>
            <p:nvPr/>
          </p:nvSpPr>
          <p:spPr>
            <a:xfrm>
              <a:off x="4906940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9" name="Google Shape;5359;p11"/>
            <p:cNvSpPr/>
            <p:nvPr/>
          </p:nvSpPr>
          <p:spPr>
            <a:xfrm>
              <a:off x="5059648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0" name="Google Shape;5360;p11"/>
            <p:cNvSpPr/>
            <p:nvPr/>
          </p:nvSpPr>
          <p:spPr>
            <a:xfrm>
              <a:off x="5212356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1" name="Google Shape;5361;p11"/>
            <p:cNvSpPr/>
            <p:nvPr/>
          </p:nvSpPr>
          <p:spPr>
            <a:xfrm>
              <a:off x="5365064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2" name="Google Shape;5362;p11"/>
            <p:cNvSpPr/>
            <p:nvPr/>
          </p:nvSpPr>
          <p:spPr>
            <a:xfrm>
              <a:off x="5517773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3" name="Google Shape;5363;p11"/>
            <p:cNvSpPr/>
            <p:nvPr/>
          </p:nvSpPr>
          <p:spPr>
            <a:xfrm>
              <a:off x="5670480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4" name="Google Shape;5364;p11"/>
            <p:cNvSpPr/>
            <p:nvPr/>
          </p:nvSpPr>
          <p:spPr>
            <a:xfrm>
              <a:off x="5823184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5" name="Google Shape;5365;p11"/>
            <p:cNvSpPr/>
            <p:nvPr/>
          </p:nvSpPr>
          <p:spPr>
            <a:xfrm>
              <a:off x="5975892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6" name="Google Shape;5366;p11"/>
            <p:cNvSpPr/>
            <p:nvPr/>
          </p:nvSpPr>
          <p:spPr>
            <a:xfrm>
              <a:off x="2466606" y="11285213"/>
              <a:ext cx="3124835" cy="23495"/>
            </a:xfrm>
            <a:custGeom>
              <a:avLst/>
              <a:gdLst/>
              <a:ahLst/>
              <a:cxnLst/>
              <a:rect l="l" t="t" r="r" b="b"/>
              <a:pathLst>
                <a:path w="3124835" h="23495" extrusionOk="0">
                  <a:moveTo>
                    <a:pt x="70358" y="23317"/>
                  </a:moveTo>
                  <a:lnTo>
                    <a:pt x="62179" y="11176"/>
                  </a:lnTo>
                  <a:lnTo>
                    <a:pt x="50038" y="2997"/>
                  </a:lnTo>
                  <a:lnTo>
                    <a:pt x="35179" y="0"/>
                  </a:lnTo>
                  <a:lnTo>
                    <a:pt x="20320" y="2997"/>
                  </a:lnTo>
                  <a:lnTo>
                    <a:pt x="8191" y="11176"/>
                  </a:lnTo>
                  <a:lnTo>
                    <a:pt x="0" y="23342"/>
                  </a:lnTo>
                  <a:lnTo>
                    <a:pt x="70358" y="23317"/>
                  </a:lnTo>
                  <a:close/>
                </a:path>
                <a:path w="3124835" h="23495" extrusionOk="0">
                  <a:moveTo>
                    <a:pt x="223062" y="23317"/>
                  </a:moveTo>
                  <a:lnTo>
                    <a:pt x="214884" y="11176"/>
                  </a:lnTo>
                  <a:lnTo>
                    <a:pt x="202755" y="2997"/>
                  </a:lnTo>
                  <a:lnTo>
                    <a:pt x="187883" y="0"/>
                  </a:lnTo>
                  <a:lnTo>
                    <a:pt x="173024" y="2997"/>
                  </a:lnTo>
                  <a:lnTo>
                    <a:pt x="160896" y="11176"/>
                  </a:lnTo>
                  <a:lnTo>
                    <a:pt x="152704" y="23342"/>
                  </a:lnTo>
                  <a:lnTo>
                    <a:pt x="223062" y="23317"/>
                  </a:lnTo>
                  <a:close/>
                </a:path>
                <a:path w="3124835" h="23495" extrusionOk="0">
                  <a:moveTo>
                    <a:pt x="375780" y="23317"/>
                  </a:moveTo>
                  <a:lnTo>
                    <a:pt x="367588" y="11176"/>
                  </a:lnTo>
                  <a:lnTo>
                    <a:pt x="355460" y="2997"/>
                  </a:lnTo>
                  <a:lnTo>
                    <a:pt x="340588" y="0"/>
                  </a:lnTo>
                  <a:lnTo>
                    <a:pt x="325742" y="2997"/>
                  </a:lnTo>
                  <a:lnTo>
                    <a:pt x="313601" y="11176"/>
                  </a:lnTo>
                  <a:lnTo>
                    <a:pt x="305422" y="23342"/>
                  </a:lnTo>
                  <a:lnTo>
                    <a:pt x="375780" y="23317"/>
                  </a:lnTo>
                  <a:close/>
                </a:path>
                <a:path w="3124835" h="23495" extrusionOk="0">
                  <a:moveTo>
                    <a:pt x="528485" y="23317"/>
                  </a:moveTo>
                  <a:lnTo>
                    <a:pt x="520306" y="11176"/>
                  </a:lnTo>
                  <a:lnTo>
                    <a:pt x="508165" y="2997"/>
                  </a:lnTo>
                  <a:lnTo>
                    <a:pt x="493306" y="0"/>
                  </a:lnTo>
                  <a:lnTo>
                    <a:pt x="478447" y="2997"/>
                  </a:lnTo>
                  <a:lnTo>
                    <a:pt x="466318" y="11176"/>
                  </a:lnTo>
                  <a:lnTo>
                    <a:pt x="458127" y="23342"/>
                  </a:lnTo>
                  <a:lnTo>
                    <a:pt x="528485" y="23317"/>
                  </a:lnTo>
                  <a:close/>
                </a:path>
                <a:path w="3124835" h="23495" extrusionOk="0">
                  <a:moveTo>
                    <a:pt x="681189" y="23317"/>
                  </a:moveTo>
                  <a:lnTo>
                    <a:pt x="673011" y="11176"/>
                  </a:lnTo>
                  <a:lnTo>
                    <a:pt x="660869" y="2997"/>
                  </a:lnTo>
                  <a:lnTo>
                    <a:pt x="646010" y="0"/>
                  </a:lnTo>
                  <a:lnTo>
                    <a:pt x="631151" y="2997"/>
                  </a:lnTo>
                  <a:lnTo>
                    <a:pt x="619010" y="11176"/>
                  </a:lnTo>
                  <a:lnTo>
                    <a:pt x="610831" y="23342"/>
                  </a:lnTo>
                  <a:lnTo>
                    <a:pt x="681189" y="23317"/>
                  </a:lnTo>
                  <a:close/>
                </a:path>
                <a:path w="3124835" h="23495" extrusionOk="0">
                  <a:moveTo>
                    <a:pt x="833894" y="23317"/>
                  </a:moveTo>
                  <a:lnTo>
                    <a:pt x="825715" y="11176"/>
                  </a:lnTo>
                  <a:lnTo>
                    <a:pt x="813587" y="2997"/>
                  </a:lnTo>
                  <a:lnTo>
                    <a:pt x="798728" y="0"/>
                  </a:lnTo>
                  <a:lnTo>
                    <a:pt x="783856" y="2997"/>
                  </a:lnTo>
                  <a:lnTo>
                    <a:pt x="771728" y="11176"/>
                  </a:lnTo>
                  <a:lnTo>
                    <a:pt x="763536" y="23342"/>
                  </a:lnTo>
                  <a:lnTo>
                    <a:pt x="833894" y="23317"/>
                  </a:lnTo>
                  <a:close/>
                </a:path>
                <a:path w="3124835" h="23495" extrusionOk="0">
                  <a:moveTo>
                    <a:pt x="986599" y="23317"/>
                  </a:moveTo>
                  <a:lnTo>
                    <a:pt x="978420" y="11176"/>
                  </a:lnTo>
                  <a:lnTo>
                    <a:pt x="966279" y="2997"/>
                  </a:lnTo>
                  <a:lnTo>
                    <a:pt x="951420" y="0"/>
                  </a:lnTo>
                  <a:lnTo>
                    <a:pt x="936561" y="2997"/>
                  </a:lnTo>
                  <a:lnTo>
                    <a:pt x="924433" y="11176"/>
                  </a:lnTo>
                  <a:lnTo>
                    <a:pt x="916241" y="23342"/>
                  </a:lnTo>
                  <a:lnTo>
                    <a:pt x="986599" y="23317"/>
                  </a:lnTo>
                  <a:close/>
                </a:path>
                <a:path w="3124835" h="23495" extrusionOk="0">
                  <a:moveTo>
                    <a:pt x="1139317" y="23317"/>
                  </a:moveTo>
                  <a:lnTo>
                    <a:pt x="1131125" y="11176"/>
                  </a:lnTo>
                  <a:lnTo>
                    <a:pt x="1118997" y="2997"/>
                  </a:lnTo>
                  <a:lnTo>
                    <a:pt x="1104125" y="0"/>
                  </a:lnTo>
                  <a:lnTo>
                    <a:pt x="1089279" y="2997"/>
                  </a:lnTo>
                  <a:lnTo>
                    <a:pt x="1077137" y="11176"/>
                  </a:lnTo>
                  <a:lnTo>
                    <a:pt x="1068959" y="23342"/>
                  </a:lnTo>
                  <a:lnTo>
                    <a:pt x="1139317" y="23317"/>
                  </a:lnTo>
                  <a:close/>
                </a:path>
                <a:path w="3124835" h="23495" extrusionOk="0">
                  <a:moveTo>
                    <a:pt x="1292021" y="23317"/>
                  </a:moveTo>
                  <a:lnTo>
                    <a:pt x="1283843" y="11176"/>
                  </a:lnTo>
                  <a:lnTo>
                    <a:pt x="1271701" y="2997"/>
                  </a:lnTo>
                  <a:lnTo>
                    <a:pt x="1256842" y="0"/>
                  </a:lnTo>
                  <a:lnTo>
                    <a:pt x="1241983" y="2997"/>
                  </a:lnTo>
                  <a:lnTo>
                    <a:pt x="1229842" y="11176"/>
                  </a:lnTo>
                  <a:lnTo>
                    <a:pt x="1221663" y="23342"/>
                  </a:lnTo>
                  <a:lnTo>
                    <a:pt x="1292021" y="23317"/>
                  </a:lnTo>
                  <a:close/>
                </a:path>
                <a:path w="3124835" h="23495" extrusionOk="0">
                  <a:moveTo>
                    <a:pt x="1444726" y="23317"/>
                  </a:moveTo>
                  <a:lnTo>
                    <a:pt x="1436547" y="11176"/>
                  </a:lnTo>
                  <a:lnTo>
                    <a:pt x="1424406" y="2997"/>
                  </a:lnTo>
                  <a:lnTo>
                    <a:pt x="1409547" y="0"/>
                  </a:lnTo>
                  <a:lnTo>
                    <a:pt x="1394688" y="2997"/>
                  </a:lnTo>
                  <a:lnTo>
                    <a:pt x="1382560" y="11176"/>
                  </a:lnTo>
                  <a:lnTo>
                    <a:pt x="1374368" y="23342"/>
                  </a:lnTo>
                  <a:lnTo>
                    <a:pt x="1444726" y="23317"/>
                  </a:lnTo>
                  <a:close/>
                </a:path>
                <a:path w="3124835" h="23495" extrusionOk="0">
                  <a:moveTo>
                    <a:pt x="1597431" y="23317"/>
                  </a:moveTo>
                  <a:lnTo>
                    <a:pt x="1589252" y="11176"/>
                  </a:lnTo>
                  <a:lnTo>
                    <a:pt x="1577124" y="2997"/>
                  </a:lnTo>
                  <a:lnTo>
                    <a:pt x="1562252" y="0"/>
                  </a:lnTo>
                  <a:lnTo>
                    <a:pt x="1547393" y="2997"/>
                  </a:lnTo>
                  <a:lnTo>
                    <a:pt x="1535264" y="11176"/>
                  </a:lnTo>
                  <a:lnTo>
                    <a:pt x="1527073" y="23342"/>
                  </a:lnTo>
                  <a:lnTo>
                    <a:pt x="1597431" y="23317"/>
                  </a:lnTo>
                  <a:close/>
                </a:path>
                <a:path w="3124835" h="23495" extrusionOk="0">
                  <a:moveTo>
                    <a:pt x="1750148" y="23317"/>
                  </a:moveTo>
                  <a:lnTo>
                    <a:pt x="1741957" y="11176"/>
                  </a:lnTo>
                  <a:lnTo>
                    <a:pt x="1729828" y="2997"/>
                  </a:lnTo>
                  <a:lnTo>
                    <a:pt x="1714957" y="0"/>
                  </a:lnTo>
                  <a:lnTo>
                    <a:pt x="1700110" y="2997"/>
                  </a:lnTo>
                  <a:lnTo>
                    <a:pt x="1687969" y="11176"/>
                  </a:lnTo>
                  <a:lnTo>
                    <a:pt x="1679790" y="23342"/>
                  </a:lnTo>
                  <a:lnTo>
                    <a:pt x="1750148" y="23317"/>
                  </a:lnTo>
                  <a:close/>
                </a:path>
                <a:path w="3124835" h="23495" extrusionOk="0">
                  <a:moveTo>
                    <a:pt x="1902853" y="23317"/>
                  </a:moveTo>
                  <a:lnTo>
                    <a:pt x="1894674" y="11176"/>
                  </a:lnTo>
                  <a:lnTo>
                    <a:pt x="1882533" y="2997"/>
                  </a:lnTo>
                  <a:lnTo>
                    <a:pt x="1867674" y="0"/>
                  </a:lnTo>
                  <a:lnTo>
                    <a:pt x="1852815" y="2997"/>
                  </a:lnTo>
                  <a:lnTo>
                    <a:pt x="1840687" y="11176"/>
                  </a:lnTo>
                  <a:lnTo>
                    <a:pt x="1832495" y="23342"/>
                  </a:lnTo>
                  <a:lnTo>
                    <a:pt x="1902853" y="23317"/>
                  </a:lnTo>
                  <a:close/>
                </a:path>
                <a:path w="3124835" h="23495" extrusionOk="0">
                  <a:moveTo>
                    <a:pt x="2055558" y="23317"/>
                  </a:moveTo>
                  <a:lnTo>
                    <a:pt x="2047379" y="11176"/>
                  </a:lnTo>
                  <a:lnTo>
                    <a:pt x="2035238" y="2997"/>
                  </a:lnTo>
                  <a:lnTo>
                    <a:pt x="2020379" y="0"/>
                  </a:lnTo>
                  <a:lnTo>
                    <a:pt x="2005520" y="2997"/>
                  </a:lnTo>
                  <a:lnTo>
                    <a:pt x="1993379" y="11176"/>
                  </a:lnTo>
                  <a:lnTo>
                    <a:pt x="1985200" y="23342"/>
                  </a:lnTo>
                  <a:lnTo>
                    <a:pt x="2055558" y="23317"/>
                  </a:lnTo>
                  <a:close/>
                </a:path>
                <a:path w="3124835" h="23495" extrusionOk="0">
                  <a:moveTo>
                    <a:pt x="2208263" y="23317"/>
                  </a:moveTo>
                  <a:lnTo>
                    <a:pt x="2200084" y="11176"/>
                  </a:lnTo>
                  <a:lnTo>
                    <a:pt x="2187956" y="2997"/>
                  </a:lnTo>
                  <a:lnTo>
                    <a:pt x="2173097" y="0"/>
                  </a:lnTo>
                  <a:lnTo>
                    <a:pt x="2158225" y="2997"/>
                  </a:lnTo>
                  <a:lnTo>
                    <a:pt x="2146096" y="11176"/>
                  </a:lnTo>
                  <a:lnTo>
                    <a:pt x="2137905" y="23342"/>
                  </a:lnTo>
                  <a:lnTo>
                    <a:pt x="2208263" y="23317"/>
                  </a:lnTo>
                  <a:close/>
                </a:path>
                <a:path w="3124835" h="23495" extrusionOk="0">
                  <a:moveTo>
                    <a:pt x="2360968" y="23317"/>
                  </a:moveTo>
                  <a:lnTo>
                    <a:pt x="2352789" y="11176"/>
                  </a:lnTo>
                  <a:lnTo>
                    <a:pt x="2340660" y="2997"/>
                  </a:lnTo>
                  <a:lnTo>
                    <a:pt x="2325801" y="0"/>
                  </a:lnTo>
                  <a:lnTo>
                    <a:pt x="2310942" y="2997"/>
                  </a:lnTo>
                  <a:lnTo>
                    <a:pt x="2298801" y="11176"/>
                  </a:lnTo>
                  <a:lnTo>
                    <a:pt x="2290610" y="23342"/>
                  </a:lnTo>
                  <a:lnTo>
                    <a:pt x="2360968" y="23317"/>
                  </a:lnTo>
                  <a:close/>
                </a:path>
                <a:path w="3124835" h="23495" extrusionOk="0">
                  <a:moveTo>
                    <a:pt x="2513685" y="23317"/>
                  </a:moveTo>
                  <a:lnTo>
                    <a:pt x="2505494" y="11176"/>
                  </a:lnTo>
                  <a:lnTo>
                    <a:pt x="2493365" y="2997"/>
                  </a:lnTo>
                  <a:lnTo>
                    <a:pt x="2478494" y="0"/>
                  </a:lnTo>
                  <a:lnTo>
                    <a:pt x="2463647" y="2997"/>
                  </a:lnTo>
                  <a:lnTo>
                    <a:pt x="2451506" y="11176"/>
                  </a:lnTo>
                  <a:lnTo>
                    <a:pt x="2443327" y="23342"/>
                  </a:lnTo>
                  <a:lnTo>
                    <a:pt x="2513685" y="23317"/>
                  </a:lnTo>
                  <a:close/>
                </a:path>
                <a:path w="3124835" h="23495" extrusionOk="0">
                  <a:moveTo>
                    <a:pt x="2666390" y="23317"/>
                  </a:moveTo>
                  <a:lnTo>
                    <a:pt x="2658211" y="11176"/>
                  </a:lnTo>
                  <a:lnTo>
                    <a:pt x="2646070" y="2997"/>
                  </a:lnTo>
                  <a:lnTo>
                    <a:pt x="2631211" y="0"/>
                  </a:lnTo>
                  <a:lnTo>
                    <a:pt x="2616352" y="2997"/>
                  </a:lnTo>
                  <a:lnTo>
                    <a:pt x="2604211" y="11176"/>
                  </a:lnTo>
                  <a:lnTo>
                    <a:pt x="2596032" y="23342"/>
                  </a:lnTo>
                  <a:lnTo>
                    <a:pt x="2666390" y="23317"/>
                  </a:lnTo>
                  <a:close/>
                </a:path>
                <a:path w="3124835" h="23495" extrusionOk="0">
                  <a:moveTo>
                    <a:pt x="2819095" y="23317"/>
                  </a:moveTo>
                  <a:lnTo>
                    <a:pt x="2810916" y="11176"/>
                  </a:lnTo>
                  <a:lnTo>
                    <a:pt x="2798775" y="2997"/>
                  </a:lnTo>
                  <a:lnTo>
                    <a:pt x="2783916" y="0"/>
                  </a:lnTo>
                  <a:lnTo>
                    <a:pt x="2769057" y="2997"/>
                  </a:lnTo>
                  <a:lnTo>
                    <a:pt x="2756928" y="11176"/>
                  </a:lnTo>
                  <a:lnTo>
                    <a:pt x="2748737" y="23342"/>
                  </a:lnTo>
                  <a:lnTo>
                    <a:pt x="2819095" y="23317"/>
                  </a:lnTo>
                  <a:close/>
                </a:path>
                <a:path w="3124835" h="23495" extrusionOk="0">
                  <a:moveTo>
                    <a:pt x="2971800" y="23317"/>
                  </a:moveTo>
                  <a:lnTo>
                    <a:pt x="2963621" y="11176"/>
                  </a:lnTo>
                  <a:lnTo>
                    <a:pt x="2951492" y="2997"/>
                  </a:lnTo>
                  <a:lnTo>
                    <a:pt x="2936621" y="0"/>
                  </a:lnTo>
                  <a:lnTo>
                    <a:pt x="2921762" y="2997"/>
                  </a:lnTo>
                  <a:lnTo>
                    <a:pt x="2909633" y="11176"/>
                  </a:lnTo>
                  <a:lnTo>
                    <a:pt x="2901442" y="23342"/>
                  </a:lnTo>
                  <a:lnTo>
                    <a:pt x="2971800" y="23317"/>
                  </a:lnTo>
                  <a:close/>
                </a:path>
                <a:path w="3124835" h="23495" extrusionOk="0">
                  <a:moveTo>
                    <a:pt x="3124517" y="23317"/>
                  </a:moveTo>
                  <a:lnTo>
                    <a:pt x="3116326" y="11176"/>
                  </a:lnTo>
                  <a:lnTo>
                    <a:pt x="3104197" y="2997"/>
                  </a:lnTo>
                  <a:lnTo>
                    <a:pt x="3089325" y="0"/>
                  </a:lnTo>
                  <a:lnTo>
                    <a:pt x="3074479" y="2997"/>
                  </a:lnTo>
                  <a:lnTo>
                    <a:pt x="3062338" y="11176"/>
                  </a:lnTo>
                  <a:lnTo>
                    <a:pt x="3054159" y="23342"/>
                  </a:lnTo>
                  <a:lnTo>
                    <a:pt x="3124517" y="23317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7" name="Google Shape;5367;p11"/>
            <p:cNvSpPr/>
            <p:nvPr/>
          </p:nvSpPr>
          <p:spPr>
            <a:xfrm>
              <a:off x="13642495" y="557679"/>
              <a:ext cx="6461760" cy="1525270"/>
            </a:xfrm>
            <a:custGeom>
              <a:avLst/>
              <a:gdLst/>
              <a:ahLst/>
              <a:cxnLst/>
              <a:rect l="l" t="t" r="r" b="b"/>
              <a:pathLst>
                <a:path w="6461759" h="1525270" extrusionOk="0">
                  <a:moveTo>
                    <a:pt x="293205" y="0"/>
                  </a:moveTo>
                  <a:lnTo>
                    <a:pt x="0" y="1524956"/>
                  </a:lnTo>
                  <a:lnTo>
                    <a:pt x="6461604" y="1487548"/>
                  </a:lnTo>
                  <a:lnTo>
                    <a:pt x="6461604" y="191369"/>
                  </a:lnTo>
                  <a:lnTo>
                    <a:pt x="293205" y="0"/>
                  </a:lnTo>
                  <a:close/>
                </a:path>
              </a:pathLst>
            </a:custGeom>
            <a:solidFill>
              <a:srgbClr val="5A9EEC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8" name="Google Shape;5368;p11"/>
            <p:cNvSpPr/>
            <p:nvPr/>
          </p:nvSpPr>
          <p:spPr>
            <a:xfrm>
              <a:off x="0" y="0"/>
              <a:ext cx="18114010" cy="1677035"/>
            </a:xfrm>
            <a:custGeom>
              <a:avLst/>
              <a:gdLst/>
              <a:ahLst/>
              <a:cxnLst/>
              <a:rect l="l" t="t" r="r" b="b"/>
              <a:pathLst>
                <a:path w="18114010" h="1677035" extrusionOk="0">
                  <a:moveTo>
                    <a:pt x="18113835" y="0"/>
                  </a:moveTo>
                  <a:lnTo>
                    <a:pt x="0" y="0"/>
                  </a:lnTo>
                  <a:lnTo>
                    <a:pt x="0" y="1676967"/>
                  </a:lnTo>
                  <a:lnTo>
                    <a:pt x="17491561" y="1676967"/>
                  </a:lnTo>
                  <a:lnTo>
                    <a:pt x="18113835" y="0"/>
                  </a:lnTo>
                  <a:close/>
                </a:path>
              </a:pathLst>
            </a:custGeom>
            <a:solidFill>
              <a:srgbClr val="2C3973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9" name="Google Shape;5369;p11"/>
            <p:cNvSpPr/>
            <p:nvPr/>
          </p:nvSpPr>
          <p:spPr>
            <a:xfrm>
              <a:off x="17748250" y="3140075"/>
              <a:ext cx="2004295" cy="578857"/>
            </a:xfrm>
            <a:prstGeom prst="rect">
              <a:avLst/>
            </a:prstGeom>
            <a:blipFill rotWithShape="1">
              <a:blip r:embed="rId12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370" name="Google Shape;5370;p11"/>
          <p:cNvSpPr txBox="1">
            <a:spLocks noGrp="1"/>
          </p:cNvSpPr>
          <p:nvPr>
            <p:ph type="title"/>
          </p:nvPr>
        </p:nvSpPr>
        <p:spPr>
          <a:xfrm>
            <a:off x="2075926" y="240666"/>
            <a:ext cx="3650412" cy="50778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8450" rIns="0" bIns="0" anchor="t" anchorCtr="0">
            <a:spAutoFit/>
          </a:bodyPr>
          <a:lstStyle/>
          <a:p>
            <a:pPr marL="7701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it-IT" sz="3243" b="0">
                <a:solidFill>
                  <a:srgbClr val="FFFFFF"/>
                </a:solidFill>
              </a:rPr>
              <a:t>Lombardia</a:t>
            </a:r>
            <a:endParaRPr sz="3243">
              <a:solidFill>
                <a:srgbClr val="FFFFFF"/>
              </a:solidFill>
            </a:endParaRPr>
          </a:p>
        </p:txBody>
      </p:sp>
      <p:sp>
        <p:nvSpPr>
          <p:cNvPr id="5371" name="Google Shape;5371;p11"/>
          <p:cNvSpPr txBox="1"/>
          <p:nvPr/>
        </p:nvSpPr>
        <p:spPr>
          <a:xfrm>
            <a:off x="428" y="841366"/>
            <a:ext cx="5637345" cy="48578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300" rIns="0" bIns="0" anchor="t" anchorCtr="0">
            <a:spAutoFit/>
          </a:bodyPr>
          <a:lstStyle/>
          <a:p>
            <a:pPr marL="217175" marR="208320" lvl="0" indent="0" algn="ctr" rtl="0">
              <a:lnSpc>
                <a:spcPct val="101299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183"/>
              <a:buFont typeface="Arial"/>
              <a:buNone/>
            </a:pPr>
            <a:endParaRPr sz="2183" b="1" i="0" u="none" strike="noStrike" cap="none" dirty="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217175" marR="208320" lvl="0" indent="0" algn="l" rtl="0">
              <a:lnSpc>
                <a:spcPct val="101299"/>
              </a:lnSpc>
              <a:spcBef>
                <a:spcPts val="18"/>
              </a:spcBef>
              <a:spcAft>
                <a:spcPts val="0"/>
              </a:spcAft>
              <a:buClr>
                <a:srgbClr val="000000"/>
              </a:buClr>
              <a:buSzPts val="2304"/>
              <a:buFont typeface="Arial"/>
              <a:buNone/>
            </a:pPr>
            <a:endParaRPr sz="2304" b="1" i="0" u="none" strike="noStrike" cap="none" dirty="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494422" marR="208320" lvl="0" indent="-277246" algn="l" rtl="0">
              <a:lnSpc>
                <a:spcPct val="101299"/>
              </a:lnSpc>
              <a:spcBef>
                <a:spcPts val="18"/>
              </a:spcBef>
              <a:spcAft>
                <a:spcPts val="0"/>
              </a:spcAft>
              <a:buClr>
                <a:srgbClr val="FFFFFF"/>
              </a:buClr>
              <a:buSzPts val="1940"/>
              <a:buFont typeface="Arial"/>
              <a:buChar char="•"/>
            </a:pPr>
            <a:r>
              <a:rPr lang="it-IT" sz="1940" b="0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Per quanto riguarda la </a:t>
            </a:r>
            <a:r>
              <a:rPr lang="it-IT" sz="1940" b="1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Telemedicina</a:t>
            </a:r>
            <a:r>
              <a:rPr lang="it-IT" sz="1940" b="0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 L’esperienza lombarda di </a:t>
            </a:r>
            <a:r>
              <a:rPr lang="it-IT" sz="1940" b="1" i="0" u="none" strike="noStrike" cap="none" dirty="0" err="1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telemonitoraggio</a:t>
            </a:r>
            <a:r>
              <a:rPr lang="it-IT" sz="1940" b="0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it-IT" sz="1940" b="1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domiciliare</a:t>
            </a:r>
            <a:r>
              <a:rPr lang="it-IT" sz="1940" b="0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 si inserisce nel più ampio </a:t>
            </a:r>
            <a:r>
              <a:rPr lang="it-IT" sz="1940" b="1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progetto </a:t>
            </a:r>
            <a:r>
              <a:rPr lang="it-IT" sz="1940" b="1" i="0" u="none" strike="noStrike" cap="none" dirty="0" err="1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CReG</a:t>
            </a:r>
            <a:r>
              <a:rPr lang="it-IT" sz="1940" b="1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 ( </a:t>
            </a:r>
            <a:r>
              <a:rPr lang="it-IT" sz="1940" b="1" i="0" u="none" strike="noStrike" cap="none" dirty="0" err="1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Chronic</a:t>
            </a:r>
            <a:r>
              <a:rPr lang="it-IT" sz="1940" b="1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it-IT" sz="1940" b="1" i="0" u="none" strike="noStrike" cap="none" dirty="0" err="1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Related</a:t>
            </a:r>
            <a:r>
              <a:rPr lang="it-IT" sz="1940" b="1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 Group) </a:t>
            </a:r>
            <a:r>
              <a:rPr lang="it-IT" sz="1940" b="0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di gestione dei malati cronici. </a:t>
            </a:r>
            <a:endParaRPr sz="1400" b="0" i="0" u="none" strike="noStrike" cap="none" dirty="0">
              <a:solidFill>
                <a:schemeClr val="bg2"/>
              </a:solidFill>
              <a:latin typeface="Arial"/>
              <a:ea typeface="Arial"/>
              <a:cs typeface="Arial"/>
              <a:sym typeface="Arial"/>
            </a:endParaRPr>
          </a:p>
          <a:p>
            <a:pPr marL="217175" marR="208320" lvl="0" indent="0" algn="l" rtl="0">
              <a:lnSpc>
                <a:spcPct val="101299"/>
              </a:lnSpc>
              <a:spcBef>
                <a:spcPts val="18"/>
              </a:spcBef>
              <a:spcAft>
                <a:spcPts val="0"/>
              </a:spcAft>
              <a:buClr>
                <a:srgbClr val="000000"/>
              </a:buClr>
              <a:buSzPts val="1940"/>
              <a:buFont typeface="Arial"/>
              <a:buNone/>
            </a:pPr>
            <a:endParaRPr sz="1940" b="0" i="0" u="none" strike="noStrike" cap="none" dirty="0">
              <a:solidFill>
                <a:schemeClr val="bg2"/>
              </a:solidFill>
              <a:latin typeface="Arial"/>
              <a:ea typeface="Arial"/>
              <a:cs typeface="Arial"/>
              <a:sym typeface="Arial"/>
            </a:endParaRPr>
          </a:p>
          <a:p>
            <a:pPr marL="494422" marR="208320" lvl="0" indent="-277246" algn="l" rtl="0">
              <a:lnSpc>
                <a:spcPct val="101299"/>
              </a:lnSpc>
              <a:spcBef>
                <a:spcPts val="18"/>
              </a:spcBef>
              <a:spcAft>
                <a:spcPts val="0"/>
              </a:spcAft>
              <a:buClr>
                <a:srgbClr val="FFFFFF"/>
              </a:buClr>
              <a:buSzPts val="1940"/>
              <a:buFont typeface="Arial"/>
              <a:buChar char="•"/>
            </a:pPr>
            <a:r>
              <a:rPr lang="it-IT" sz="1940" b="0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I </a:t>
            </a:r>
            <a:r>
              <a:rPr lang="it-IT" sz="1940" b="0" i="0" u="none" strike="noStrike" cap="none" dirty="0" err="1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CReG</a:t>
            </a:r>
            <a:r>
              <a:rPr lang="it-IT" sz="1940" b="0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 sono una innovativa modalità di presa in carico dei pazienti che, a fronte di una quota predefinita di risorse, deve garantire tutti i servizi extraospedalieri (prevenzione secondaria, follow up, ecc.) necessari per una buona gestione clinico organizzativa delle malattie croniche. </a:t>
            </a:r>
            <a:endParaRPr sz="1940" b="0" i="0" u="none" strike="noStrike" cap="none" dirty="0">
              <a:solidFill>
                <a:schemeClr val="bg2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46"/>
              <a:buFont typeface="Arial"/>
              <a:buNone/>
            </a:pPr>
            <a:endParaRPr sz="1546" b="0" i="0" u="none" strike="noStrike" cap="none" dirty="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5372" name="Google Shape;5372;p11" descr="logo istud.png"/>
          <p:cNvPicPr preferRelativeResize="0"/>
          <p:nvPr/>
        </p:nvPicPr>
        <p:blipFill rotWithShape="1">
          <a:blip r:embed="rId13">
            <a:alphaModFix/>
          </a:blip>
          <a:srcRect/>
          <a:stretch/>
        </p:blipFill>
        <p:spPr>
          <a:xfrm>
            <a:off x="6558078" y="194458"/>
            <a:ext cx="3818608" cy="59145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373" name="Google Shape;5373;p11"/>
          <p:cNvGrpSpPr/>
          <p:nvPr/>
        </p:nvGrpSpPr>
        <p:grpSpPr>
          <a:xfrm>
            <a:off x="6789117" y="2412429"/>
            <a:ext cx="3465579" cy="2818673"/>
            <a:chOff x="3788825" y="1287865"/>
            <a:chExt cx="763809" cy="776437"/>
          </a:xfrm>
        </p:grpSpPr>
        <p:sp>
          <p:nvSpPr>
            <p:cNvPr id="5374" name="Google Shape;5374;p11"/>
            <p:cNvSpPr/>
            <p:nvPr/>
          </p:nvSpPr>
          <p:spPr>
            <a:xfrm>
              <a:off x="4142978" y="1407122"/>
              <a:ext cx="261651" cy="449116"/>
            </a:xfrm>
            <a:custGeom>
              <a:avLst/>
              <a:gdLst/>
              <a:ahLst/>
              <a:cxnLst/>
              <a:rect l="l" t="t" r="r" b="b"/>
              <a:pathLst>
                <a:path w="135" h="221" extrusionOk="0">
                  <a:moveTo>
                    <a:pt x="46" y="54"/>
                  </a:moveTo>
                  <a:lnTo>
                    <a:pt x="48" y="43"/>
                  </a:lnTo>
                  <a:lnTo>
                    <a:pt x="49" y="33"/>
                  </a:lnTo>
                  <a:lnTo>
                    <a:pt x="86" y="0"/>
                  </a:lnTo>
                  <a:lnTo>
                    <a:pt x="101" y="4"/>
                  </a:lnTo>
                  <a:lnTo>
                    <a:pt x="105" y="31"/>
                  </a:lnTo>
                  <a:lnTo>
                    <a:pt x="89" y="71"/>
                  </a:lnTo>
                  <a:lnTo>
                    <a:pt x="93" y="81"/>
                  </a:lnTo>
                  <a:lnTo>
                    <a:pt x="96" y="104"/>
                  </a:lnTo>
                  <a:lnTo>
                    <a:pt x="107" y="112"/>
                  </a:lnTo>
                  <a:lnTo>
                    <a:pt x="123" y="103"/>
                  </a:lnTo>
                  <a:lnTo>
                    <a:pt x="135" y="108"/>
                  </a:lnTo>
                  <a:lnTo>
                    <a:pt x="108" y="155"/>
                  </a:lnTo>
                  <a:lnTo>
                    <a:pt x="109" y="182"/>
                  </a:lnTo>
                  <a:lnTo>
                    <a:pt x="99" y="193"/>
                  </a:lnTo>
                  <a:lnTo>
                    <a:pt x="89" y="186"/>
                  </a:lnTo>
                  <a:lnTo>
                    <a:pt x="81" y="188"/>
                  </a:lnTo>
                  <a:lnTo>
                    <a:pt x="80" y="199"/>
                  </a:lnTo>
                  <a:lnTo>
                    <a:pt x="65" y="221"/>
                  </a:lnTo>
                  <a:lnTo>
                    <a:pt x="33" y="216"/>
                  </a:lnTo>
                  <a:lnTo>
                    <a:pt x="7" y="197"/>
                  </a:lnTo>
                  <a:lnTo>
                    <a:pt x="0" y="173"/>
                  </a:lnTo>
                  <a:lnTo>
                    <a:pt x="1" y="152"/>
                  </a:lnTo>
                  <a:lnTo>
                    <a:pt x="21" y="134"/>
                  </a:lnTo>
                  <a:lnTo>
                    <a:pt x="27" y="131"/>
                  </a:lnTo>
                  <a:lnTo>
                    <a:pt x="36" y="101"/>
                  </a:lnTo>
                  <a:lnTo>
                    <a:pt x="39" y="95"/>
                  </a:lnTo>
                  <a:lnTo>
                    <a:pt x="39" y="81"/>
                  </a:lnTo>
                  <a:lnTo>
                    <a:pt x="55" y="62"/>
                  </a:lnTo>
                  <a:lnTo>
                    <a:pt x="46" y="54"/>
                  </a:lnTo>
                  <a:close/>
                </a:path>
              </a:pathLst>
            </a:custGeom>
            <a:solidFill>
              <a:schemeClr val="lt2"/>
            </a:solidFill>
            <a:ln w="9525" cap="rnd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5" name="Google Shape;5375;p11"/>
            <p:cNvSpPr/>
            <p:nvPr/>
          </p:nvSpPr>
          <p:spPr>
            <a:xfrm>
              <a:off x="4142978" y="1407122"/>
              <a:ext cx="261651" cy="449116"/>
            </a:xfrm>
            <a:custGeom>
              <a:avLst/>
              <a:gdLst/>
              <a:ahLst/>
              <a:cxnLst/>
              <a:rect l="l" t="t" r="r" b="b"/>
              <a:pathLst>
                <a:path w="135" h="221" extrusionOk="0">
                  <a:moveTo>
                    <a:pt x="46" y="54"/>
                  </a:moveTo>
                  <a:lnTo>
                    <a:pt x="48" y="43"/>
                  </a:lnTo>
                  <a:lnTo>
                    <a:pt x="49" y="33"/>
                  </a:lnTo>
                  <a:lnTo>
                    <a:pt x="86" y="0"/>
                  </a:lnTo>
                  <a:lnTo>
                    <a:pt x="101" y="4"/>
                  </a:lnTo>
                  <a:lnTo>
                    <a:pt x="105" y="31"/>
                  </a:lnTo>
                  <a:lnTo>
                    <a:pt x="89" y="71"/>
                  </a:lnTo>
                  <a:lnTo>
                    <a:pt x="93" y="81"/>
                  </a:lnTo>
                  <a:lnTo>
                    <a:pt x="96" y="104"/>
                  </a:lnTo>
                  <a:lnTo>
                    <a:pt x="107" y="112"/>
                  </a:lnTo>
                  <a:lnTo>
                    <a:pt x="123" y="103"/>
                  </a:lnTo>
                  <a:lnTo>
                    <a:pt x="135" y="108"/>
                  </a:lnTo>
                  <a:lnTo>
                    <a:pt x="108" y="155"/>
                  </a:lnTo>
                  <a:lnTo>
                    <a:pt x="109" y="182"/>
                  </a:lnTo>
                  <a:lnTo>
                    <a:pt x="99" y="193"/>
                  </a:lnTo>
                  <a:lnTo>
                    <a:pt x="89" y="186"/>
                  </a:lnTo>
                  <a:lnTo>
                    <a:pt x="81" y="188"/>
                  </a:lnTo>
                  <a:lnTo>
                    <a:pt x="80" y="199"/>
                  </a:lnTo>
                  <a:lnTo>
                    <a:pt x="65" y="221"/>
                  </a:lnTo>
                  <a:lnTo>
                    <a:pt x="33" y="216"/>
                  </a:lnTo>
                  <a:lnTo>
                    <a:pt x="7" y="197"/>
                  </a:lnTo>
                  <a:lnTo>
                    <a:pt x="0" y="173"/>
                  </a:lnTo>
                  <a:lnTo>
                    <a:pt x="1" y="152"/>
                  </a:lnTo>
                  <a:lnTo>
                    <a:pt x="21" y="134"/>
                  </a:lnTo>
                  <a:lnTo>
                    <a:pt x="27" y="131"/>
                  </a:lnTo>
                  <a:lnTo>
                    <a:pt x="36" y="101"/>
                  </a:lnTo>
                  <a:lnTo>
                    <a:pt x="39" y="95"/>
                  </a:lnTo>
                  <a:lnTo>
                    <a:pt x="39" y="81"/>
                  </a:lnTo>
                  <a:lnTo>
                    <a:pt x="55" y="62"/>
                  </a:lnTo>
                  <a:lnTo>
                    <a:pt x="46" y="54"/>
                  </a:lnTo>
                  <a:close/>
                </a:path>
              </a:pathLst>
            </a:custGeom>
            <a:solidFill>
              <a:srgbClr val="93B3D7"/>
            </a:solidFill>
            <a:ln w="9525" cap="rnd" cmpd="sng">
              <a:solidFill>
                <a:srgbClr val="93B3D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6" name="Google Shape;5376;p11"/>
            <p:cNvSpPr/>
            <p:nvPr/>
          </p:nvSpPr>
          <p:spPr>
            <a:xfrm>
              <a:off x="4269840" y="1777578"/>
              <a:ext cx="282794" cy="208065"/>
            </a:xfrm>
            <a:custGeom>
              <a:avLst/>
              <a:gdLst/>
              <a:ahLst/>
              <a:cxnLst/>
              <a:rect l="l" t="t" r="r" b="b"/>
              <a:pathLst>
                <a:path w="147" h="103" extrusionOk="0">
                  <a:moveTo>
                    <a:pt x="44" y="0"/>
                  </a:moveTo>
                  <a:lnTo>
                    <a:pt x="34" y="11"/>
                  </a:lnTo>
                  <a:lnTo>
                    <a:pt x="24" y="4"/>
                  </a:lnTo>
                  <a:lnTo>
                    <a:pt x="16" y="6"/>
                  </a:lnTo>
                  <a:lnTo>
                    <a:pt x="15" y="17"/>
                  </a:lnTo>
                  <a:lnTo>
                    <a:pt x="0" y="39"/>
                  </a:lnTo>
                  <a:lnTo>
                    <a:pt x="0" y="54"/>
                  </a:lnTo>
                  <a:lnTo>
                    <a:pt x="11" y="55"/>
                  </a:lnTo>
                  <a:lnTo>
                    <a:pt x="15" y="59"/>
                  </a:lnTo>
                  <a:lnTo>
                    <a:pt x="10" y="66"/>
                  </a:lnTo>
                  <a:lnTo>
                    <a:pt x="12" y="72"/>
                  </a:lnTo>
                  <a:lnTo>
                    <a:pt x="20" y="71"/>
                  </a:lnTo>
                  <a:lnTo>
                    <a:pt x="24" y="73"/>
                  </a:lnTo>
                  <a:lnTo>
                    <a:pt x="16" y="86"/>
                  </a:lnTo>
                  <a:lnTo>
                    <a:pt x="27" y="90"/>
                  </a:lnTo>
                  <a:lnTo>
                    <a:pt x="18" y="101"/>
                  </a:lnTo>
                  <a:lnTo>
                    <a:pt x="31" y="102"/>
                  </a:lnTo>
                  <a:lnTo>
                    <a:pt x="49" y="88"/>
                  </a:lnTo>
                  <a:lnTo>
                    <a:pt x="58" y="93"/>
                  </a:lnTo>
                  <a:lnTo>
                    <a:pt x="66" y="101"/>
                  </a:lnTo>
                  <a:lnTo>
                    <a:pt x="76" y="102"/>
                  </a:lnTo>
                  <a:lnTo>
                    <a:pt x="82" y="103"/>
                  </a:lnTo>
                  <a:lnTo>
                    <a:pt x="98" y="95"/>
                  </a:lnTo>
                  <a:lnTo>
                    <a:pt x="124" y="103"/>
                  </a:lnTo>
                  <a:lnTo>
                    <a:pt x="132" y="99"/>
                  </a:lnTo>
                  <a:lnTo>
                    <a:pt x="147" y="99"/>
                  </a:lnTo>
                  <a:lnTo>
                    <a:pt x="132" y="86"/>
                  </a:lnTo>
                  <a:lnTo>
                    <a:pt x="122" y="72"/>
                  </a:lnTo>
                  <a:lnTo>
                    <a:pt x="117" y="68"/>
                  </a:lnTo>
                  <a:lnTo>
                    <a:pt x="108" y="63"/>
                  </a:lnTo>
                  <a:lnTo>
                    <a:pt x="102" y="68"/>
                  </a:lnTo>
                  <a:lnTo>
                    <a:pt x="99" y="66"/>
                  </a:lnTo>
                  <a:lnTo>
                    <a:pt x="93" y="56"/>
                  </a:lnTo>
                  <a:lnTo>
                    <a:pt x="69" y="30"/>
                  </a:lnTo>
                  <a:lnTo>
                    <a:pt x="57" y="28"/>
                  </a:lnTo>
                  <a:lnTo>
                    <a:pt x="53" y="20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chemeClr val="lt2"/>
            </a:solidFill>
            <a:ln w="9525" cap="rnd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7" name="Google Shape;5377;p11"/>
            <p:cNvSpPr/>
            <p:nvPr/>
          </p:nvSpPr>
          <p:spPr>
            <a:xfrm>
              <a:off x="4269840" y="1777578"/>
              <a:ext cx="282794" cy="208065"/>
            </a:xfrm>
            <a:custGeom>
              <a:avLst/>
              <a:gdLst/>
              <a:ahLst/>
              <a:cxnLst/>
              <a:rect l="l" t="t" r="r" b="b"/>
              <a:pathLst>
                <a:path w="147" h="103" extrusionOk="0">
                  <a:moveTo>
                    <a:pt x="44" y="0"/>
                  </a:moveTo>
                  <a:lnTo>
                    <a:pt x="34" y="11"/>
                  </a:lnTo>
                  <a:lnTo>
                    <a:pt x="24" y="4"/>
                  </a:lnTo>
                  <a:lnTo>
                    <a:pt x="16" y="6"/>
                  </a:lnTo>
                  <a:lnTo>
                    <a:pt x="15" y="17"/>
                  </a:lnTo>
                  <a:lnTo>
                    <a:pt x="0" y="39"/>
                  </a:lnTo>
                  <a:lnTo>
                    <a:pt x="0" y="54"/>
                  </a:lnTo>
                  <a:lnTo>
                    <a:pt x="11" y="55"/>
                  </a:lnTo>
                  <a:lnTo>
                    <a:pt x="15" y="59"/>
                  </a:lnTo>
                  <a:lnTo>
                    <a:pt x="10" y="66"/>
                  </a:lnTo>
                  <a:lnTo>
                    <a:pt x="12" y="72"/>
                  </a:lnTo>
                  <a:lnTo>
                    <a:pt x="20" y="71"/>
                  </a:lnTo>
                  <a:lnTo>
                    <a:pt x="24" y="73"/>
                  </a:lnTo>
                  <a:lnTo>
                    <a:pt x="16" y="86"/>
                  </a:lnTo>
                  <a:lnTo>
                    <a:pt x="27" y="90"/>
                  </a:lnTo>
                  <a:lnTo>
                    <a:pt x="18" y="101"/>
                  </a:lnTo>
                  <a:lnTo>
                    <a:pt x="31" y="102"/>
                  </a:lnTo>
                  <a:lnTo>
                    <a:pt x="49" y="88"/>
                  </a:lnTo>
                  <a:lnTo>
                    <a:pt x="58" y="93"/>
                  </a:lnTo>
                  <a:lnTo>
                    <a:pt x="66" y="101"/>
                  </a:lnTo>
                  <a:lnTo>
                    <a:pt x="76" y="102"/>
                  </a:lnTo>
                  <a:lnTo>
                    <a:pt x="82" y="103"/>
                  </a:lnTo>
                  <a:lnTo>
                    <a:pt x="98" y="95"/>
                  </a:lnTo>
                  <a:lnTo>
                    <a:pt x="124" y="103"/>
                  </a:lnTo>
                  <a:lnTo>
                    <a:pt x="132" y="99"/>
                  </a:lnTo>
                  <a:lnTo>
                    <a:pt x="147" y="99"/>
                  </a:lnTo>
                  <a:lnTo>
                    <a:pt x="132" y="86"/>
                  </a:lnTo>
                  <a:lnTo>
                    <a:pt x="122" y="72"/>
                  </a:lnTo>
                  <a:lnTo>
                    <a:pt x="117" y="68"/>
                  </a:lnTo>
                  <a:lnTo>
                    <a:pt x="108" y="63"/>
                  </a:lnTo>
                  <a:lnTo>
                    <a:pt x="102" y="68"/>
                  </a:lnTo>
                  <a:lnTo>
                    <a:pt x="99" y="66"/>
                  </a:lnTo>
                  <a:lnTo>
                    <a:pt x="93" y="56"/>
                  </a:lnTo>
                  <a:lnTo>
                    <a:pt x="69" y="30"/>
                  </a:lnTo>
                  <a:lnTo>
                    <a:pt x="57" y="28"/>
                  </a:lnTo>
                  <a:lnTo>
                    <a:pt x="53" y="20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93B3D7"/>
            </a:solidFill>
            <a:ln w="9525" cap="rnd" cmpd="sng">
              <a:solidFill>
                <a:srgbClr val="93B3D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8" name="Google Shape;5378;p11"/>
            <p:cNvSpPr/>
            <p:nvPr/>
          </p:nvSpPr>
          <p:spPr>
            <a:xfrm>
              <a:off x="4066333" y="1749667"/>
              <a:ext cx="253722" cy="233438"/>
            </a:xfrm>
            <a:custGeom>
              <a:avLst/>
              <a:gdLst/>
              <a:ahLst/>
              <a:cxnLst/>
              <a:rect l="l" t="t" r="r" b="b"/>
              <a:pathLst>
                <a:path w="132" h="115" extrusionOk="0">
                  <a:moveTo>
                    <a:pt x="30" y="74"/>
                  </a:moveTo>
                  <a:lnTo>
                    <a:pt x="25" y="53"/>
                  </a:lnTo>
                  <a:lnTo>
                    <a:pt x="5" y="37"/>
                  </a:lnTo>
                  <a:lnTo>
                    <a:pt x="0" y="2"/>
                  </a:lnTo>
                  <a:lnTo>
                    <a:pt x="15" y="5"/>
                  </a:lnTo>
                  <a:lnTo>
                    <a:pt x="23" y="0"/>
                  </a:lnTo>
                  <a:lnTo>
                    <a:pt x="32" y="9"/>
                  </a:lnTo>
                  <a:lnTo>
                    <a:pt x="40" y="5"/>
                  </a:lnTo>
                  <a:lnTo>
                    <a:pt x="47" y="29"/>
                  </a:lnTo>
                  <a:lnTo>
                    <a:pt x="73" y="48"/>
                  </a:lnTo>
                  <a:lnTo>
                    <a:pt x="105" y="53"/>
                  </a:lnTo>
                  <a:lnTo>
                    <a:pt x="105" y="68"/>
                  </a:lnTo>
                  <a:lnTo>
                    <a:pt x="116" y="69"/>
                  </a:lnTo>
                  <a:lnTo>
                    <a:pt x="120" y="73"/>
                  </a:lnTo>
                  <a:lnTo>
                    <a:pt x="115" y="80"/>
                  </a:lnTo>
                  <a:lnTo>
                    <a:pt x="117" y="86"/>
                  </a:lnTo>
                  <a:lnTo>
                    <a:pt x="125" y="85"/>
                  </a:lnTo>
                  <a:lnTo>
                    <a:pt x="129" y="87"/>
                  </a:lnTo>
                  <a:lnTo>
                    <a:pt x="121" y="100"/>
                  </a:lnTo>
                  <a:lnTo>
                    <a:pt x="132" y="104"/>
                  </a:lnTo>
                  <a:lnTo>
                    <a:pt x="123" y="115"/>
                  </a:lnTo>
                  <a:lnTo>
                    <a:pt x="111" y="102"/>
                  </a:lnTo>
                  <a:lnTo>
                    <a:pt x="102" y="102"/>
                  </a:lnTo>
                  <a:lnTo>
                    <a:pt x="88" y="91"/>
                  </a:lnTo>
                  <a:lnTo>
                    <a:pt x="67" y="90"/>
                  </a:lnTo>
                  <a:lnTo>
                    <a:pt x="55" y="74"/>
                  </a:lnTo>
                  <a:lnTo>
                    <a:pt x="41" y="79"/>
                  </a:lnTo>
                  <a:lnTo>
                    <a:pt x="30" y="74"/>
                  </a:lnTo>
                  <a:close/>
                </a:path>
              </a:pathLst>
            </a:custGeom>
            <a:solidFill>
              <a:schemeClr val="lt2"/>
            </a:solidFill>
            <a:ln w="9525" cap="rnd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9" name="Google Shape;5379;p11"/>
            <p:cNvSpPr/>
            <p:nvPr/>
          </p:nvSpPr>
          <p:spPr>
            <a:xfrm>
              <a:off x="4066333" y="1749667"/>
              <a:ext cx="253722" cy="233438"/>
            </a:xfrm>
            <a:custGeom>
              <a:avLst/>
              <a:gdLst/>
              <a:ahLst/>
              <a:cxnLst/>
              <a:rect l="l" t="t" r="r" b="b"/>
              <a:pathLst>
                <a:path w="132" h="115" extrusionOk="0">
                  <a:moveTo>
                    <a:pt x="30" y="74"/>
                  </a:moveTo>
                  <a:lnTo>
                    <a:pt x="25" y="53"/>
                  </a:lnTo>
                  <a:lnTo>
                    <a:pt x="5" y="37"/>
                  </a:lnTo>
                  <a:lnTo>
                    <a:pt x="0" y="2"/>
                  </a:lnTo>
                  <a:lnTo>
                    <a:pt x="15" y="5"/>
                  </a:lnTo>
                  <a:lnTo>
                    <a:pt x="23" y="0"/>
                  </a:lnTo>
                  <a:lnTo>
                    <a:pt x="32" y="9"/>
                  </a:lnTo>
                  <a:lnTo>
                    <a:pt x="40" y="5"/>
                  </a:lnTo>
                  <a:lnTo>
                    <a:pt x="47" y="29"/>
                  </a:lnTo>
                  <a:lnTo>
                    <a:pt x="73" y="48"/>
                  </a:lnTo>
                  <a:lnTo>
                    <a:pt x="105" y="53"/>
                  </a:lnTo>
                  <a:lnTo>
                    <a:pt x="105" y="68"/>
                  </a:lnTo>
                  <a:lnTo>
                    <a:pt x="116" y="69"/>
                  </a:lnTo>
                  <a:lnTo>
                    <a:pt x="120" y="73"/>
                  </a:lnTo>
                  <a:lnTo>
                    <a:pt x="115" y="80"/>
                  </a:lnTo>
                  <a:lnTo>
                    <a:pt x="117" y="86"/>
                  </a:lnTo>
                  <a:lnTo>
                    <a:pt x="125" y="85"/>
                  </a:lnTo>
                  <a:lnTo>
                    <a:pt x="129" y="87"/>
                  </a:lnTo>
                  <a:lnTo>
                    <a:pt x="121" y="100"/>
                  </a:lnTo>
                  <a:lnTo>
                    <a:pt x="132" y="104"/>
                  </a:lnTo>
                  <a:lnTo>
                    <a:pt x="123" y="115"/>
                  </a:lnTo>
                  <a:lnTo>
                    <a:pt x="111" y="102"/>
                  </a:lnTo>
                  <a:lnTo>
                    <a:pt x="102" y="102"/>
                  </a:lnTo>
                  <a:lnTo>
                    <a:pt x="88" y="91"/>
                  </a:lnTo>
                  <a:lnTo>
                    <a:pt x="67" y="90"/>
                  </a:lnTo>
                  <a:lnTo>
                    <a:pt x="55" y="74"/>
                  </a:lnTo>
                  <a:lnTo>
                    <a:pt x="41" y="79"/>
                  </a:lnTo>
                  <a:lnTo>
                    <a:pt x="30" y="74"/>
                  </a:lnTo>
                  <a:close/>
                </a:path>
              </a:pathLst>
            </a:custGeom>
            <a:solidFill>
              <a:srgbClr val="93B3D7"/>
            </a:solidFill>
            <a:ln w="9525" cap="rnd" cmpd="sng">
              <a:solidFill>
                <a:srgbClr val="93B3D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0" name="Google Shape;5380;p11"/>
            <p:cNvSpPr/>
            <p:nvPr/>
          </p:nvSpPr>
          <p:spPr>
            <a:xfrm>
              <a:off x="4039904" y="1506079"/>
              <a:ext cx="208792" cy="261350"/>
            </a:xfrm>
            <a:custGeom>
              <a:avLst/>
              <a:gdLst/>
              <a:ahLst/>
              <a:cxnLst/>
              <a:rect l="l" t="t" r="r" b="b"/>
              <a:pathLst>
                <a:path w="108" h="129" extrusionOk="0">
                  <a:moveTo>
                    <a:pt x="13" y="122"/>
                  </a:moveTo>
                  <a:lnTo>
                    <a:pt x="28" y="125"/>
                  </a:lnTo>
                  <a:lnTo>
                    <a:pt x="36" y="120"/>
                  </a:lnTo>
                  <a:lnTo>
                    <a:pt x="45" y="129"/>
                  </a:lnTo>
                  <a:lnTo>
                    <a:pt x="53" y="125"/>
                  </a:lnTo>
                  <a:lnTo>
                    <a:pt x="54" y="104"/>
                  </a:lnTo>
                  <a:lnTo>
                    <a:pt x="74" y="86"/>
                  </a:lnTo>
                  <a:lnTo>
                    <a:pt x="80" y="83"/>
                  </a:lnTo>
                  <a:lnTo>
                    <a:pt x="89" y="53"/>
                  </a:lnTo>
                  <a:lnTo>
                    <a:pt x="92" y="47"/>
                  </a:lnTo>
                  <a:lnTo>
                    <a:pt x="92" y="33"/>
                  </a:lnTo>
                  <a:lnTo>
                    <a:pt x="108" y="14"/>
                  </a:lnTo>
                  <a:lnTo>
                    <a:pt x="99" y="6"/>
                  </a:lnTo>
                  <a:lnTo>
                    <a:pt x="91" y="9"/>
                  </a:lnTo>
                  <a:lnTo>
                    <a:pt x="88" y="2"/>
                  </a:lnTo>
                  <a:lnTo>
                    <a:pt x="84" y="0"/>
                  </a:lnTo>
                  <a:lnTo>
                    <a:pt x="67" y="5"/>
                  </a:lnTo>
                  <a:lnTo>
                    <a:pt x="36" y="5"/>
                  </a:lnTo>
                  <a:lnTo>
                    <a:pt x="9" y="18"/>
                  </a:lnTo>
                  <a:lnTo>
                    <a:pt x="10" y="35"/>
                  </a:lnTo>
                  <a:lnTo>
                    <a:pt x="0" y="48"/>
                  </a:lnTo>
                  <a:lnTo>
                    <a:pt x="0" y="83"/>
                  </a:lnTo>
                  <a:lnTo>
                    <a:pt x="9" y="101"/>
                  </a:lnTo>
                  <a:lnTo>
                    <a:pt x="11" y="119"/>
                  </a:lnTo>
                  <a:lnTo>
                    <a:pt x="8" y="122"/>
                  </a:lnTo>
                  <a:lnTo>
                    <a:pt x="13" y="122"/>
                  </a:lnTo>
                  <a:close/>
                </a:path>
              </a:pathLst>
            </a:custGeom>
            <a:solidFill>
              <a:schemeClr val="lt2"/>
            </a:solidFill>
            <a:ln w="9525" cap="rnd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1" name="Google Shape;5381;p11"/>
            <p:cNvSpPr/>
            <p:nvPr/>
          </p:nvSpPr>
          <p:spPr>
            <a:xfrm>
              <a:off x="4039904" y="1506079"/>
              <a:ext cx="208792" cy="261350"/>
            </a:xfrm>
            <a:custGeom>
              <a:avLst/>
              <a:gdLst/>
              <a:ahLst/>
              <a:cxnLst/>
              <a:rect l="l" t="t" r="r" b="b"/>
              <a:pathLst>
                <a:path w="108" h="129" extrusionOk="0">
                  <a:moveTo>
                    <a:pt x="13" y="122"/>
                  </a:moveTo>
                  <a:lnTo>
                    <a:pt x="28" y="125"/>
                  </a:lnTo>
                  <a:lnTo>
                    <a:pt x="36" y="120"/>
                  </a:lnTo>
                  <a:lnTo>
                    <a:pt x="45" y="129"/>
                  </a:lnTo>
                  <a:lnTo>
                    <a:pt x="53" y="125"/>
                  </a:lnTo>
                  <a:lnTo>
                    <a:pt x="54" y="104"/>
                  </a:lnTo>
                  <a:lnTo>
                    <a:pt x="74" y="86"/>
                  </a:lnTo>
                  <a:lnTo>
                    <a:pt x="80" y="83"/>
                  </a:lnTo>
                  <a:lnTo>
                    <a:pt x="89" y="53"/>
                  </a:lnTo>
                  <a:lnTo>
                    <a:pt x="92" y="47"/>
                  </a:lnTo>
                  <a:lnTo>
                    <a:pt x="92" y="33"/>
                  </a:lnTo>
                  <a:lnTo>
                    <a:pt x="108" y="14"/>
                  </a:lnTo>
                  <a:lnTo>
                    <a:pt x="99" y="6"/>
                  </a:lnTo>
                  <a:lnTo>
                    <a:pt x="91" y="9"/>
                  </a:lnTo>
                  <a:lnTo>
                    <a:pt x="88" y="2"/>
                  </a:lnTo>
                  <a:lnTo>
                    <a:pt x="84" y="0"/>
                  </a:lnTo>
                  <a:lnTo>
                    <a:pt x="67" y="5"/>
                  </a:lnTo>
                  <a:lnTo>
                    <a:pt x="36" y="5"/>
                  </a:lnTo>
                  <a:lnTo>
                    <a:pt x="9" y="18"/>
                  </a:lnTo>
                  <a:lnTo>
                    <a:pt x="10" y="35"/>
                  </a:lnTo>
                  <a:lnTo>
                    <a:pt x="0" y="48"/>
                  </a:lnTo>
                  <a:lnTo>
                    <a:pt x="0" y="83"/>
                  </a:lnTo>
                  <a:lnTo>
                    <a:pt x="9" y="101"/>
                  </a:lnTo>
                  <a:lnTo>
                    <a:pt x="11" y="119"/>
                  </a:lnTo>
                  <a:lnTo>
                    <a:pt x="8" y="122"/>
                  </a:lnTo>
                  <a:lnTo>
                    <a:pt x="13" y="122"/>
                  </a:lnTo>
                  <a:close/>
                </a:path>
              </a:pathLst>
            </a:custGeom>
            <a:solidFill>
              <a:srgbClr val="93B3D7"/>
            </a:solidFill>
            <a:ln w="9525" cap="rnd" cmpd="sng">
              <a:solidFill>
                <a:srgbClr val="93B3D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2" name="Google Shape;5382;p11"/>
            <p:cNvSpPr/>
            <p:nvPr/>
          </p:nvSpPr>
          <p:spPr>
            <a:xfrm>
              <a:off x="3839041" y="1650709"/>
              <a:ext cx="285437" cy="263887"/>
            </a:xfrm>
            <a:custGeom>
              <a:avLst/>
              <a:gdLst/>
              <a:ahLst/>
              <a:cxnLst/>
              <a:rect l="l" t="t" r="r" b="b"/>
              <a:pathLst>
                <a:path w="148" h="131" extrusionOk="0">
                  <a:moveTo>
                    <a:pt x="43" y="14"/>
                  </a:moveTo>
                  <a:lnTo>
                    <a:pt x="67" y="7"/>
                  </a:lnTo>
                  <a:lnTo>
                    <a:pt x="76" y="0"/>
                  </a:lnTo>
                  <a:lnTo>
                    <a:pt x="83" y="1"/>
                  </a:lnTo>
                  <a:lnTo>
                    <a:pt x="94" y="12"/>
                  </a:lnTo>
                  <a:lnTo>
                    <a:pt x="105" y="12"/>
                  </a:lnTo>
                  <a:lnTo>
                    <a:pt x="114" y="30"/>
                  </a:lnTo>
                  <a:lnTo>
                    <a:pt x="116" y="48"/>
                  </a:lnTo>
                  <a:lnTo>
                    <a:pt x="113" y="51"/>
                  </a:lnTo>
                  <a:lnTo>
                    <a:pt x="118" y="51"/>
                  </a:lnTo>
                  <a:lnTo>
                    <a:pt x="123" y="86"/>
                  </a:lnTo>
                  <a:lnTo>
                    <a:pt x="143" y="102"/>
                  </a:lnTo>
                  <a:lnTo>
                    <a:pt x="148" y="123"/>
                  </a:lnTo>
                  <a:lnTo>
                    <a:pt x="134" y="131"/>
                  </a:lnTo>
                  <a:lnTo>
                    <a:pt x="122" y="118"/>
                  </a:lnTo>
                  <a:lnTo>
                    <a:pt x="116" y="122"/>
                  </a:lnTo>
                  <a:lnTo>
                    <a:pt x="110" y="113"/>
                  </a:lnTo>
                  <a:lnTo>
                    <a:pt x="102" y="111"/>
                  </a:lnTo>
                  <a:lnTo>
                    <a:pt x="94" y="103"/>
                  </a:lnTo>
                  <a:lnTo>
                    <a:pt x="85" y="94"/>
                  </a:lnTo>
                  <a:lnTo>
                    <a:pt x="82" y="91"/>
                  </a:lnTo>
                  <a:lnTo>
                    <a:pt x="85" y="79"/>
                  </a:lnTo>
                  <a:lnTo>
                    <a:pt x="73" y="76"/>
                  </a:lnTo>
                  <a:lnTo>
                    <a:pt x="61" y="83"/>
                  </a:lnTo>
                  <a:lnTo>
                    <a:pt x="32" y="79"/>
                  </a:lnTo>
                  <a:lnTo>
                    <a:pt x="13" y="59"/>
                  </a:lnTo>
                  <a:lnTo>
                    <a:pt x="15" y="57"/>
                  </a:lnTo>
                  <a:lnTo>
                    <a:pt x="0" y="24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9" y="25"/>
                  </a:lnTo>
                  <a:lnTo>
                    <a:pt x="46" y="24"/>
                  </a:lnTo>
                  <a:lnTo>
                    <a:pt x="48" y="16"/>
                  </a:lnTo>
                  <a:lnTo>
                    <a:pt x="43" y="14"/>
                  </a:lnTo>
                  <a:close/>
                </a:path>
              </a:pathLst>
            </a:custGeom>
            <a:solidFill>
              <a:schemeClr val="lt2"/>
            </a:solidFill>
            <a:ln w="9525" cap="rnd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3" name="Google Shape;5383;p11"/>
            <p:cNvSpPr/>
            <p:nvPr/>
          </p:nvSpPr>
          <p:spPr>
            <a:xfrm>
              <a:off x="3839041" y="1650709"/>
              <a:ext cx="285437" cy="263887"/>
            </a:xfrm>
            <a:custGeom>
              <a:avLst/>
              <a:gdLst/>
              <a:ahLst/>
              <a:cxnLst/>
              <a:rect l="l" t="t" r="r" b="b"/>
              <a:pathLst>
                <a:path w="148" h="131" extrusionOk="0">
                  <a:moveTo>
                    <a:pt x="43" y="14"/>
                  </a:moveTo>
                  <a:lnTo>
                    <a:pt x="67" y="7"/>
                  </a:lnTo>
                  <a:lnTo>
                    <a:pt x="76" y="0"/>
                  </a:lnTo>
                  <a:lnTo>
                    <a:pt x="83" y="1"/>
                  </a:lnTo>
                  <a:lnTo>
                    <a:pt x="94" y="12"/>
                  </a:lnTo>
                  <a:lnTo>
                    <a:pt x="105" y="12"/>
                  </a:lnTo>
                  <a:lnTo>
                    <a:pt x="114" y="30"/>
                  </a:lnTo>
                  <a:lnTo>
                    <a:pt x="116" y="48"/>
                  </a:lnTo>
                  <a:lnTo>
                    <a:pt x="113" y="51"/>
                  </a:lnTo>
                  <a:lnTo>
                    <a:pt x="118" y="51"/>
                  </a:lnTo>
                  <a:lnTo>
                    <a:pt x="123" y="86"/>
                  </a:lnTo>
                  <a:lnTo>
                    <a:pt x="143" y="102"/>
                  </a:lnTo>
                  <a:lnTo>
                    <a:pt x="148" y="123"/>
                  </a:lnTo>
                  <a:lnTo>
                    <a:pt x="134" y="131"/>
                  </a:lnTo>
                  <a:lnTo>
                    <a:pt x="122" y="118"/>
                  </a:lnTo>
                  <a:lnTo>
                    <a:pt x="116" y="122"/>
                  </a:lnTo>
                  <a:lnTo>
                    <a:pt x="110" y="113"/>
                  </a:lnTo>
                  <a:lnTo>
                    <a:pt x="102" y="111"/>
                  </a:lnTo>
                  <a:lnTo>
                    <a:pt x="94" y="103"/>
                  </a:lnTo>
                  <a:lnTo>
                    <a:pt x="85" y="94"/>
                  </a:lnTo>
                  <a:lnTo>
                    <a:pt x="82" y="91"/>
                  </a:lnTo>
                  <a:lnTo>
                    <a:pt x="85" y="79"/>
                  </a:lnTo>
                  <a:lnTo>
                    <a:pt x="73" y="76"/>
                  </a:lnTo>
                  <a:lnTo>
                    <a:pt x="61" y="83"/>
                  </a:lnTo>
                  <a:lnTo>
                    <a:pt x="32" y="79"/>
                  </a:lnTo>
                  <a:lnTo>
                    <a:pt x="13" y="59"/>
                  </a:lnTo>
                  <a:lnTo>
                    <a:pt x="15" y="57"/>
                  </a:lnTo>
                  <a:lnTo>
                    <a:pt x="0" y="24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9" y="25"/>
                  </a:lnTo>
                  <a:lnTo>
                    <a:pt x="46" y="24"/>
                  </a:lnTo>
                  <a:lnTo>
                    <a:pt x="48" y="16"/>
                  </a:lnTo>
                  <a:lnTo>
                    <a:pt x="43" y="14"/>
                  </a:lnTo>
                  <a:close/>
                </a:path>
              </a:pathLst>
            </a:custGeom>
            <a:solidFill>
              <a:srgbClr val="93B3D7"/>
            </a:solidFill>
            <a:ln w="9525" cap="rnd" cmpd="sng">
              <a:solidFill>
                <a:srgbClr val="93B3D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4" name="Google Shape;5384;p11"/>
            <p:cNvSpPr/>
            <p:nvPr/>
          </p:nvSpPr>
          <p:spPr>
            <a:xfrm>
              <a:off x="3788825" y="1769966"/>
              <a:ext cx="272223" cy="294336"/>
            </a:xfrm>
            <a:custGeom>
              <a:avLst/>
              <a:gdLst/>
              <a:ahLst/>
              <a:cxnLst/>
              <a:rect l="l" t="t" r="r" b="b"/>
              <a:pathLst>
                <a:path w="142" h="145" extrusionOk="0">
                  <a:moveTo>
                    <a:pt x="111" y="20"/>
                  </a:moveTo>
                  <a:lnTo>
                    <a:pt x="108" y="32"/>
                  </a:lnTo>
                  <a:lnTo>
                    <a:pt x="111" y="35"/>
                  </a:lnTo>
                  <a:lnTo>
                    <a:pt x="120" y="44"/>
                  </a:lnTo>
                  <a:lnTo>
                    <a:pt x="128" y="52"/>
                  </a:lnTo>
                  <a:lnTo>
                    <a:pt x="136" y="54"/>
                  </a:lnTo>
                  <a:lnTo>
                    <a:pt x="142" y="63"/>
                  </a:lnTo>
                  <a:lnTo>
                    <a:pt x="127" y="65"/>
                  </a:lnTo>
                  <a:lnTo>
                    <a:pt x="102" y="103"/>
                  </a:lnTo>
                  <a:lnTo>
                    <a:pt x="102" y="107"/>
                  </a:lnTo>
                  <a:lnTo>
                    <a:pt x="111" y="114"/>
                  </a:lnTo>
                  <a:lnTo>
                    <a:pt x="111" y="123"/>
                  </a:lnTo>
                  <a:lnTo>
                    <a:pt x="103" y="129"/>
                  </a:lnTo>
                  <a:lnTo>
                    <a:pt x="106" y="138"/>
                  </a:lnTo>
                  <a:lnTo>
                    <a:pt x="102" y="143"/>
                  </a:lnTo>
                  <a:lnTo>
                    <a:pt x="91" y="145"/>
                  </a:lnTo>
                  <a:lnTo>
                    <a:pt x="78" y="115"/>
                  </a:lnTo>
                  <a:lnTo>
                    <a:pt x="60" y="94"/>
                  </a:lnTo>
                  <a:lnTo>
                    <a:pt x="49" y="79"/>
                  </a:lnTo>
                  <a:lnTo>
                    <a:pt x="46" y="73"/>
                  </a:lnTo>
                  <a:lnTo>
                    <a:pt x="40" y="73"/>
                  </a:lnTo>
                  <a:lnTo>
                    <a:pt x="26" y="76"/>
                  </a:lnTo>
                  <a:lnTo>
                    <a:pt x="13" y="63"/>
                  </a:lnTo>
                  <a:lnTo>
                    <a:pt x="6" y="43"/>
                  </a:lnTo>
                  <a:lnTo>
                    <a:pt x="3" y="41"/>
                  </a:lnTo>
                  <a:lnTo>
                    <a:pt x="0" y="16"/>
                  </a:lnTo>
                  <a:lnTo>
                    <a:pt x="6" y="9"/>
                  </a:lnTo>
                  <a:lnTo>
                    <a:pt x="10" y="8"/>
                  </a:lnTo>
                  <a:lnTo>
                    <a:pt x="23" y="19"/>
                  </a:lnTo>
                  <a:lnTo>
                    <a:pt x="39" y="0"/>
                  </a:lnTo>
                  <a:lnTo>
                    <a:pt x="58" y="20"/>
                  </a:lnTo>
                  <a:lnTo>
                    <a:pt x="87" y="24"/>
                  </a:lnTo>
                  <a:lnTo>
                    <a:pt x="99" y="17"/>
                  </a:lnTo>
                  <a:lnTo>
                    <a:pt x="111" y="20"/>
                  </a:lnTo>
                  <a:close/>
                </a:path>
              </a:pathLst>
            </a:custGeom>
            <a:solidFill>
              <a:schemeClr val="lt2"/>
            </a:solidFill>
            <a:ln w="9525" cap="rnd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5" name="Google Shape;5385;p11"/>
            <p:cNvSpPr/>
            <p:nvPr/>
          </p:nvSpPr>
          <p:spPr>
            <a:xfrm>
              <a:off x="3788825" y="1769966"/>
              <a:ext cx="272223" cy="294336"/>
            </a:xfrm>
            <a:custGeom>
              <a:avLst/>
              <a:gdLst/>
              <a:ahLst/>
              <a:cxnLst/>
              <a:rect l="l" t="t" r="r" b="b"/>
              <a:pathLst>
                <a:path w="142" h="145" extrusionOk="0">
                  <a:moveTo>
                    <a:pt x="111" y="20"/>
                  </a:moveTo>
                  <a:lnTo>
                    <a:pt x="108" y="32"/>
                  </a:lnTo>
                  <a:lnTo>
                    <a:pt x="111" y="35"/>
                  </a:lnTo>
                  <a:lnTo>
                    <a:pt x="120" y="44"/>
                  </a:lnTo>
                  <a:lnTo>
                    <a:pt x="128" y="52"/>
                  </a:lnTo>
                  <a:lnTo>
                    <a:pt x="136" y="54"/>
                  </a:lnTo>
                  <a:lnTo>
                    <a:pt x="142" y="63"/>
                  </a:lnTo>
                  <a:lnTo>
                    <a:pt x="127" y="65"/>
                  </a:lnTo>
                  <a:lnTo>
                    <a:pt x="102" y="103"/>
                  </a:lnTo>
                  <a:lnTo>
                    <a:pt x="102" y="107"/>
                  </a:lnTo>
                  <a:lnTo>
                    <a:pt x="111" y="114"/>
                  </a:lnTo>
                  <a:lnTo>
                    <a:pt x="111" y="123"/>
                  </a:lnTo>
                  <a:lnTo>
                    <a:pt x="103" y="129"/>
                  </a:lnTo>
                  <a:lnTo>
                    <a:pt x="106" y="138"/>
                  </a:lnTo>
                  <a:lnTo>
                    <a:pt x="102" y="143"/>
                  </a:lnTo>
                  <a:lnTo>
                    <a:pt x="91" y="145"/>
                  </a:lnTo>
                  <a:lnTo>
                    <a:pt x="78" y="115"/>
                  </a:lnTo>
                  <a:lnTo>
                    <a:pt x="60" y="94"/>
                  </a:lnTo>
                  <a:lnTo>
                    <a:pt x="49" y="79"/>
                  </a:lnTo>
                  <a:lnTo>
                    <a:pt x="46" y="73"/>
                  </a:lnTo>
                  <a:lnTo>
                    <a:pt x="40" y="73"/>
                  </a:lnTo>
                  <a:lnTo>
                    <a:pt x="26" y="76"/>
                  </a:lnTo>
                  <a:lnTo>
                    <a:pt x="13" y="63"/>
                  </a:lnTo>
                  <a:lnTo>
                    <a:pt x="6" y="43"/>
                  </a:lnTo>
                  <a:lnTo>
                    <a:pt x="3" y="41"/>
                  </a:lnTo>
                  <a:lnTo>
                    <a:pt x="0" y="16"/>
                  </a:lnTo>
                  <a:lnTo>
                    <a:pt x="6" y="9"/>
                  </a:lnTo>
                  <a:lnTo>
                    <a:pt x="10" y="8"/>
                  </a:lnTo>
                  <a:lnTo>
                    <a:pt x="23" y="19"/>
                  </a:lnTo>
                  <a:lnTo>
                    <a:pt x="39" y="0"/>
                  </a:lnTo>
                  <a:lnTo>
                    <a:pt x="58" y="20"/>
                  </a:lnTo>
                  <a:lnTo>
                    <a:pt x="87" y="24"/>
                  </a:lnTo>
                  <a:lnTo>
                    <a:pt x="99" y="17"/>
                  </a:lnTo>
                  <a:lnTo>
                    <a:pt x="111" y="20"/>
                  </a:lnTo>
                  <a:close/>
                </a:path>
              </a:pathLst>
            </a:custGeom>
            <a:solidFill>
              <a:srgbClr val="93B3D7"/>
            </a:solidFill>
            <a:ln w="9525" cap="rnd" cmpd="sng">
              <a:solidFill>
                <a:srgbClr val="93B3D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6" name="Google Shape;5386;p11"/>
            <p:cNvSpPr/>
            <p:nvPr/>
          </p:nvSpPr>
          <p:spPr>
            <a:xfrm>
              <a:off x="3987045" y="1287865"/>
              <a:ext cx="372654" cy="253737"/>
            </a:xfrm>
            <a:custGeom>
              <a:avLst/>
              <a:gdLst/>
              <a:ahLst/>
              <a:cxnLst/>
              <a:rect l="l" t="t" r="r" b="b"/>
              <a:pathLst>
                <a:path w="193" h="125" extrusionOk="0">
                  <a:moveTo>
                    <a:pt x="37" y="125"/>
                  </a:moveTo>
                  <a:lnTo>
                    <a:pt x="36" y="118"/>
                  </a:lnTo>
                  <a:lnTo>
                    <a:pt x="25" y="107"/>
                  </a:lnTo>
                  <a:lnTo>
                    <a:pt x="29" y="79"/>
                  </a:lnTo>
                  <a:lnTo>
                    <a:pt x="17" y="79"/>
                  </a:lnTo>
                  <a:lnTo>
                    <a:pt x="0" y="74"/>
                  </a:lnTo>
                  <a:lnTo>
                    <a:pt x="5" y="54"/>
                  </a:lnTo>
                  <a:lnTo>
                    <a:pt x="8" y="22"/>
                  </a:lnTo>
                  <a:lnTo>
                    <a:pt x="17" y="22"/>
                  </a:lnTo>
                  <a:lnTo>
                    <a:pt x="30" y="23"/>
                  </a:lnTo>
                  <a:lnTo>
                    <a:pt x="30" y="44"/>
                  </a:lnTo>
                  <a:lnTo>
                    <a:pt x="42" y="61"/>
                  </a:lnTo>
                  <a:lnTo>
                    <a:pt x="60" y="64"/>
                  </a:lnTo>
                  <a:lnTo>
                    <a:pt x="70" y="52"/>
                  </a:lnTo>
                  <a:lnTo>
                    <a:pt x="76" y="54"/>
                  </a:lnTo>
                  <a:lnTo>
                    <a:pt x="93" y="49"/>
                  </a:lnTo>
                  <a:lnTo>
                    <a:pt x="99" y="54"/>
                  </a:lnTo>
                  <a:lnTo>
                    <a:pt x="102" y="67"/>
                  </a:lnTo>
                  <a:lnTo>
                    <a:pt x="108" y="74"/>
                  </a:lnTo>
                  <a:lnTo>
                    <a:pt x="116" y="82"/>
                  </a:lnTo>
                  <a:lnTo>
                    <a:pt x="126" y="73"/>
                  </a:lnTo>
                  <a:lnTo>
                    <a:pt x="120" y="58"/>
                  </a:lnTo>
                  <a:lnTo>
                    <a:pt x="126" y="44"/>
                  </a:lnTo>
                  <a:lnTo>
                    <a:pt x="122" y="41"/>
                  </a:lnTo>
                  <a:lnTo>
                    <a:pt x="117" y="43"/>
                  </a:lnTo>
                  <a:lnTo>
                    <a:pt x="112" y="40"/>
                  </a:lnTo>
                  <a:lnTo>
                    <a:pt x="112" y="32"/>
                  </a:lnTo>
                  <a:lnTo>
                    <a:pt x="119" y="7"/>
                  </a:lnTo>
                  <a:lnTo>
                    <a:pt x="133" y="0"/>
                  </a:lnTo>
                  <a:lnTo>
                    <a:pt x="138" y="7"/>
                  </a:lnTo>
                  <a:lnTo>
                    <a:pt x="136" y="11"/>
                  </a:lnTo>
                  <a:lnTo>
                    <a:pt x="148" y="17"/>
                  </a:lnTo>
                  <a:lnTo>
                    <a:pt x="170" y="19"/>
                  </a:lnTo>
                  <a:lnTo>
                    <a:pt x="174" y="28"/>
                  </a:lnTo>
                  <a:lnTo>
                    <a:pt x="193" y="44"/>
                  </a:lnTo>
                  <a:lnTo>
                    <a:pt x="193" y="51"/>
                  </a:lnTo>
                  <a:lnTo>
                    <a:pt x="182" y="63"/>
                  </a:lnTo>
                  <a:lnTo>
                    <a:pt x="167" y="59"/>
                  </a:lnTo>
                  <a:lnTo>
                    <a:pt x="130" y="92"/>
                  </a:lnTo>
                  <a:lnTo>
                    <a:pt x="129" y="102"/>
                  </a:lnTo>
                  <a:lnTo>
                    <a:pt x="127" y="113"/>
                  </a:lnTo>
                  <a:lnTo>
                    <a:pt x="119" y="116"/>
                  </a:lnTo>
                  <a:lnTo>
                    <a:pt x="116" y="109"/>
                  </a:lnTo>
                  <a:lnTo>
                    <a:pt x="112" y="107"/>
                  </a:lnTo>
                  <a:lnTo>
                    <a:pt x="95" y="112"/>
                  </a:lnTo>
                  <a:lnTo>
                    <a:pt x="64" y="112"/>
                  </a:lnTo>
                  <a:lnTo>
                    <a:pt x="37" y="125"/>
                  </a:lnTo>
                  <a:close/>
                </a:path>
              </a:pathLst>
            </a:custGeom>
            <a:solidFill>
              <a:schemeClr val="lt2"/>
            </a:solidFill>
            <a:ln w="9525" cap="rnd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7" name="Google Shape;5387;p11"/>
            <p:cNvSpPr/>
            <p:nvPr/>
          </p:nvSpPr>
          <p:spPr>
            <a:xfrm>
              <a:off x="3987045" y="1287865"/>
              <a:ext cx="372654" cy="253737"/>
            </a:xfrm>
            <a:custGeom>
              <a:avLst/>
              <a:gdLst/>
              <a:ahLst/>
              <a:cxnLst/>
              <a:rect l="l" t="t" r="r" b="b"/>
              <a:pathLst>
                <a:path w="193" h="125" extrusionOk="0">
                  <a:moveTo>
                    <a:pt x="37" y="125"/>
                  </a:moveTo>
                  <a:lnTo>
                    <a:pt x="36" y="118"/>
                  </a:lnTo>
                  <a:lnTo>
                    <a:pt x="25" y="107"/>
                  </a:lnTo>
                  <a:lnTo>
                    <a:pt x="29" y="79"/>
                  </a:lnTo>
                  <a:lnTo>
                    <a:pt x="17" y="79"/>
                  </a:lnTo>
                  <a:lnTo>
                    <a:pt x="0" y="74"/>
                  </a:lnTo>
                  <a:lnTo>
                    <a:pt x="5" y="54"/>
                  </a:lnTo>
                  <a:lnTo>
                    <a:pt x="8" y="22"/>
                  </a:lnTo>
                  <a:lnTo>
                    <a:pt x="17" y="22"/>
                  </a:lnTo>
                  <a:lnTo>
                    <a:pt x="30" y="23"/>
                  </a:lnTo>
                  <a:lnTo>
                    <a:pt x="30" y="44"/>
                  </a:lnTo>
                  <a:lnTo>
                    <a:pt x="42" y="61"/>
                  </a:lnTo>
                  <a:lnTo>
                    <a:pt x="60" y="64"/>
                  </a:lnTo>
                  <a:lnTo>
                    <a:pt x="70" y="52"/>
                  </a:lnTo>
                  <a:lnTo>
                    <a:pt x="76" y="54"/>
                  </a:lnTo>
                  <a:lnTo>
                    <a:pt x="93" y="49"/>
                  </a:lnTo>
                  <a:lnTo>
                    <a:pt x="99" y="54"/>
                  </a:lnTo>
                  <a:lnTo>
                    <a:pt x="102" y="67"/>
                  </a:lnTo>
                  <a:lnTo>
                    <a:pt x="108" y="74"/>
                  </a:lnTo>
                  <a:lnTo>
                    <a:pt x="116" y="82"/>
                  </a:lnTo>
                  <a:lnTo>
                    <a:pt x="126" y="73"/>
                  </a:lnTo>
                  <a:lnTo>
                    <a:pt x="120" y="58"/>
                  </a:lnTo>
                  <a:lnTo>
                    <a:pt x="126" y="44"/>
                  </a:lnTo>
                  <a:lnTo>
                    <a:pt x="122" y="41"/>
                  </a:lnTo>
                  <a:lnTo>
                    <a:pt x="117" y="43"/>
                  </a:lnTo>
                  <a:lnTo>
                    <a:pt x="112" y="40"/>
                  </a:lnTo>
                  <a:lnTo>
                    <a:pt x="112" y="32"/>
                  </a:lnTo>
                  <a:lnTo>
                    <a:pt x="119" y="7"/>
                  </a:lnTo>
                  <a:lnTo>
                    <a:pt x="133" y="0"/>
                  </a:lnTo>
                  <a:lnTo>
                    <a:pt x="138" y="7"/>
                  </a:lnTo>
                  <a:lnTo>
                    <a:pt x="136" y="11"/>
                  </a:lnTo>
                  <a:lnTo>
                    <a:pt x="148" y="17"/>
                  </a:lnTo>
                  <a:lnTo>
                    <a:pt x="170" y="19"/>
                  </a:lnTo>
                  <a:lnTo>
                    <a:pt x="174" y="28"/>
                  </a:lnTo>
                  <a:lnTo>
                    <a:pt x="193" y="44"/>
                  </a:lnTo>
                  <a:lnTo>
                    <a:pt x="193" y="51"/>
                  </a:lnTo>
                  <a:lnTo>
                    <a:pt x="182" y="63"/>
                  </a:lnTo>
                  <a:lnTo>
                    <a:pt x="167" y="59"/>
                  </a:lnTo>
                  <a:lnTo>
                    <a:pt x="130" y="92"/>
                  </a:lnTo>
                  <a:lnTo>
                    <a:pt x="129" y="102"/>
                  </a:lnTo>
                  <a:lnTo>
                    <a:pt x="127" y="113"/>
                  </a:lnTo>
                  <a:lnTo>
                    <a:pt x="119" y="116"/>
                  </a:lnTo>
                  <a:lnTo>
                    <a:pt x="116" y="109"/>
                  </a:lnTo>
                  <a:lnTo>
                    <a:pt x="112" y="107"/>
                  </a:lnTo>
                  <a:lnTo>
                    <a:pt x="95" y="112"/>
                  </a:lnTo>
                  <a:lnTo>
                    <a:pt x="64" y="112"/>
                  </a:lnTo>
                  <a:lnTo>
                    <a:pt x="37" y="125"/>
                  </a:lnTo>
                  <a:close/>
                </a:path>
              </a:pathLst>
            </a:custGeom>
            <a:solidFill>
              <a:srgbClr val="93B3D7"/>
            </a:solidFill>
            <a:ln w="9525" cap="rnd" cmpd="sng">
              <a:solidFill>
                <a:srgbClr val="93B3D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8" name="Google Shape;5388;p11"/>
            <p:cNvSpPr/>
            <p:nvPr/>
          </p:nvSpPr>
          <p:spPr>
            <a:xfrm>
              <a:off x="3894543" y="1437570"/>
              <a:ext cx="166505" cy="241050"/>
            </a:xfrm>
            <a:custGeom>
              <a:avLst/>
              <a:gdLst/>
              <a:ahLst/>
              <a:cxnLst/>
              <a:rect l="l" t="t" r="r" b="b"/>
              <a:pathLst>
                <a:path w="86" h="118" extrusionOk="0">
                  <a:moveTo>
                    <a:pt x="1" y="78"/>
                  </a:moveTo>
                  <a:lnTo>
                    <a:pt x="12" y="80"/>
                  </a:lnTo>
                  <a:lnTo>
                    <a:pt x="19" y="73"/>
                  </a:lnTo>
                  <a:lnTo>
                    <a:pt x="21" y="63"/>
                  </a:lnTo>
                  <a:lnTo>
                    <a:pt x="11" y="50"/>
                  </a:lnTo>
                  <a:lnTo>
                    <a:pt x="17" y="44"/>
                  </a:lnTo>
                  <a:lnTo>
                    <a:pt x="16" y="37"/>
                  </a:lnTo>
                  <a:lnTo>
                    <a:pt x="25" y="26"/>
                  </a:lnTo>
                  <a:lnTo>
                    <a:pt x="48" y="0"/>
                  </a:lnTo>
                  <a:lnTo>
                    <a:pt x="65" y="5"/>
                  </a:lnTo>
                  <a:lnTo>
                    <a:pt x="77" y="5"/>
                  </a:lnTo>
                  <a:lnTo>
                    <a:pt x="73" y="33"/>
                  </a:lnTo>
                  <a:lnTo>
                    <a:pt x="84" y="44"/>
                  </a:lnTo>
                  <a:lnTo>
                    <a:pt x="85" y="51"/>
                  </a:lnTo>
                  <a:lnTo>
                    <a:pt x="86" y="68"/>
                  </a:lnTo>
                  <a:lnTo>
                    <a:pt x="76" y="81"/>
                  </a:lnTo>
                  <a:lnTo>
                    <a:pt x="76" y="116"/>
                  </a:lnTo>
                  <a:lnTo>
                    <a:pt x="65" y="116"/>
                  </a:lnTo>
                  <a:lnTo>
                    <a:pt x="54" y="105"/>
                  </a:lnTo>
                  <a:lnTo>
                    <a:pt x="47" y="104"/>
                  </a:lnTo>
                  <a:lnTo>
                    <a:pt x="38" y="111"/>
                  </a:lnTo>
                  <a:lnTo>
                    <a:pt x="14" y="118"/>
                  </a:lnTo>
                  <a:lnTo>
                    <a:pt x="0" y="110"/>
                  </a:lnTo>
                  <a:lnTo>
                    <a:pt x="1" y="78"/>
                  </a:lnTo>
                  <a:close/>
                </a:path>
              </a:pathLst>
            </a:custGeom>
            <a:solidFill>
              <a:schemeClr val="lt2"/>
            </a:solidFill>
            <a:ln w="9525" cap="rnd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9" name="Google Shape;5389;p11"/>
            <p:cNvSpPr/>
            <p:nvPr/>
          </p:nvSpPr>
          <p:spPr>
            <a:xfrm>
              <a:off x="3894543" y="1437570"/>
              <a:ext cx="166505" cy="241050"/>
            </a:xfrm>
            <a:custGeom>
              <a:avLst/>
              <a:gdLst/>
              <a:ahLst/>
              <a:cxnLst/>
              <a:rect l="l" t="t" r="r" b="b"/>
              <a:pathLst>
                <a:path w="86" h="118" extrusionOk="0">
                  <a:moveTo>
                    <a:pt x="1" y="78"/>
                  </a:moveTo>
                  <a:lnTo>
                    <a:pt x="12" y="80"/>
                  </a:lnTo>
                  <a:lnTo>
                    <a:pt x="19" y="73"/>
                  </a:lnTo>
                  <a:lnTo>
                    <a:pt x="21" y="63"/>
                  </a:lnTo>
                  <a:lnTo>
                    <a:pt x="11" y="50"/>
                  </a:lnTo>
                  <a:lnTo>
                    <a:pt x="17" y="44"/>
                  </a:lnTo>
                  <a:lnTo>
                    <a:pt x="16" y="37"/>
                  </a:lnTo>
                  <a:lnTo>
                    <a:pt x="25" y="26"/>
                  </a:lnTo>
                  <a:lnTo>
                    <a:pt x="48" y="0"/>
                  </a:lnTo>
                  <a:lnTo>
                    <a:pt x="65" y="5"/>
                  </a:lnTo>
                  <a:lnTo>
                    <a:pt x="77" y="5"/>
                  </a:lnTo>
                  <a:lnTo>
                    <a:pt x="73" y="33"/>
                  </a:lnTo>
                  <a:lnTo>
                    <a:pt x="84" y="44"/>
                  </a:lnTo>
                  <a:lnTo>
                    <a:pt x="85" y="51"/>
                  </a:lnTo>
                  <a:lnTo>
                    <a:pt x="86" y="68"/>
                  </a:lnTo>
                  <a:lnTo>
                    <a:pt x="76" y="81"/>
                  </a:lnTo>
                  <a:lnTo>
                    <a:pt x="76" y="116"/>
                  </a:lnTo>
                  <a:lnTo>
                    <a:pt x="65" y="116"/>
                  </a:lnTo>
                  <a:lnTo>
                    <a:pt x="54" y="105"/>
                  </a:lnTo>
                  <a:lnTo>
                    <a:pt x="47" y="104"/>
                  </a:lnTo>
                  <a:lnTo>
                    <a:pt x="38" y="111"/>
                  </a:lnTo>
                  <a:lnTo>
                    <a:pt x="14" y="118"/>
                  </a:lnTo>
                  <a:lnTo>
                    <a:pt x="0" y="110"/>
                  </a:lnTo>
                  <a:lnTo>
                    <a:pt x="1" y="78"/>
                  </a:lnTo>
                  <a:close/>
                </a:path>
              </a:pathLst>
            </a:custGeom>
            <a:solidFill>
              <a:srgbClr val="93B3D7"/>
            </a:solidFill>
            <a:ln w="9525" cap="rnd" cmpd="sng">
              <a:solidFill>
                <a:srgbClr val="93B3D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0" name="Google Shape;5390;p11"/>
            <p:cNvSpPr/>
            <p:nvPr/>
          </p:nvSpPr>
          <p:spPr>
            <a:xfrm>
              <a:off x="3807325" y="1488318"/>
              <a:ext cx="124218" cy="213139"/>
            </a:xfrm>
            <a:custGeom>
              <a:avLst/>
              <a:gdLst/>
              <a:ahLst/>
              <a:cxnLst/>
              <a:rect l="l" t="t" r="r" b="b"/>
              <a:pathLst>
                <a:path w="64" h="105" extrusionOk="0">
                  <a:moveTo>
                    <a:pt x="26" y="0"/>
                  </a:moveTo>
                  <a:lnTo>
                    <a:pt x="24" y="15"/>
                  </a:lnTo>
                  <a:lnTo>
                    <a:pt x="8" y="36"/>
                  </a:lnTo>
                  <a:lnTo>
                    <a:pt x="6" y="46"/>
                  </a:lnTo>
                  <a:lnTo>
                    <a:pt x="0" y="71"/>
                  </a:lnTo>
                  <a:lnTo>
                    <a:pt x="13" y="82"/>
                  </a:lnTo>
                  <a:lnTo>
                    <a:pt x="16" y="104"/>
                  </a:lnTo>
                  <a:lnTo>
                    <a:pt x="38" y="103"/>
                  </a:lnTo>
                  <a:lnTo>
                    <a:pt x="44" y="99"/>
                  </a:lnTo>
                  <a:lnTo>
                    <a:pt x="55" y="105"/>
                  </a:lnTo>
                  <a:lnTo>
                    <a:pt x="62" y="104"/>
                  </a:lnTo>
                  <a:lnTo>
                    <a:pt x="64" y="96"/>
                  </a:lnTo>
                  <a:lnTo>
                    <a:pt x="59" y="94"/>
                  </a:lnTo>
                  <a:lnTo>
                    <a:pt x="45" y="86"/>
                  </a:lnTo>
                  <a:lnTo>
                    <a:pt x="46" y="54"/>
                  </a:lnTo>
                  <a:lnTo>
                    <a:pt x="46" y="37"/>
                  </a:lnTo>
                  <a:lnTo>
                    <a:pt x="32" y="22"/>
                  </a:lnTo>
                  <a:lnTo>
                    <a:pt x="32" y="18"/>
                  </a:lnTo>
                  <a:lnTo>
                    <a:pt x="37" y="13"/>
                  </a:lnTo>
                  <a:lnTo>
                    <a:pt x="39" y="8"/>
                  </a:lnTo>
                  <a:lnTo>
                    <a:pt x="33" y="2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lt2"/>
            </a:solidFill>
            <a:ln w="9525" cap="rnd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1" name="Google Shape;5391;p11"/>
            <p:cNvSpPr/>
            <p:nvPr/>
          </p:nvSpPr>
          <p:spPr>
            <a:xfrm>
              <a:off x="3807325" y="1488318"/>
              <a:ext cx="124218" cy="213139"/>
            </a:xfrm>
            <a:custGeom>
              <a:avLst/>
              <a:gdLst/>
              <a:ahLst/>
              <a:cxnLst/>
              <a:rect l="l" t="t" r="r" b="b"/>
              <a:pathLst>
                <a:path w="64" h="105" extrusionOk="0">
                  <a:moveTo>
                    <a:pt x="26" y="0"/>
                  </a:moveTo>
                  <a:lnTo>
                    <a:pt x="24" y="15"/>
                  </a:lnTo>
                  <a:lnTo>
                    <a:pt x="8" y="36"/>
                  </a:lnTo>
                  <a:lnTo>
                    <a:pt x="6" y="46"/>
                  </a:lnTo>
                  <a:lnTo>
                    <a:pt x="0" y="71"/>
                  </a:lnTo>
                  <a:lnTo>
                    <a:pt x="13" y="82"/>
                  </a:lnTo>
                  <a:lnTo>
                    <a:pt x="16" y="104"/>
                  </a:lnTo>
                  <a:lnTo>
                    <a:pt x="38" y="103"/>
                  </a:lnTo>
                  <a:lnTo>
                    <a:pt x="44" y="99"/>
                  </a:lnTo>
                  <a:lnTo>
                    <a:pt x="55" y="105"/>
                  </a:lnTo>
                  <a:lnTo>
                    <a:pt x="62" y="104"/>
                  </a:lnTo>
                  <a:lnTo>
                    <a:pt x="64" y="96"/>
                  </a:lnTo>
                  <a:lnTo>
                    <a:pt x="59" y="94"/>
                  </a:lnTo>
                  <a:lnTo>
                    <a:pt x="45" y="86"/>
                  </a:lnTo>
                  <a:lnTo>
                    <a:pt x="46" y="54"/>
                  </a:lnTo>
                  <a:lnTo>
                    <a:pt x="46" y="37"/>
                  </a:lnTo>
                  <a:lnTo>
                    <a:pt x="32" y="22"/>
                  </a:lnTo>
                  <a:lnTo>
                    <a:pt x="32" y="18"/>
                  </a:lnTo>
                  <a:lnTo>
                    <a:pt x="37" y="13"/>
                  </a:lnTo>
                  <a:lnTo>
                    <a:pt x="39" y="8"/>
                  </a:lnTo>
                  <a:lnTo>
                    <a:pt x="33" y="2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93B3D7"/>
            </a:solidFill>
            <a:ln w="9525" cap="rnd" cmpd="sng">
              <a:solidFill>
                <a:srgbClr val="93B3D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2" name="Google Shape;5392;p11"/>
            <p:cNvSpPr/>
            <p:nvPr/>
          </p:nvSpPr>
          <p:spPr>
            <a:xfrm>
              <a:off x="3978092" y="1754379"/>
              <a:ext cx="147534" cy="159349"/>
            </a:xfrm>
            <a:custGeom>
              <a:avLst/>
              <a:gdLst/>
              <a:ahLst/>
              <a:cxnLst/>
              <a:rect l="l" t="t" r="r" b="b"/>
              <a:pathLst>
                <a:path w="179070" h="201930" extrusionOk="0">
                  <a:moveTo>
                    <a:pt x="110490" y="0"/>
                  </a:moveTo>
                  <a:lnTo>
                    <a:pt x="121920" y="95250"/>
                  </a:lnTo>
                  <a:lnTo>
                    <a:pt x="171450" y="125730"/>
                  </a:lnTo>
                  <a:lnTo>
                    <a:pt x="179070" y="179070"/>
                  </a:lnTo>
                  <a:lnTo>
                    <a:pt x="148590" y="201930"/>
                  </a:lnTo>
                  <a:lnTo>
                    <a:pt x="110490" y="163830"/>
                  </a:lnTo>
                  <a:lnTo>
                    <a:pt x="102870" y="175260"/>
                  </a:lnTo>
                  <a:lnTo>
                    <a:pt x="80010" y="148590"/>
                  </a:lnTo>
                  <a:lnTo>
                    <a:pt x="60960" y="152400"/>
                  </a:lnTo>
                  <a:lnTo>
                    <a:pt x="19050" y="99060"/>
                  </a:lnTo>
                  <a:lnTo>
                    <a:pt x="26670" y="68580"/>
                  </a:lnTo>
                  <a:lnTo>
                    <a:pt x="0" y="57150"/>
                  </a:lnTo>
                  <a:lnTo>
                    <a:pt x="57150" y="41910"/>
                  </a:lnTo>
                  <a:lnTo>
                    <a:pt x="64770" y="30480"/>
                  </a:lnTo>
                  <a:lnTo>
                    <a:pt x="110490" y="0"/>
                  </a:lnTo>
                  <a:close/>
                </a:path>
              </a:pathLst>
            </a:custGeom>
            <a:solidFill>
              <a:srgbClr val="93B3D7"/>
            </a:solidFill>
            <a:ln w="9525" cap="rnd" cmpd="sng">
              <a:solidFill>
                <a:srgbClr val="93B3D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3" name="Google Shape;5393;p11"/>
            <p:cNvSpPr/>
            <p:nvPr/>
          </p:nvSpPr>
          <p:spPr>
            <a:xfrm>
              <a:off x="4003867" y="1509284"/>
              <a:ext cx="79171" cy="176914"/>
            </a:xfrm>
            <a:custGeom>
              <a:avLst/>
              <a:gdLst/>
              <a:ahLst/>
              <a:cxnLst/>
              <a:rect l="l" t="t" r="r" b="b"/>
              <a:pathLst>
                <a:path w="90462" h="215153" extrusionOk="0">
                  <a:moveTo>
                    <a:pt x="46454" y="0"/>
                  </a:moveTo>
                  <a:lnTo>
                    <a:pt x="9780" y="34229"/>
                  </a:lnTo>
                  <a:lnTo>
                    <a:pt x="17115" y="58678"/>
                  </a:lnTo>
                  <a:lnTo>
                    <a:pt x="12225" y="78237"/>
                  </a:lnTo>
                  <a:lnTo>
                    <a:pt x="22005" y="107577"/>
                  </a:lnTo>
                  <a:lnTo>
                    <a:pt x="0" y="132026"/>
                  </a:lnTo>
                  <a:lnTo>
                    <a:pt x="2445" y="183369"/>
                  </a:lnTo>
                  <a:lnTo>
                    <a:pt x="29339" y="215153"/>
                  </a:lnTo>
                  <a:lnTo>
                    <a:pt x="56233" y="215153"/>
                  </a:lnTo>
                  <a:lnTo>
                    <a:pt x="56233" y="114911"/>
                  </a:lnTo>
                  <a:lnTo>
                    <a:pt x="80683" y="92907"/>
                  </a:lnTo>
                  <a:lnTo>
                    <a:pt x="90462" y="48898"/>
                  </a:lnTo>
                  <a:lnTo>
                    <a:pt x="88017" y="48898"/>
                  </a:lnTo>
                  <a:lnTo>
                    <a:pt x="46454" y="0"/>
                  </a:lnTo>
                  <a:close/>
                </a:path>
              </a:pathLst>
            </a:custGeom>
            <a:solidFill>
              <a:srgbClr val="93B3D7"/>
            </a:solidFill>
            <a:ln w="9525" cap="rnd" cmpd="sng">
              <a:solidFill>
                <a:srgbClr val="93B3D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4" name="Google Shape;5394;p11"/>
            <p:cNvSpPr/>
            <p:nvPr/>
          </p:nvSpPr>
          <p:spPr>
            <a:xfrm>
              <a:off x="3909446" y="1653163"/>
              <a:ext cx="143642" cy="86490"/>
            </a:xfrm>
            <a:custGeom>
              <a:avLst/>
              <a:gdLst/>
              <a:ahLst/>
              <a:cxnLst/>
              <a:rect l="l" t="t" r="r" b="b"/>
              <a:pathLst>
                <a:path w="172233" h="109602" extrusionOk="0">
                  <a:moveTo>
                    <a:pt x="0" y="59498"/>
                  </a:moveTo>
                  <a:lnTo>
                    <a:pt x="34446" y="97076"/>
                  </a:lnTo>
                  <a:lnTo>
                    <a:pt x="100208" y="109602"/>
                  </a:lnTo>
                  <a:lnTo>
                    <a:pt x="172233" y="46972"/>
                  </a:lnTo>
                  <a:lnTo>
                    <a:pt x="147181" y="37578"/>
                  </a:lnTo>
                  <a:lnTo>
                    <a:pt x="109603" y="0"/>
                  </a:lnTo>
                  <a:lnTo>
                    <a:pt x="90814" y="0"/>
                  </a:lnTo>
                  <a:lnTo>
                    <a:pt x="62630" y="21920"/>
                  </a:lnTo>
                  <a:lnTo>
                    <a:pt x="15111" y="28233"/>
                  </a:lnTo>
                  <a:lnTo>
                    <a:pt x="0" y="59498"/>
                  </a:lnTo>
                  <a:close/>
                </a:path>
              </a:pathLst>
            </a:custGeom>
            <a:solidFill>
              <a:srgbClr val="93B3D7"/>
            </a:solidFill>
            <a:ln w="9525" cap="rnd" cmpd="sng">
              <a:solidFill>
                <a:srgbClr val="93B3D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55425" tIns="27700" rIns="55425" bIns="27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395" name="Google Shape;5395;p11"/>
          <p:cNvSpPr/>
          <p:nvPr/>
        </p:nvSpPr>
        <p:spPr>
          <a:xfrm>
            <a:off x="9746412" y="3151753"/>
            <a:ext cx="2129750" cy="4656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346558" marR="0" lvl="0" indent="-34655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26"/>
              <a:buFont typeface="Arial"/>
              <a:buChar char="•"/>
            </a:pPr>
            <a:r>
              <a:rPr lang="it-IT" sz="2426" b="1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Lombardia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Shape 53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00" name="Google Shape;5400;p12"/>
          <p:cNvGrpSpPr/>
          <p:nvPr/>
        </p:nvGrpSpPr>
        <p:grpSpPr>
          <a:xfrm>
            <a:off x="428" y="0"/>
            <a:ext cx="12191239" cy="6858000"/>
            <a:chOff x="0" y="0"/>
            <a:chExt cx="20104255" cy="11309350"/>
          </a:xfrm>
        </p:grpSpPr>
        <p:sp>
          <p:nvSpPr>
            <p:cNvPr id="5401" name="Google Shape;5401;p12"/>
            <p:cNvSpPr/>
            <p:nvPr/>
          </p:nvSpPr>
          <p:spPr>
            <a:xfrm>
              <a:off x="0" y="10470"/>
              <a:ext cx="10052050" cy="11298880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2" name="Google Shape;5402;p12"/>
            <p:cNvSpPr/>
            <p:nvPr/>
          </p:nvSpPr>
          <p:spPr>
            <a:xfrm>
              <a:off x="7350260" y="13754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3" name="Google Shape;5403;p12"/>
            <p:cNvSpPr/>
            <p:nvPr/>
          </p:nvSpPr>
          <p:spPr>
            <a:xfrm>
              <a:off x="7502968" y="13754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4" name="Google Shape;5404;p12"/>
            <p:cNvSpPr/>
            <p:nvPr/>
          </p:nvSpPr>
          <p:spPr>
            <a:xfrm>
              <a:off x="7655676" y="13754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5" name="Google Shape;5405;p12"/>
            <p:cNvSpPr/>
            <p:nvPr/>
          </p:nvSpPr>
          <p:spPr>
            <a:xfrm>
              <a:off x="7808385" y="13754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6" name="Google Shape;5406;p12"/>
            <p:cNvSpPr/>
            <p:nvPr/>
          </p:nvSpPr>
          <p:spPr>
            <a:xfrm>
              <a:off x="7961093" y="13754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7" name="Google Shape;5407;p12"/>
            <p:cNvSpPr/>
            <p:nvPr/>
          </p:nvSpPr>
          <p:spPr>
            <a:xfrm>
              <a:off x="8113800" y="13754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8" name="Google Shape;5408;p12"/>
            <p:cNvSpPr/>
            <p:nvPr/>
          </p:nvSpPr>
          <p:spPr>
            <a:xfrm>
              <a:off x="5823184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9" name="Google Shape;5409;p12"/>
            <p:cNvSpPr/>
            <p:nvPr/>
          </p:nvSpPr>
          <p:spPr>
            <a:xfrm>
              <a:off x="5975892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0" name="Google Shape;5410;p12"/>
            <p:cNvSpPr/>
            <p:nvPr/>
          </p:nvSpPr>
          <p:spPr>
            <a:xfrm>
              <a:off x="7655676" y="290263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1" name="Google Shape;5411;p12"/>
            <p:cNvSpPr/>
            <p:nvPr/>
          </p:nvSpPr>
          <p:spPr>
            <a:xfrm>
              <a:off x="7808385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2" name="Google Shape;5412;p12"/>
            <p:cNvSpPr/>
            <p:nvPr/>
          </p:nvSpPr>
          <p:spPr>
            <a:xfrm>
              <a:off x="7961093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3" name="Google Shape;5413;p12"/>
            <p:cNvSpPr/>
            <p:nvPr/>
          </p:nvSpPr>
          <p:spPr>
            <a:xfrm>
              <a:off x="8113800" y="290263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4" name="Google Shape;5414;p12"/>
            <p:cNvSpPr/>
            <p:nvPr/>
          </p:nvSpPr>
          <p:spPr>
            <a:xfrm>
              <a:off x="8266509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5" name="Google Shape;5415;p12"/>
            <p:cNvSpPr/>
            <p:nvPr/>
          </p:nvSpPr>
          <p:spPr>
            <a:xfrm>
              <a:off x="8419217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6" name="Google Shape;5416;p12"/>
            <p:cNvSpPr/>
            <p:nvPr/>
          </p:nvSpPr>
          <p:spPr>
            <a:xfrm>
              <a:off x="5823184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7" name="Google Shape;5417;p12"/>
            <p:cNvSpPr/>
            <p:nvPr/>
          </p:nvSpPr>
          <p:spPr>
            <a:xfrm>
              <a:off x="5975892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8" name="Google Shape;5418;p12"/>
            <p:cNvSpPr/>
            <p:nvPr/>
          </p:nvSpPr>
          <p:spPr>
            <a:xfrm>
              <a:off x="6128600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9" name="Google Shape;5419;p12"/>
            <p:cNvSpPr/>
            <p:nvPr/>
          </p:nvSpPr>
          <p:spPr>
            <a:xfrm>
              <a:off x="6281308" y="44296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0" name="Google Shape;5420;p12"/>
            <p:cNvSpPr/>
            <p:nvPr/>
          </p:nvSpPr>
          <p:spPr>
            <a:xfrm>
              <a:off x="6434016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1" name="Google Shape;5421;p12"/>
            <p:cNvSpPr/>
            <p:nvPr/>
          </p:nvSpPr>
          <p:spPr>
            <a:xfrm>
              <a:off x="7808385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2" name="Google Shape;5422;p12"/>
            <p:cNvSpPr/>
            <p:nvPr/>
          </p:nvSpPr>
          <p:spPr>
            <a:xfrm>
              <a:off x="7961093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3" name="Google Shape;5423;p12"/>
            <p:cNvSpPr/>
            <p:nvPr/>
          </p:nvSpPr>
          <p:spPr>
            <a:xfrm>
              <a:off x="8113800" y="44296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4" name="Google Shape;5424;p12"/>
            <p:cNvSpPr/>
            <p:nvPr/>
          </p:nvSpPr>
          <p:spPr>
            <a:xfrm>
              <a:off x="8266509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5" name="Google Shape;5425;p12"/>
            <p:cNvSpPr/>
            <p:nvPr/>
          </p:nvSpPr>
          <p:spPr>
            <a:xfrm>
              <a:off x="8419217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6" name="Google Shape;5426;p12"/>
            <p:cNvSpPr/>
            <p:nvPr/>
          </p:nvSpPr>
          <p:spPr>
            <a:xfrm>
              <a:off x="8571926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7" name="Google Shape;5427;p12"/>
            <p:cNvSpPr/>
            <p:nvPr/>
          </p:nvSpPr>
          <p:spPr>
            <a:xfrm>
              <a:off x="5823184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8" name="Google Shape;5428;p12"/>
            <p:cNvSpPr/>
            <p:nvPr/>
          </p:nvSpPr>
          <p:spPr>
            <a:xfrm>
              <a:off x="5975892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9" name="Google Shape;5429;p12"/>
            <p:cNvSpPr/>
            <p:nvPr/>
          </p:nvSpPr>
          <p:spPr>
            <a:xfrm>
              <a:off x="6128600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0" name="Google Shape;5430;p12"/>
            <p:cNvSpPr/>
            <p:nvPr/>
          </p:nvSpPr>
          <p:spPr>
            <a:xfrm>
              <a:off x="6281308" y="595678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1" name="Google Shape;5431;p12"/>
            <p:cNvSpPr/>
            <p:nvPr/>
          </p:nvSpPr>
          <p:spPr>
            <a:xfrm>
              <a:off x="6434016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2" name="Google Shape;5432;p12"/>
            <p:cNvSpPr/>
            <p:nvPr/>
          </p:nvSpPr>
          <p:spPr>
            <a:xfrm>
              <a:off x="6586725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3" name="Google Shape;5433;p12"/>
            <p:cNvSpPr/>
            <p:nvPr/>
          </p:nvSpPr>
          <p:spPr>
            <a:xfrm>
              <a:off x="6739433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4" name="Google Shape;5434;p12"/>
            <p:cNvSpPr/>
            <p:nvPr/>
          </p:nvSpPr>
          <p:spPr>
            <a:xfrm>
              <a:off x="8113800" y="595678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5" name="Google Shape;5435;p12"/>
            <p:cNvSpPr/>
            <p:nvPr/>
          </p:nvSpPr>
          <p:spPr>
            <a:xfrm>
              <a:off x="8266509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6" name="Google Shape;5436;p12"/>
            <p:cNvSpPr/>
            <p:nvPr/>
          </p:nvSpPr>
          <p:spPr>
            <a:xfrm>
              <a:off x="8419217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7" name="Google Shape;5437;p12"/>
            <p:cNvSpPr/>
            <p:nvPr/>
          </p:nvSpPr>
          <p:spPr>
            <a:xfrm>
              <a:off x="8571926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8" name="Google Shape;5438;p12"/>
            <p:cNvSpPr/>
            <p:nvPr/>
          </p:nvSpPr>
          <p:spPr>
            <a:xfrm>
              <a:off x="8724628" y="595678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9" name="Google Shape;5439;p12"/>
            <p:cNvSpPr/>
            <p:nvPr/>
          </p:nvSpPr>
          <p:spPr>
            <a:xfrm>
              <a:off x="5975892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0" name="Google Shape;5440;p12"/>
            <p:cNvSpPr/>
            <p:nvPr/>
          </p:nvSpPr>
          <p:spPr>
            <a:xfrm>
              <a:off x="6128600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1" name="Google Shape;5441;p12"/>
            <p:cNvSpPr/>
            <p:nvPr/>
          </p:nvSpPr>
          <p:spPr>
            <a:xfrm>
              <a:off x="6281308" y="74837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2" name="Google Shape;5442;p12"/>
            <p:cNvSpPr/>
            <p:nvPr/>
          </p:nvSpPr>
          <p:spPr>
            <a:xfrm>
              <a:off x="6434016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3" name="Google Shape;5443;p12"/>
            <p:cNvSpPr/>
            <p:nvPr/>
          </p:nvSpPr>
          <p:spPr>
            <a:xfrm>
              <a:off x="6586725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4" name="Google Shape;5444;p12"/>
            <p:cNvSpPr/>
            <p:nvPr/>
          </p:nvSpPr>
          <p:spPr>
            <a:xfrm>
              <a:off x="6739433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5" name="Google Shape;5445;p12"/>
            <p:cNvSpPr/>
            <p:nvPr/>
          </p:nvSpPr>
          <p:spPr>
            <a:xfrm>
              <a:off x="6892140" y="74837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6" name="Google Shape;5446;p12"/>
            <p:cNvSpPr/>
            <p:nvPr/>
          </p:nvSpPr>
          <p:spPr>
            <a:xfrm>
              <a:off x="7044849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7" name="Google Shape;5447;p12"/>
            <p:cNvSpPr/>
            <p:nvPr/>
          </p:nvSpPr>
          <p:spPr>
            <a:xfrm>
              <a:off x="8266509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8" name="Google Shape;5448;p12"/>
            <p:cNvSpPr/>
            <p:nvPr/>
          </p:nvSpPr>
          <p:spPr>
            <a:xfrm>
              <a:off x="8419217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9" name="Google Shape;5449;p12"/>
            <p:cNvSpPr/>
            <p:nvPr/>
          </p:nvSpPr>
          <p:spPr>
            <a:xfrm>
              <a:off x="8571926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0" name="Google Shape;5450;p12"/>
            <p:cNvSpPr/>
            <p:nvPr/>
          </p:nvSpPr>
          <p:spPr>
            <a:xfrm>
              <a:off x="8724628" y="74837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1" name="Google Shape;5451;p12"/>
            <p:cNvSpPr/>
            <p:nvPr/>
          </p:nvSpPr>
          <p:spPr>
            <a:xfrm>
              <a:off x="8877337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2" name="Google Shape;5452;p12"/>
            <p:cNvSpPr/>
            <p:nvPr/>
          </p:nvSpPr>
          <p:spPr>
            <a:xfrm>
              <a:off x="3074447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3" name="Google Shape;5453;p12"/>
            <p:cNvSpPr/>
            <p:nvPr/>
          </p:nvSpPr>
          <p:spPr>
            <a:xfrm>
              <a:off x="3227155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4" name="Google Shape;5454;p12"/>
            <p:cNvSpPr/>
            <p:nvPr/>
          </p:nvSpPr>
          <p:spPr>
            <a:xfrm>
              <a:off x="3379863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5" name="Google Shape;5455;p12"/>
            <p:cNvSpPr/>
            <p:nvPr/>
          </p:nvSpPr>
          <p:spPr>
            <a:xfrm>
              <a:off x="3532571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6" name="Google Shape;5456;p12"/>
            <p:cNvSpPr/>
            <p:nvPr/>
          </p:nvSpPr>
          <p:spPr>
            <a:xfrm>
              <a:off x="3685280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7" name="Google Shape;5457;p12"/>
            <p:cNvSpPr/>
            <p:nvPr/>
          </p:nvSpPr>
          <p:spPr>
            <a:xfrm>
              <a:off x="3837987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8" name="Google Shape;5458;p12"/>
            <p:cNvSpPr/>
            <p:nvPr/>
          </p:nvSpPr>
          <p:spPr>
            <a:xfrm>
              <a:off x="3990696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9" name="Google Shape;5459;p12"/>
            <p:cNvSpPr/>
            <p:nvPr/>
          </p:nvSpPr>
          <p:spPr>
            <a:xfrm>
              <a:off x="4143404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0" name="Google Shape;5460;p12"/>
            <p:cNvSpPr/>
            <p:nvPr/>
          </p:nvSpPr>
          <p:spPr>
            <a:xfrm>
              <a:off x="4296113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1" name="Google Shape;5461;p12"/>
            <p:cNvSpPr/>
            <p:nvPr/>
          </p:nvSpPr>
          <p:spPr>
            <a:xfrm>
              <a:off x="6281308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2" name="Google Shape;5462;p12"/>
            <p:cNvSpPr/>
            <p:nvPr/>
          </p:nvSpPr>
          <p:spPr>
            <a:xfrm>
              <a:off x="6434016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3" name="Google Shape;5463;p12"/>
            <p:cNvSpPr/>
            <p:nvPr/>
          </p:nvSpPr>
          <p:spPr>
            <a:xfrm>
              <a:off x="6586725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4" name="Google Shape;5464;p12"/>
            <p:cNvSpPr/>
            <p:nvPr/>
          </p:nvSpPr>
          <p:spPr>
            <a:xfrm>
              <a:off x="6739433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5" name="Google Shape;5465;p12"/>
            <p:cNvSpPr/>
            <p:nvPr/>
          </p:nvSpPr>
          <p:spPr>
            <a:xfrm>
              <a:off x="6892140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6" name="Google Shape;5466;p12"/>
            <p:cNvSpPr/>
            <p:nvPr/>
          </p:nvSpPr>
          <p:spPr>
            <a:xfrm>
              <a:off x="7044849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7" name="Google Shape;5467;p12"/>
            <p:cNvSpPr/>
            <p:nvPr/>
          </p:nvSpPr>
          <p:spPr>
            <a:xfrm>
              <a:off x="7197557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8" name="Google Shape;5468;p12"/>
            <p:cNvSpPr/>
            <p:nvPr/>
          </p:nvSpPr>
          <p:spPr>
            <a:xfrm>
              <a:off x="8419217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9" name="Google Shape;5469;p12"/>
            <p:cNvSpPr/>
            <p:nvPr/>
          </p:nvSpPr>
          <p:spPr>
            <a:xfrm>
              <a:off x="8571926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0" name="Google Shape;5470;p12"/>
            <p:cNvSpPr/>
            <p:nvPr/>
          </p:nvSpPr>
          <p:spPr>
            <a:xfrm>
              <a:off x="8724628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1" name="Google Shape;5471;p12"/>
            <p:cNvSpPr/>
            <p:nvPr/>
          </p:nvSpPr>
          <p:spPr>
            <a:xfrm>
              <a:off x="8877337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2" name="Google Shape;5472;p12"/>
            <p:cNvSpPr/>
            <p:nvPr/>
          </p:nvSpPr>
          <p:spPr>
            <a:xfrm>
              <a:off x="9030050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3" name="Google Shape;5473;p12"/>
            <p:cNvSpPr/>
            <p:nvPr/>
          </p:nvSpPr>
          <p:spPr>
            <a:xfrm>
              <a:off x="2463620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4" name="Google Shape;5474;p12"/>
            <p:cNvSpPr/>
            <p:nvPr/>
          </p:nvSpPr>
          <p:spPr>
            <a:xfrm>
              <a:off x="2616327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5" name="Google Shape;5475;p12"/>
            <p:cNvSpPr/>
            <p:nvPr/>
          </p:nvSpPr>
          <p:spPr>
            <a:xfrm>
              <a:off x="2769036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6" name="Google Shape;5476;p12"/>
            <p:cNvSpPr/>
            <p:nvPr/>
          </p:nvSpPr>
          <p:spPr>
            <a:xfrm>
              <a:off x="2921744" y="105379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7" name="Google Shape;5477;p12"/>
            <p:cNvSpPr/>
            <p:nvPr/>
          </p:nvSpPr>
          <p:spPr>
            <a:xfrm>
              <a:off x="3074447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8" name="Google Shape;5478;p12"/>
            <p:cNvSpPr/>
            <p:nvPr/>
          </p:nvSpPr>
          <p:spPr>
            <a:xfrm>
              <a:off x="3227155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9" name="Google Shape;5479;p12"/>
            <p:cNvSpPr/>
            <p:nvPr/>
          </p:nvSpPr>
          <p:spPr>
            <a:xfrm>
              <a:off x="3379863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0" name="Google Shape;5480;p12"/>
            <p:cNvSpPr/>
            <p:nvPr/>
          </p:nvSpPr>
          <p:spPr>
            <a:xfrm>
              <a:off x="3532571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1" name="Google Shape;5481;p12"/>
            <p:cNvSpPr/>
            <p:nvPr/>
          </p:nvSpPr>
          <p:spPr>
            <a:xfrm>
              <a:off x="3685280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2" name="Google Shape;5482;p12"/>
            <p:cNvSpPr/>
            <p:nvPr/>
          </p:nvSpPr>
          <p:spPr>
            <a:xfrm>
              <a:off x="3837987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3" name="Google Shape;5483;p12"/>
            <p:cNvSpPr/>
            <p:nvPr/>
          </p:nvSpPr>
          <p:spPr>
            <a:xfrm>
              <a:off x="3990696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4" name="Google Shape;5484;p12"/>
            <p:cNvSpPr/>
            <p:nvPr/>
          </p:nvSpPr>
          <p:spPr>
            <a:xfrm>
              <a:off x="4143404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5" name="Google Shape;5485;p12"/>
            <p:cNvSpPr/>
            <p:nvPr/>
          </p:nvSpPr>
          <p:spPr>
            <a:xfrm>
              <a:off x="4296113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6" name="Google Shape;5486;p12"/>
            <p:cNvSpPr/>
            <p:nvPr/>
          </p:nvSpPr>
          <p:spPr>
            <a:xfrm>
              <a:off x="4448815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7" name="Google Shape;5487;p12"/>
            <p:cNvSpPr/>
            <p:nvPr/>
          </p:nvSpPr>
          <p:spPr>
            <a:xfrm>
              <a:off x="6586725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8" name="Google Shape;5488;p12"/>
            <p:cNvSpPr/>
            <p:nvPr/>
          </p:nvSpPr>
          <p:spPr>
            <a:xfrm>
              <a:off x="6739433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9" name="Google Shape;5489;p12"/>
            <p:cNvSpPr/>
            <p:nvPr/>
          </p:nvSpPr>
          <p:spPr>
            <a:xfrm>
              <a:off x="6892140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0" name="Google Shape;5490;p12"/>
            <p:cNvSpPr/>
            <p:nvPr/>
          </p:nvSpPr>
          <p:spPr>
            <a:xfrm>
              <a:off x="7044849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1" name="Google Shape;5491;p12"/>
            <p:cNvSpPr/>
            <p:nvPr/>
          </p:nvSpPr>
          <p:spPr>
            <a:xfrm>
              <a:off x="7197557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2" name="Google Shape;5492;p12"/>
            <p:cNvSpPr/>
            <p:nvPr/>
          </p:nvSpPr>
          <p:spPr>
            <a:xfrm>
              <a:off x="7350260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3" name="Google Shape;5493;p12"/>
            <p:cNvSpPr/>
            <p:nvPr/>
          </p:nvSpPr>
          <p:spPr>
            <a:xfrm>
              <a:off x="7502968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4" name="Google Shape;5494;p12"/>
            <p:cNvSpPr/>
            <p:nvPr/>
          </p:nvSpPr>
          <p:spPr>
            <a:xfrm>
              <a:off x="8571926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5" name="Google Shape;5495;p12"/>
            <p:cNvSpPr/>
            <p:nvPr/>
          </p:nvSpPr>
          <p:spPr>
            <a:xfrm>
              <a:off x="8724628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6" name="Google Shape;5496;p12"/>
            <p:cNvSpPr/>
            <p:nvPr/>
          </p:nvSpPr>
          <p:spPr>
            <a:xfrm>
              <a:off x="8877337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7" name="Google Shape;5497;p12"/>
            <p:cNvSpPr/>
            <p:nvPr/>
          </p:nvSpPr>
          <p:spPr>
            <a:xfrm>
              <a:off x="9030050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8" name="Google Shape;5498;p12"/>
            <p:cNvSpPr/>
            <p:nvPr/>
          </p:nvSpPr>
          <p:spPr>
            <a:xfrm>
              <a:off x="9182752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9" name="Google Shape;5499;p12"/>
            <p:cNvSpPr/>
            <p:nvPr/>
          </p:nvSpPr>
          <p:spPr>
            <a:xfrm>
              <a:off x="2158203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0" name="Google Shape;5500;p12"/>
            <p:cNvSpPr/>
            <p:nvPr/>
          </p:nvSpPr>
          <p:spPr>
            <a:xfrm>
              <a:off x="2310911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1" name="Google Shape;5501;p12"/>
            <p:cNvSpPr/>
            <p:nvPr/>
          </p:nvSpPr>
          <p:spPr>
            <a:xfrm>
              <a:off x="2463620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2" name="Google Shape;5502;p12"/>
            <p:cNvSpPr/>
            <p:nvPr/>
          </p:nvSpPr>
          <p:spPr>
            <a:xfrm>
              <a:off x="2616327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3" name="Google Shape;5503;p12"/>
            <p:cNvSpPr/>
            <p:nvPr/>
          </p:nvSpPr>
          <p:spPr>
            <a:xfrm>
              <a:off x="2769036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4" name="Google Shape;5504;p12"/>
            <p:cNvSpPr/>
            <p:nvPr/>
          </p:nvSpPr>
          <p:spPr>
            <a:xfrm>
              <a:off x="2921744" y="120649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5" name="Google Shape;5505;p12"/>
            <p:cNvSpPr/>
            <p:nvPr/>
          </p:nvSpPr>
          <p:spPr>
            <a:xfrm>
              <a:off x="3074447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6" name="Google Shape;5506;p12"/>
            <p:cNvSpPr/>
            <p:nvPr/>
          </p:nvSpPr>
          <p:spPr>
            <a:xfrm>
              <a:off x="3227155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7" name="Google Shape;5507;p12"/>
            <p:cNvSpPr/>
            <p:nvPr/>
          </p:nvSpPr>
          <p:spPr>
            <a:xfrm>
              <a:off x="3379863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8" name="Google Shape;5508;p12"/>
            <p:cNvSpPr/>
            <p:nvPr/>
          </p:nvSpPr>
          <p:spPr>
            <a:xfrm>
              <a:off x="3532571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9" name="Google Shape;5509;p12"/>
            <p:cNvSpPr/>
            <p:nvPr/>
          </p:nvSpPr>
          <p:spPr>
            <a:xfrm>
              <a:off x="3685280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0" name="Google Shape;5510;p12"/>
            <p:cNvSpPr/>
            <p:nvPr/>
          </p:nvSpPr>
          <p:spPr>
            <a:xfrm>
              <a:off x="3837987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1" name="Google Shape;5511;p12"/>
            <p:cNvSpPr/>
            <p:nvPr/>
          </p:nvSpPr>
          <p:spPr>
            <a:xfrm>
              <a:off x="3990696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2" name="Google Shape;5512;p12"/>
            <p:cNvSpPr/>
            <p:nvPr/>
          </p:nvSpPr>
          <p:spPr>
            <a:xfrm>
              <a:off x="4143404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3" name="Google Shape;5513;p12"/>
            <p:cNvSpPr/>
            <p:nvPr/>
          </p:nvSpPr>
          <p:spPr>
            <a:xfrm>
              <a:off x="4296113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4" name="Google Shape;5514;p12"/>
            <p:cNvSpPr/>
            <p:nvPr/>
          </p:nvSpPr>
          <p:spPr>
            <a:xfrm>
              <a:off x="4448815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5" name="Google Shape;5515;p12"/>
            <p:cNvSpPr/>
            <p:nvPr/>
          </p:nvSpPr>
          <p:spPr>
            <a:xfrm>
              <a:off x="6892140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6" name="Google Shape;5516;p12"/>
            <p:cNvSpPr/>
            <p:nvPr/>
          </p:nvSpPr>
          <p:spPr>
            <a:xfrm>
              <a:off x="7044849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7" name="Google Shape;5517;p12"/>
            <p:cNvSpPr/>
            <p:nvPr/>
          </p:nvSpPr>
          <p:spPr>
            <a:xfrm>
              <a:off x="7197557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8" name="Google Shape;5518;p12"/>
            <p:cNvSpPr/>
            <p:nvPr/>
          </p:nvSpPr>
          <p:spPr>
            <a:xfrm>
              <a:off x="7350260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9" name="Google Shape;5519;p12"/>
            <p:cNvSpPr/>
            <p:nvPr/>
          </p:nvSpPr>
          <p:spPr>
            <a:xfrm>
              <a:off x="7502968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0" name="Google Shape;5520;p12"/>
            <p:cNvSpPr/>
            <p:nvPr/>
          </p:nvSpPr>
          <p:spPr>
            <a:xfrm>
              <a:off x="8724628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1" name="Google Shape;5521;p12"/>
            <p:cNvSpPr/>
            <p:nvPr/>
          </p:nvSpPr>
          <p:spPr>
            <a:xfrm>
              <a:off x="7655676" y="120649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2" name="Google Shape;5522;p12"/>
            <p:cNvSpPr/>
            <p:nvPr/>
          </p:nvSpPr>
          <p:spPr>
            <a:xfrm>
              <a:off x="8877337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3" name="Google Shape;5523;p12"/>
            <p:cNvSpPr/>
            <p:nvPr/>
          </p:nvSpPr>
          <p:spPr>
            <a:xfrm>
              <a:off x="9182752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4" name="Google Shape;5524;p12"/>
            <p:cNvSpPr/>
            <p:nvPr/>
          </p:nvSpPr>
          <p:spPr>
            <a:xfrm>
              <a:off x="9030050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5" name="Google Shape;5525;p12"/>
            <p:cNvSpPr/>
            <p:nvPr/>
          </p:nvSpPr>
          <p:spPr>
            <a:xfrm>
              <a:off x="9335466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6" name="Google Shape;5526;p12"/>
            <p:cNvSpPr/>
            <p:nvPr/>
          </p:nvSpPr>
          <p:spPr>
            <a:xfrm>
              <a:off x="1852787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7" name="Google Shape;5527;p12"/>
            <p:cNvSpPr/>
            <p:nvPr/>
          </p:nvSpPr>
          <p:spPr>
            <a:xfrm>
              <a:off x="1700079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8" name="Google Shape;5528;p12"/>
            <p:cNvSpPr/>
            <p:nvPr/>
          </p:nvSpPr>
          <p:spPr>
            <a:xfrm>
              <a:off x="2005495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9" name="Google Shape;5529;p12"/>
            <p:cNvSpPr/>
            <p:nvPr/>
          </p:nvSpPr>
          <p:spPr>
            <a:xfrm>
              <a:off x="2158203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0" name="Google Shape;5530;p12"/>
            <p:cNvSpPr/>
            <p:nvPr/>
          </p:nvSpPr>
          <p:spPr>
            <a:xfrm>
              <a:off x="2310911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1" name="Google Shape;5531;p12"/>
            <p:cNvSpPr/>
            <p:nvPr/>
          </p:nvSpPr>
          <p:spPr>
            <a:xfrm>
              <a:off x="2463620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2" name="Google Shape;5532;p12"/>
            <p:cNvSpPr/>
            <p:nvPr/>
          </p:nvSpPr>
          <p:spPr>
            <a:xfrm>
              <a:off x="2616327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3" name="Google Shape;5533;p12"/>
            <p:cNvSpPr/>
            <p:nvPr/>
          </p:nvSpPr>
          <p:spPr>
            <a:xfrm>
              <a:off x="2769036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4" name="Google Shape;5534;p12"/>
            <p:cNvSpPr/>
            <p:nvPr/>
          </p:nvSpPr>
          <p:spPr>
            <a:xfrm>
              <a:off x="2921744" y="135921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5" name="Google Shape;5535;p12"/>
            <p:cNvSpPr/>
            <p:nvPr/>
          </p:nvSpPr>
          <p:spPr>
            <a:xfrm>
              <a:off x="3074447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6" name="Google Shape;5536;p12"/>
            <p:cNvSpPr/>
            <p:nvPr/>
          </p:nvSpPr>
          <p:spPr>
            <a:xfrm>
              <a:off x="3227155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7" name="Google Shape;5537;p12"/>
            <p:cNvSpPr/>
            <p:nvPr/>
          </p:nvSpPr>
          <p:spPr>
            <a:xfrm>
              <a:off x="3379863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8" name="Google Shape;5538;p12"/>
            <p:cNvSpPr/>
            <p:nvPr/>
          </p:nvSpPr>
          <p:spPr>
            <a:xfrm>
              <a:off x="3532571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9" name="Google Shape;5539;p12"/>
            <p:cNvSpPr/>
            <p:nvPr/>
          </p:nvSpPr>
          <p:spPr>
            <a:xfrm>
              <a:off x="3685280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0" name="Google Shape;5540;p12"/>
            <p:cNvSpPr/>
            <p:nvPr/>
          </p:nvSpPr>
          <p:spPr>
            <a:xfrm>
              <a:off x="3837987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1" name="Google Shape;5541;p12"/>
            <p:cNvSpPr/>
            <p:nvPr/>
          </p:nvSpPr>
          <p:spPr>
            <a:xfrm>
              <a:off x="3990696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2" name="Google Shape;5542;p12"/>
            <p:cNvSpPr/>
            <p:nvPr/>
          </p:nvSpPr>
          <p:spPr>
            <a:xfrm>
              <a:off x="4143404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3" name="Google Shape;5543;p12"/>
            <p:cNvSpPr/>
            <p:nvPr/>
          </p:nvSpPr>
          <p:spPr>
            <a:xfrm>
              <a:off x="4296113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4" name="Google Shape;5544;p12"/>
            <p:cNvSpPr/>
            <p:nvPr/>
          </p:nvSpPr>
          <p:spPr>
            <a:xfrm>
              <a:off x="4448815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5" name="Google Shape;5545;p12"/>
            <p:cNvSpPr/>
            <p:nvPr/>
          </p:nvSpPr>
          <p:spPr>
            <a:xfrm>
              <a:off x="5517773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6" name="Google Shape;5546;p12"/>
            <p:cNvSpPr/>
            <p:nvPr/>
          </p:nvSpPr>
          <p:spPr>
            <a:xfrm>
              <a:off x="5670480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7" name="Google Shape;5547;p12"/>
            <p:cNvSpPr/>
            <p:nvPr/>
          </p:nvSpPr>
          <p:spPr>
            <a:xfrm>
              <a:off x="7197557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8" name="Google Shape;5548;p12"/>
            <p:cNvSpPr/>
            <p:nvPr/>
          </p:nvSpPr>
          <p:spPr>
            <a:xfrm>
              <a:off x="7350260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9" name="Google Shape;5549;p12"/>
            <p:cNvSpPr/>
            <p:nvPr/>
          </p:nvSpPr>
          <p:spPr>
            <a:xfrm>
              <a:off x="7502968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0" name="Google Shape;5550;p12"/>
            <p:cNvSpPr/>
            <p:nvPr/>
          </p:nvSpPr>
          <p:spPr>
            <a:xfrm>
              <a:off x="7655676" y="135921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1" name="Google Shape;5551;p12"/>
            <p:cNvSpPr/>
            <p:nvPr/>
          </p:nvSpPr>
          <p:spPr>
            <a:xfrm>
              <a:off x="7808385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2" name="Google Shape;5552;p12"/>
            <p:cNvSpPr/>
            <p:nvPr/>
          </p:nvSpPr>
          <p:spPr>
            <a:xfrm>
              <a:off x="7961093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3" name="Google Shape;5553;p12"/>
            <p:cNvSpPr/>
            <p:nvPr/>
          </p:nvSpPr>
          <p:spPr>
            <a:xfrm>
              <a:off x="8877337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4" name="Google Shape;5554;p12"/>
            <p:cNvSpPr/>
            <p:nvPr/>
          </p:nvSpPr>
          <p:spPr>
            <a:xfrm>
              <a:off x="9030050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5" name="Google Shape;5555;p12"/>
            <p:cNvSpPr/>
            <p:nvPr/>
          </p:nvSpPr>
          <p:spPr>
            <a:xfrm>
              <a:off x="9182752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6" name="Google Shape;5556;p12"/>
            <p:cNvSpPr/>
            <p:nvPr/>
          </p:nvSpPr>
          <p:spPr>
            <a:xfrm>
              <a:off x="9335466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7" name="Google Shape;5557;p12"/>
            <p:cNvSpPr/>
            <p:nvPr/>
          </p:nvSpPr>
          <p:spPr>
            <a:xfrm>
              <a:off x="9488169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8" name="Google Shape;5558;p12"/>
            <p:cNvSpPr/>
            <p:nvPr/>
          </p:nvSpPr>
          <p:spPr>
            <a:xfrm>
              <a:off x="1394668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9" name="Google Shape;5559;p12"/>
            <p:cNvSpPr/>
            <p:nvPr/>
          </p:nvSpPr>
          <p:spPr>
            <a:xfrm>
              <a:off x="1547370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0" name="Google Shape;5560;p12"/>
            <p:cNvSpPr/>
            <p:nvPr/>
          </p:nvSpPr>
          <p:spPr>
            <a:xfrm>
              <a:off x="1700079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1" name="Google Shape;5561;p12"/>
            <p:cNvSpPr/>
            <p:nvPr/>
          </p:nvSpPr>
          <p:spPr>
            <a:xfrm>
              <a:off x="1852787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2" name="Google Shape;5562;p12"/>
            <p:cNvSpPr/>
            <p:nvPr/>
          </p:nvSpPr>
          <p:spPr>
            <a:xfrm>
              <a:off x="2005495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3" name="Google Shape;5563;p12"/>
            <p:cNvSpPr/>
            <p:nvPr/>
          </p:nvSpPr>
          <p:spPr>
            <a:xfrm>
              <a:off x="2158203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4" name="Google Shape;5564;p12"/>
            <p:cNvSpPr/>
            <p:nvPr/>
          </p:nvSpPr>
          <p:spPr>
            <a:xfrm>
              <a:off x="2310911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5" name="Google Shape;5565;p12"/>
            <p:cNvSpPr/>
            <p:nvPr/>
          </p:nvSpPr>
          <p:spPr>
            <a:xfrm>
              <a:off x="246362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6" name="Google Shape;5566;p12"/>
            <p:cNvSpPr/>
            <p:nvPr/>
          </p:nvSpPr>
          <p:spPr>
            <a:xfrm>
              <a:off x="2616327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7" name="Google Shape;5567;p12"/>
            <p:cNvSpPr/>
            <p:nvPr/>
          </p:nvSpPr>
          <p:spPr>
            <a:xfrm>
              <a:off x="2769036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8" name="Google Shape;5568;p12"/>
            <p:cNvSpPr/>
            <p:nvPr/>
          </p:nvSpPr>
          <p:spPr>
            <a:xfrm>
              <a:off x="2921744" y="151191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9" name="Google Shape;5569;p12"/>
            <p:cNvSpPr/>
            <p:nvPr/>
          </p:nvSpPr>
          <p:spPr>
            <a:xfrm>
              <a:off x="3074447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0" name="Google Shape;5570;p12"/>
            <p:cNvSpPr/>
            <p:nvPr/>
          </p:nvSpPr>
          <p:spPr>
            <a:xfrm>
              <a:off x="3227155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1" name="Google Shape;5571;p12"/>
            <p:cNvSpPr/>
            <p:nvPr/>
          </p:nvSpPr>
          <p:spPr>
            <a:xfrm>
              <a:off x="3379863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2" name="Google Shape;5572;p12"/>
            <p:cNvSpPr/>
            <p:nvPr/>
          </p:nvSpPr>
          <p:spPr>
            <a:xfrm>
              <a:off x="3532571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3" name="Google Shape;5573;p12"/>
            <p:cNvSpPr/>
            <p:nvPr/>
          </p:nvSpPr>
          <p:spPr>
            <a:xfrm>
              <a:off x="368528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4" name="Google Shape;5574;p12"/>
            <p:cNvSpPr/>
            <p:nvPr/>
          </p:nvSpPr>
          <p:spPr>
            <a:xfrm>
              <a:off x="3837987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5" name="Google Shape;5575;p12"/>
            <p:cNvSpPr/>
            <p:nvPr/>
          </p:nvSpPr>
          <p:spPr>
            <a:xfrm>
              <a:off x="3990696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6" name="Google Shape;5576;p12"/>
            <p:cNvSpPr/>
            <p:nvPr/>
          </p:nvSpPr>
          <p:spPr>
            <a:xfrm>
              <a:off x="4143404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7" name="Google Shape;5577;p12"/>
            <p:cNvSpPr/>
            <p:nvPr/>
          </p:nvSpPr>
          <p:spPr>
            <a:xfrm>
              <a:off x="4296113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8" name="Google Shape;5578;p12"/>
            <p:cNvSpPr/>
            <p:nvPr/>
          </p:nvSpPr>
          <p:spPr>
            <a:xfrm>
              <a:off x="4448815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9" name="Google Shape;5579;p12"/>
            <p:cNvSpPr/>
            <p:nvPr/>
          </p:nvSpPr>
          <p:spPr>
            <a:xfrm>
              <a:off x="5517773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0" name="Google Shape;5580;p12"/>
            <p:cNvSpPr/>
            <p:nvPr/>
          </p:nvSpPr>
          <p:spPr>
            <a:xfrm>
              <a:off x="5670480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1" name="Google Shape;5581;p12"/>
            <p:cNvSpPr/>
            <p:nvPr/>
          </p:nvSpPr>
          <p:spPr>
            <a:xfrm>
              <a:off x="5823184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2" name="Google Shape;5582;p12"/>
            <p:cNvSpPr/>
            <p:nvPr/>
          </p:nvSpPr>
          <p:spPr>
            <a:xfrm>
              <a:off x="5975892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3" name="Google Shape;5583;p12"/>
            <p:cNvSpPr/>
            <p:nvPr/>
          </p:nvSpPr>
          <p:spPr>
            <a:xfrm>
              <a:off x="612860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4" name="Google Shape;5584;p12"/>
            <p:cNvSpPr/>
            <p:nvPr/>
          </p:nvSpPr>
          <p:spPr>
            <a:xfrm>
              <a:off x="735026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5" name="Google Shape;5585;p12"/>
            <p:cNvSpPr/>
            <p:nvPr/>
          </p:nvSpPr>
          <p:spPr>
            <a:xfrm>
              <a:off x="7502968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6" name="Google Shape;5586;p12"/>
            <p:cNvSpPr/>
            <p:nvPr/>
          </p:nvSpPr>
          <p:spPr>
            <a:xfrm>
              <a:off x="7655676" y="151191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7" name="Google Shape;5587;p12"/>
            <p:cNvSpPr/>
            <p:nvPr/>
          </p:nvSpPr>
          <p:spPr>
            <a:xfrm>
              <a:off x="7808385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8" name="Google Shape;5588;p12"/>
            <p:cNvSpPr/>
            <p:nvPr/>
          </p:nvSpPr>
          <p:spPr>
            <a:xfrm>
              <a:off x="7961093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9" name="Google Shape;5589;p12"/>
            <p:cNvSpPr/>
            <p:nvPr/>
          </p:nvSpPr>
          <p:spPr>
            <a:xfrm>
              <a:off x="8113800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0" name="Google Shape;5590;p12"/>
            <p:cNvSpPr/>
            <p:nvPr/>
          </p:nvSpPr>
          <p:spPr>
            <a:xfrm>
              <a:off x="903005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1" name="Google Shape;5591;p12"/>
            <p:cNvSpPr/>
            <p:nvPr/>
          </p:nvSpPr>
          <p:spPr>
            <a:xfrm>
              <a:off x="9182752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2" name="Google Shape;5592;p12"/>
            <p:cNvSpPr/>
            <p:nvPr/>
          </p:nvSpPr>
          <p:spPr>
            <a:xfrm>
              <a:off x="9335466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3" name="Google Shape;5593;p12"/>
            <p:cNvSpPr/>
            <p:nvPr/>
          </p:nvSpPr>
          <p:spPr>
            <a:xfrm>
              <a:off x="9488169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4" name="Google Shape;5594;p12"/>
            <p:cNvSpPr/>
            <p:nvPr/>
          </p:nvSpPr>
          <p:spPr>
            <a:xfrm>
              <a:off x="9640883" y="1511915"/>
              <a:ext cx="7634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5" name="Google Shape;5595;p12"/>
            <p:cNvSpPr/>
            <p:nvPr/>
          </p:nvSpPr>
          <p:spPr>
            <a:xfrm>
              <a:off x="1241959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6" name="Google Shape;5596;p12"/>
            <p:cNvSpPr/>
            <p:nvPr/>
          </p:nvSpPr>
          <p:spPr>
            <a:xfrm>
              <a:off x="1394668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7" name="Google Shape;5597;p12"/>
            <p:cNvSpPr/>
            <p:nvPr/>
          </p:nvSpPr>
          <p:spPr>
            <a:xfrm>
              <a:off x="1547370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8" name="Google Shape;5598;p12"/>
            <p:cNvSpPr/>
            <p:nvPr/>
          </p:nvSpPr>
          <p:spPr>
            <a:xfrm>
              <a:off x="1700079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9" name="Google Shape;5599;p12"/>
            <p:cNvSpPr/>
            <p:nvPr/>
          </p:nvSpPr>
          <p:spPr>
            <a:xfrm>
              <a:off x="1852787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0" name="Google Shape;5600;p12"/>
            <p:cNvSpPr/>
            <p:nvPr/>
          </p:nvSpPr>
          <p:spPr>
            <a:xfrm>
              <a:off x="2005495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1" name="Google Shape;5601;p12"/>
            <p:cNvSpPr/>
            <p:nvPr/>
          </p:nvSpPr>
          <p:spPr>
            <a:xfrm>
              <a:off x="2158203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2" name="Google Shape;5602;p12"/>
            <p:cNvSpPr/>
            <p:nvPr/>
          </p:nvSpPr>
          <p:spPr>
            <a:xfrm>
              <a:off x="2310911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3" name="Google Shape;5603;p12"/>
            <p:cNvSpPr/>
            <p:nvPr/>
          </p:nvSpPr>
          <p:spPr>
            <a:xfrm>
              <a:off x="2463620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4" name="Google Shape;5604;p12"/>
            <p:cNvSpPr/>
            <p:nvPr/>
          </p:nvSpPr>
          <p:spPr>
            <a:xfrm>
              <a:off x="2616327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5" name="Google Shape;5605;p12"/>
            <p:cNvSpPr/>
            <p:nvPr/>
          </p:nvSpPr>
          <p:spPr>
            <a:xfrm>
              <a:off x="2769036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6" name="Google Shape;5606;p12"/>
            <p:cNvSpPr/>
            <p:nvPr/>
          </p:nvSpPr>
          <p:spPr>
            <a:xfrm>
              <a:off x="2921744" y="1664627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7" name="Google Shape;5607;p12"/>
            <p:cNvSpPr/>
            <p:nvPr/>
          </p:nvSpPr>
          <p:spPr>
            <a:xfrm>
              <a:off x="3074447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8" name="Google Shape;5608;p12"/>
            <p:cNvSpPr/>
            <p:nvPr/>
          </p:nvSpPr>
          <p:spPr>
            <a:xfrm>
              <a:off x="3227155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9" name="Google Shape;5609;p12"/>
            <p:cNvSpPr/>
            <p:nvPr/>
          </p:nvSpPr>
          <p:spPr>
            <a:xfrm>
              <a:off x="3379863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0" name="Google Shape;5610;p12"/>
            <p:cNvSpPr/>
            <p:nvPr/>
          </p:nvSpPr>
          <p:spPr>
            <a:xfrm>
              <a:off x="3532571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1" name="Google Shape;5611;p12"/>
            <p:cNvSpPr/>
            <p:nvPr/>
          </p:nvSpPr>
          <p:spPr>
            <a:xfrm>
              <a:off x="3685280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2" name="Google Shape;5612;p12"/>
            <p:cNvSpPr/>
            <p:nvPr/>
          </p:nvSpPr>
          <p:spPr>
            <a:xfrm>
              <a:off x="3837987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3" name="Google Shape;5613;p12"/>
            <p:cNvSpPr/>
            <p:nvPr/>
          </p:nvSpPr>
          <p:spPr>
            <a:xfrm>
              <a:off x="3990696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4" name="Google Shape;5614;p12"/>
            <p:cNvSpPr/>
            <p:nvPr/>
          </p:nvSpPr>
          <p:spPr>
            <a:xfrm>
              <a:off x="4143404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5" name="Google Shape;5615;p12"/>
            <p:cNvSpPr/>
            <p:nvPr/>
          </p:nvSpPr>
          <p:spPr>
            <a:xfrm>
              <a:off x="4296113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6" name="Google Shape;5616;p12"/>
            <p:cNvSpPr/>
            <p:nvPr/>
          </p:nvSpPr>
          <p:spPr>
            <a:xfrm>
              <a:off x="5517773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7" name="Google Shape;5617;p12"/>
            <p:cNvSpPr/>
            <p:nvPr/>
          </p:nvSpPr>
          <p:spPr>
            <a:xfrm>
              <a:off x="5670480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8" name="Google Shape;5618;p12"/>
            <p:cNvSpPr/>
            <p:nvPr/>
          </p:nvSpPr>
          <p:spPr>
            <a:xfrm>
              <a:off x="5823184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9" name="Google Shape;5619;p12"/>
            <p:cNvSpPr/>
            <p:nvPr/>
          </p:nvSpPr>
          <p:spPr>
            <a:xfrm>
              <a:off x="5975892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0" name="Google Shape;5620;p12"/>
            <p:cNvSpPr/>
            <p:nvPr/>
          </p:nvSpPr>
          <p:spPr>
            <a:xfrm>
              <a:off x="6128600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1" name="Google Shape;5621;p12"/>
            <p:cNvSpPr/>
            <p:nvPr/>
          </p:nvSpPr>
          <p:spPr>
            <a:xfrm>
              <a:off x="6281308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2" name="Google Shape;5622;p12"/>
            <p:cNvSpPr/>
            <p:nvPr/>
          </p:nvSpPr>
          <p:spPr>
            <a:xfrm>
              <a:off x="6434016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3" name="Google Shape;5623;p12"/>
            <p:cNvSpPr/>
            <p:nvPr/>
          </p:nvSpPr>
          <p:spPr>
            <a:xfrm>
              <a:off x="7655676" y="1664627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4" name="Google Shape;5624;p12"/>
            <p:cNvSpPr/>
            <p:nvPr/>
          </p:nvSpPr>
          <p:spPr>
            <a:xfrm>
              <a:off x="7808385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5" name="Google Shape;5625;p12"/>
            <p:cNvSpPr/>
            <p:nvPr/>
          </p:nvSpPr>
          <p:spPr>
            <a:xfrm>
              <a:off x="7961093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6" name="Google Shape;5626;p12"/>
            <p:cNvSpPr/>
            <p:nvPr/>
          </p:nvSpPr>
          <p:spPr>
            <a:xfrm>
              <a:off x="8113800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7" name="Google Shape;5627;p12"/>
            <p:cNvSpPr/>
            <p:nvPr/>
          </p:nvSpPr>
          <p:spPr>
            <a:xfrm>
              <a:off x="9182752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8" name="Google Shape;5628;p12"/>
            <p:cNvSpPr/>
            <p:nvPr/>
          </p:nvSpPr>
          <p:spPr>
            <a:xfrm>
              <a:off x="8266509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9" name="Google Shape;5629;p12"/>
            <p:cNvSpPr/>
            <p:nvPr/>
          </p:nvSpPr>
          <p:spPr>
            <a:xfrm>
              <a:off x="9335466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0" name="Google Shape;5630;p12"/>
            <p:cNvSpPr/>
            <p:nvPr/>
          </p:nvSpPr>
          <p:spPr>
            <a:xfrm>
              <a:off x="9488169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1" name="Google Shape;5631;p12"/>
            <p:cNvSpPr/>
            <p:nvPr/>
          </p:nvSpPr>
          <p:spPr>
            <a:xfrm>
              <a:off x="9793585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2" name="Google Shape;5632;p12"/>
            <p:cNvSpPr/>
            <p:nvPr/>
          </p:nvSpPr>
          <p:spPr>
            <a:xfrm>
              <a:off x="9640883" y="1664627"/>
              <a:ext cx="7634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3" name="Google Shape;5633;p12"/>
            <p:cNvSpPr/>
            <p:nvPr/>
          </p:nvSpPr>
          <p:spPr>
            <a:xfrm>
              <a:off x="936542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4" name="Google Shape;5634;p12"/>
            <p:cNvSpPr/>
            <p:nvPr/>
          </p:nvSpPr>
          <p:spPr>
            <a:xfrm>
              <a:off x="1089250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5" name="Google Shape;5635;p12"/>
            <p:cNvSpPr/>
            <p:nvPr/>
          </p:nvSpPr>
          <p:spPr>
            <a:xfrm>
              <a:off x="1394668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6" name="Google Shape;5636;p12"/>
            <p:cNvSpPr/>
            <p:nvPr/>
          </p:nvSpPr>
          <p:spPr>
            <a:xfrm>
              <a:off x="1241959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7" name="Google Shape;5637;p12"/>
            <p:cNvSpPr/>
            <p:nvPr/>
          </p:nvSpPr>
          <p:spPr>
            <a:xfrm>
              <a:off x="1547370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8" name="Google Shape;5638;p12"/>
            <p:cNvSpPr/>
            <p:nvPr/>
          </p:nvSpPr>
          <p:spPr>
            <a:xfrm>
              <a:off x="1700079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9" name="Google Shape;5639;p12"/>
            <p:cNvSpPr/>
            <p:nvPr/>
          </p:nvSpPr>
          <p:spPr>
            <a:xfrm>
              <a:off x="1852787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0" name="Google Shape;5640;p12"/>
            <p:cNvSpPr/>
            <p:nvPr/>
          </p:nvSpPr>
          <p:spPr>
            <a:xfrm>
              <a:off x="2005495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1" name="Google Shape;5641;p12"/>
            <p:cNvSpPr/>
            <p:nvPr/>
          </p:nvSpPr>
          <p:spPr>
            <a:xfrm>
              <a:off x="2158203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2" name="Google Shape;5642;p12"/>
            <p:cNvSpPr/>
            <p:nvPr/>
          </p:nvSpPr>
          <p:spPr>
            <a:xfrm>
              <a:off x="2310911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3" name="Google Shape;5643;p12"/>
            <p:cNvSpPr/>
            <p:nvPr/>
          </p:nvSpPr>
          <p:spPr>
            <a:xfrm>
              <a:off x="2463620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4" name="Google Shape;5644;p12"/>
            <p:cNvSpPr/>
            <p:nvPr/>
          </p:nvSpPr>
          <p:spPr>
            <a:xfrm>
              <a:off x="2616327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5" name="Google Shape;5645;p12"/>
            <p:cNvSpPr/>
            <p:nvPr/>
          </p:nvSpPr>
          <p:spPr>
            <a:xfrm>
              <a:off x="2769036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6" name="Google Shape;5646;p12"/>
            <p:cNvSpPr/>
            <p:nvPr/>
          </p:nvSpPr>
          <p:spPr>
            <a:xfrm>
              <a:off x="3074447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7" name="Google Shape;5647;p12"/>
            <p:cNvSpPr/>
            <p:nvPr/>
          </p:nvSpPr>
          <p:spPr>
            <a:xfrm>
              <a:off x="2921744" y="1817331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8" name="Google Shape;5648;p12"/>
            <p:cNvSpPr/>
            <p:nvPr/>
          </p:nvSpPr>
          <p:spPr>
            <a:xfrm>
              <a:off x="3227155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9" name="Google Shape;5649;p12"/>
            <p:cNvSpPr/>
            <p:nvPr/>
          </p:nvSpPr>
          <p:spPr>
            <a:xfrm>
              <a:off x="3379863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0" name="Google Shape;5650;p12"/>
            <p:cNvSpPr/>
            <p:nvPr/>
          </p:nvSpPr>
          <p:spPr>
            <a:xfrm>
              <a:off x="5823184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1" name="Google Shape;5651;p12"/>
            <p:cNvSpPr/>
            <p:nvPr/>
          </p:nvSpPr>
          <p:spPr>
            <a:xfrm>
              <a:off x="5670480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2" name="Google Shape;5652;p12"/>
            <p:cNvSpPr/>
            <p:nvPr/>
          </p:nvSpPr>
          <p:spPr>
            <a:xfrm>
              <a:off x="5975892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3" name="Google Shape;5653;p12"/>
            <p:cNvSpPr/>
            <p:nvPr/>
          </p:nvSpPr>
          <p:spPr>
            <a:xfrm>
              <a:off x="6128600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4" name="Google Shape;5654;p12"/>
            <p:cNvSpPr/>
            <p:nvPr/>
          </p:nvSpPr>
          <p:spPr>
            <a:xfrm>
              <a:off x="6281308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5" name="Google Shape;5655;p12"/>
            <p:cNvSpPr/>
            <p:nvPr/>
          </p:nvSpPr>
          <p:spPr>
            <a:xfrm>
              <a:off x="6434016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6" name="Google Shape;5656;p12"/>
            <p:cNvSpPr/>
            <p:nvPr/>
          </p:nvSpPr>
          <p:spPr>
            <a:xfrm>
              <a:off x="6586725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7" name="Google Shape;5657;p12"/>
            <p:cNvSpPr/>
            <p:nvPr/>
          </p:nvSpPr>
          <p:spPr>
            <a:xfrm>
              <a:off x="7808385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8" name="Google Shape;5658;p12"/>
            <p:cNvSpPr/>
            <p:nvPr/>
          </p:nvSpPr>
          <p:spPr>
            <a:xfrm>
              <a:off x="7961093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9" name="Google Shape;5659;p12"/>
            <p:cNvSpPr/>
            <p:nvPr/>
          </p:nvSpPr>
          <p:spPr>
            <a:xfrm>
              <a:off x="8113800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0" name="Google Shape;5660;p12"/>
            <p:cNvSpPr/>
            <p:nvPr/>
          </p:nvSpPr>
          <p:spPr>
            <a:xfrm>
              <a:off x="8266509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1" name="Google Shape;5661;p12"/>
            <p:cNvSpPr/>
            <p:nvPr/>
          </p:nvSpPr>
          <p:spPr>
            <a:xfrm>
              <a:off x="8419217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2" name="Google Shape;5662;p12"/>
            <p:cNvSpPr/>
            <p:nvPr/>
          </p:nvSpPr>
          <p:spPr>
            <a:xfrm>
              <a:off x="9335466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3" name="Google Shape;5663;p12"/>
            <p:cNvSpPr/>
            <p:nvPr/>
          </p:nvSpPr>
          <p:spPr>
            <a:xfrm>
              <a:off x="9488169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4" name="Google Shape;5664;p12"/>
            <p:cNvSpPr/>
            <p:nvPr/>
          </p:nvSpPr>
          <p:spPr>
            <a:xfrm>
              <a:off x="9640883" y="1817331"/>
              <a:ext cx="7634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5" name="Google Shape;5665;p12"/>
            <p:cNvSpPr/>
            <p:nvPr/>
          </p:nvSpPr>
          <p:spPr>
            <a:xfrm>
              <a:off x="9793585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6" name="Google Shape;5666;p12"/>
            <p:cNvSpPr/>
            <p:nvPr/>
          </p:nvSpPr>
          <p:spPr>
            <a:xfrm>
              <a:off x="9946299" y="1817331"/>
              <a:ext cx="7634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7" name="Google Shape;5667;p12"/>
            <p:cNvSpPr/>
            <p:nvPr/>
          </p:nvSpPr>
          <p:spPr>
            <a:xfrm>
              <a:off x="783834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8" name="Google Shape;5668;p12"/>
            <p:cNvSpPr/>
            <p:nvPr/>
          </p:nvSpPr>
          <p:spPr>
            <a:xfrm>
              <a:off x="936542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9" name="Google Shape;5669;p12"/>
            <p:cNvSpPr/>
            <p:nvPr/>
          </p:nvSpPr>
          <p:spPr>
            <a:xfrm>
              <a:off x="1089250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0" name="Google Shape;5670;p12"/>
            <p:cNvSpPr/>
            <p:nvPr/>
          </p:nvSpPr>
          <p:spPr>
            <a:xfrm>
              <a:off x="1241959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1" name="Google Shape;5671;p12"/>
            <p:cNvSpPr/>
            <p:nvPr/>
          </p:nvSpPr>
          <p:spPr>
            <a:xfrm>
              <a:off x="1394668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2" name="Google Shape;5672;p12"/>
            <p:cNvSpPr/>
            <p:nvPr/>
          </p:nvSpPr>
          <p:spPr>
            <a:xfrm>
              <a:off x="1547370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3" name="Google Shape;5673;p12"/>
            <p:cNvSpPr/>
            <p:nvPr/>
          </p:nvSpPr>
          <p:spPr>
            <a:xfrm>
              <a:off x="1700079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4" name="Google Shape;5674;p12"/>
            <p:cNvSpPr/>
            <p:nvPr/>
          </p:nvSpPr>
          <p:spPr>
            <a:xfrm>
              <a:off x="1852787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5" name="Google Shape;5675;p12"/>
            <p:cNvSpPr/>
            <p:nvPr/>
          </p:nvSpPr>
          <p:spPr>
            <a:xfrm>
              <a:off x="2005495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6" name="Google Shape;5676;p12"/>
            <p:cNvSpPr/>
            <p:nvPr/>
          </p:nvSpPr>
          <p:spPr>
            <a:xfrm>
              <a:off x="2158203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7" name="Google Shape;5677;p12"/>
            <p:cNvSpPr/>
            <p:nvPr/>
          </p:nvSpPr>
          <p:spPr>
            <a:xfrm>
              <a:off x="2310911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8" name="Google Shape;5678;p12"/>
            <p:cNvSpPr/>
            <p:nvPr/>
          </p:nvSpPr>
          <p:spPr>
            <a:xfrm>
              <a:off x="2463620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9" name="Google Shape;5679;p12"/>
            <p:cNvSpPr/>
            <p:nvPr/>
          </p:nvSpPr>
          <p:spPr>
            <a:xfrm>
              <a:off x="2616327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0" name="Google Shape;5680;p12"/>
            <p:cNvSpPr/>
            <p:nvPr/>
          </p:nvSpPr>
          <p:spPr>
            <a:xfrm>
              <a:off x="5975892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1" name="Google Shape;5681;p12"/>
            <p:cNvSpPr/>
            <p:nvPr/>
          </p:nvSpPr>
          <p:spPr>
            <a:xfrm>
              <a:off x="6128600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2" name="Google Shape;5682;p12"/>
            <p:cNvSpPr/>
            <p:nvPr/>
          </p:nvSpPr>
          <p:spPr>
            <a:xfrm>
              <a:off x="6281308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3" name="Google Shape;5683;p12"/>
            <p:cNvSpPr/>
            <p:nvPr/>
          </p:nvSpPr>
          <p:spPr>
            <a:xfrm>
              <a:off x="6434016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4" name="Google Shape;5684;p12"/>
            <p:cNvSpPr/>
            <p:nvPr/>
          </p:nvSpPr>
          <p:spPr>
            <a:xfrm>
              <a:off x="6586725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5" name="Google Shape;5685;p12"/>
            <p:cNvSpPr/>
            <p:nvPr/>
          </p:nvSpPr>
          <p:spPr>
            <a:xfrm>
              <a:off x="6739433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6" name="Google Shape;5686;p12"/>
            <p:cNvSpPr/>
            <p:nvPr/>
          </p:nvSpPr>
          <p:spPr>
            <a:xfrm>
              <a:off x="6892140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7" name="Google Shape;5687;p12"/>
            <p:cNvSpPr/>
            <p:nvPr/>
          </p:nvSpPr>
          <p:spPr>
            <a:xfrm>
              <a:off x="7961093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8" name="Google Shape;5688;p12"/>
            <p:cNvSpPr/>
            <p:nvPr/>
          </p:nvSpPr>
          <p:spPr>
            <a:xfrm>
              <a:off x="8113800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9" name="Google Shape;5689;p12"/>
            <p:cNvSpPr/>
            <p:nvPr/>
          </p:nvSpPr>
          <p:spPr>
            <a:xfrm>
              <a:off x="8266509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0" name="Google Shape;5690;p12"/>
            <p:cNvSpPr/>
            <p:nvPr/>
          </p:nvSpPr>
          <p:spPr>
            <a:xfrm>
              <a:off x="8419217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1" name="Google Shape;5691;p12"/>
            <p:cNvSpPr/>
            <p:nvPr/>
          </p:nvSpPr>
          <p:spPr>
            <a:xfrm>
              <a:off x="8571926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2" name="Google Shape;5692;p12"/>
            <p:cNvSpPr/>
            <p:nvPr/>
          </p:nvSpPr>
          <p:spPr>
            <a:xfrm>
              <a:off x="9488169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3" name="Google Shape;5693;p12"/>
            <p:cNvSpPr/>
            <p:nvPr/>
          </p:nvSpPr>
          <p:spPr>
            <a:xfrm>
              <a:off x="9640883" y="1970044"/>
              <a:ext cx="7634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4" name="Google Shape;5694;p12"/>
            <p:cNvSpPr/>
            <p:nvPr/>
          </p:nvSpPr>
          <p:spPr>
            <a:xfrm>
              <a:off x="9793585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5" name="Google Shape;5695;p12"/>
            <p:cNvSpPr/>
            <p:nvPr/>
          </p:nvSpPr>
          <p:spPr>
            <a:xfrm>
              <a:off x="9946299" y="1970044"/>
              <a:ext cx="7634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6" name="Google Shape;5696;p12"/>
            <p:cNvSpPr/>
            <p:nvPr/>
          </p:nvSpPr>
          <p:spPr>
            <a:xfrm>
              <a:off x="631126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7" name="Google Shape;5697;p12"/>
            <p:cNvSpPr/>
            <p:nvPr/>
          </p:nvSpPr>
          <p:spPr>
            <a:xfrm>
              <a:off x="783834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8" name="Google Shape;5698;p12"/>
            <p:cNvSpPr/>
            <p:nvPr/>
          </p:nvSpPr>
          <p:spPr>
            <a:xfrm>
              <a:off x="936542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9" name="Google Shape;5699;p12"/>
            <p:cNvSpPr/>
            <p:nvPr/>
          </p:nvSpPr>
          <p:spPr>
            <a:xfrm>
              <a:off x="1089250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0" name="Google Shape;5700;p12"/>
            <p:cNvSpPr/>
            <p:nvPr/>
          </p:nvSpPr>
          <p:spPr>
            <a:xfrm>
              <a:off x="1241959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1" name="Google Shape;5701;p12"/>
            <p:cNvSpPr/>
            <p:nvPr/>
          </p:nvSpPr>
          <p:spPr>
            <a:xfrm>
              <a:off x="1394668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2" name="Google Shape;5702;p12"/>
            <p:cNvSpPr/>
            <p:nvPr/>
          </p:nvSpPr>
          <p:spPr>
            <a:xfrm>
              <a:off x="1547370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3" name="Google Shape;5703;p12"/>
            <p:cNvSpPr/>
            <p:nvPr/>
          </p:nvSpPr>
          <p:spPr>
            <a:xfrm>
              <a:off x="1700079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4" name="Google Shape;5704;p12"/>
            <p:cNvSpPr/>
            <p:nvPr/>
          </p:nvSpPr>
          <p:spPr>
            <a:xfrm>
              <a:off x="1852787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5" name="Google Shape;5705;p12"/>
            <p:cNvSpPr/>
            <p:nvPr/>
          </p:nvSpPr>
          <p:spPr>
            <a:xfrm>
              <a:off x="2005495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6" name="Google Shape;5706;p12"/>
            <p:cNvSpPr/>
            <p:nvPr/>
          </p:nvSpPr>
          <p:spPr>
            <a:xfrm>
              <a:off x="2158203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7" name="Google Shape;5707;p12"/>
            <p:cNvSpPr/>
            <p:nvPr/>
          </p:nvSpPr>
          <p:spPr>
            <a:xfrm>
              <a:off x="2310911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8" name="Google Shape;5708;p12"/>
            <p:cNvSpPr/>
            <p:nvPr/>
          </p:nvSpPr>
          <p:spPr>
            <a:xfrm>
              <a:off x="6281308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9" name="Google Shape;5709;p12"/>
            <p:cNvSpPr/>
            <p:nvPr/>
          </p:nvSpPr>
          <p:spPr>
            <a:xfrm>
              <a:off x="6434016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0" name="Google Shape;5710;p12"/>
            <p:cNvSpPr/>
            <p:nvPr/>
          </p:nvSpPr>
          <p:spPr>
            <a:xfrm>
              <a:off x="6586725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1" name="Google Shape;5711;p12"/>
            <p:cNvSpPr/>
            <p:nvPr/>
          </p:nvSpPr>
          <p:spPr>
            <a:xfrm>
              <a:off x="6739433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2" name="Google Shape;5712;p12"/>
            <p:cNvSpPr/>
            <p:nvPr/>
          </p:nvSpPr>
          <p:spPr>
            <a:xfrm>
              <a:off x="6892140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3" name="Google Shape;5713;p12"/>
            <p:cNvSpPr/>
            <p:nvPr/>
          </p:nvSpPr>
          <p:spPr>
            <a:xfrm>
              <a:off x="7044849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4" name="Google Shape;5714;p12"/>
            <p:cNvSpPr/>
            <p:nvPr/>
          </p:nvSpPr>
          <p:spPr>
            <a:xfrm>
              <a:off x="8113800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5" name="Google Shape;5715;p12"/>
            <p:cNvSpPr/>
            <p:nvPr/>
          </p:nvSpPr>
          <p:spPr>
            <a:xfrm>
              <a:off x="8266509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6" name="Google Shape;5716;p12"/>
            <p:cNvSpPr/>
            <p:nvPr/>
          </p:nvSpPr>
          <p:spPr>
            <a:xfrm>
              <a:off x="8419217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7" name="Google Shape;5717;p12"/>
            <p:cNvSpPr/>
            <p:nvPr/>
          </p:nvSpPr>
          <p:spPr>
            <a:xfrm>
              <a:off x="8571926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8" name="Google Shape;5718;p12"/>
            <p:cNvSpPr/>
            <p:nvPr/>
          </p:nvSpPr>
          <p:spPr>
            <a:xfrm>
              <a:off x="8724628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9" name="Google Shape;5719;p12"/>
            <p:cNvSpPr/>
            <p:nvPr/>
          </p:nvSpPr>
          <p:spPr>
            <a:xfrm>
              <a:off x="9640883" y="2122748"/>
              <a:ext cx="7634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0" name="Google Shape;5720;p12"/>
            <p:cNvSpPr/>
            <p:nvPr/>
          </p:nvSpPr>
          <p:spPr>
            <a:xfrm>
              <a:off x="9793585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1" name="Google Shape;5721;p12"/>
            <p:cNvSpPr/>
            <p:nvPr/>
          </p:nvSpPr>
          <p:spPr>
            <a:xfrm>
              <a:off x="9946299" y="2122748"/>
              <a:ext cx="7634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2" name="Google Shape;5722;p12"/>
            <p:cNvSpPr/>
            <p:nvPr/>
          </p:nvSpPr>
          <p:spPr>
            <a:xfrm>
              <a:off x="47841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3" name="Google Shape;5723;p12"/>
            <p:cNvSpPr/>
            <p:nvPr/>
          </p:nvSpPr>
          <p:spPr>
            <a:xfrm>
              <a:off x="631126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4" name="Google Shape;5724;p12"/>
            <p:cNvSpPr/>
            <p:nvPr/>
          </p:nvSpPr>
          <p:spPr>
            <a:xfrm>
              <a:off x="783834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5" name="Google Shape;5725;p12"/>
            <p:cNvSpPr/>
            <p:nvPr/>
          </p:nvSpPr>
          <p:spPr>
            <a:xfrm>
              <a:off x="936542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6" name="Google Shape;5726;p12"/>
            <p:cNvSpPr/>
            <p:nvPr/>
          </p:nvSpPr>
          <p:spPr>
            <a:xfrm>
              <a:off x="1089250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7" name="Google Shape;5727;p12"/>
            <p:cNvSpPr/>
            <p:nvPr/>
          </p:nvSpPr>
          <p:spPr>
            <a:xfrm>
              <a:off x="1241959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8" name="Google Shape;5728;p12"/>
            <p:cNvSpPr/>
            <p:nvPr/>
          </p:nvSpPr>
          <p:spPr>
            <a:xfrm>
              <a:off x="1394668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9" name="Google Shape;5729;p12"/>
            <p:cNvSpPr/>
            <p:nvPr/>
          </p:nvSpPr>
          <p:spPr>
            <a:xfrm>
              <a:off x="1547370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0" name="Google Shape;5730;p12"/>
            <p:cNvSpPr/>
            <p:nvPr/>
          </p:nvSpPr>
          <p:spPr>
            <a:xfrm>
              <a:off x="1700079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1" name="Google Shape;5731;p12"/>
            <p:cNvSpPr/>
            <p:nvPr/>
          </p:nvSpPr>
          <p:spPr>
            <a:xfrm>
              <a:off x="185278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2" name="Google Shape;5732;p12"/>
            <p:cNvSpPr/>
            <p:nvPr/>
          </p:nvSpPr>
          <p:spPr>
            <a:xfrm>
              <a:off x="2005495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3" name="Google Shape;5733;p12"/>
            <p:cNvSpPr/>
            <p:nvPr/>
          </p:nvSpPr>
          <p:spPr>
            <a:xfrm>
              <a:off x="6586725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4" name="Google Shape;5734;p12"/>
            <p:cNvSpPr/>
            <p:nvPr/>
          </p:nvSpPr>
          <p:spPr>
            <a:xfrm>
              <a:off x="6739433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5" name="Google Shape;5735;p12"/>
            <p:cNvSpPr/>
            <p:nvPr/>
          </p:nvSpPr>
          <p:spPr>
            <a:xfrm>
              <a:off x="6892140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6" name="Google Shape;5736;p12"/>
            <p:cNvSpPr/>
            <p:nvPr/>
          </p:nvSpPr>
          <p:spPr>
            <a:xfrm>
              <a:off x="7044849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7" name="Google Shape;5737;p12"/>
            <p:cNvSpPr/>
            <p:nvPr/>
          </p:nvSpPr>
          <p:spPr>
            <a:xfrm>
              <a:off x="719755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8" name="Google Shape;5738;p12"/>
            <p:cNvSpPr/>
            <p:nvPr/>
          </p:nvSpPr>
          <p:spPr>
            <a:xfrm>
              <a:off x="7350260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9" name="Google Shape;5739;p12"/>
            <p:cNvSpPr/>
            <p:nvPr/>
          </p:nvSpPr>
          <p:spPr>
            <a:xfrm>
              <a:off x="8266509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0" name="Google Shape;5740;p12"/>
            <p:cNvSpPr/>
            <p:nvPr/>
          </p:nvSpPr>
          <p:spPr>
            <a:xfrm>
              <a:off x="841921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1" name="Google Shape;5741;p12"/>
            <p:cNvSpPr/>
            <p:nvPr/>
          </p:nvSpPr>
          <p:spPr>
            <a:xfrm>
              <a:off x="8571926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2" name="Google Shape;5742;p12"/>
            <p:cNvSpPr/>
            <p:nvPr/>
          </p:nvSpPr>
          <p:spPr>
            <a:xfrm>
              <a:off x="8724628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3" name="Google Shape;5743;p12"/>
            <p:cNvSpPr/>
            <p:nvPr/>
          </p:nvSpPr>
          <p:spPr>
            <a:xfrm>
              <a:off x="887733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4" name="Google Shape;5744;p12"/>
            <p:cNvSpPr/>
            <p:nvPr/>
          </p:nvSpPr>
          <p:spPr>
            <a:xfrm>
              <a:off x="9640883" y="2275450"/>
              <a:ext cx="7634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5" name="Google Shape;5745;p12"/>
            <p:cNvSpPr/>
            <p:nvPr/>
          </p:nvSpPr>
          <p:spPr>
            <a:xfrm>
              <a:off x="9793585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6" name="Google Shape;5746;p12"/>
            <p:cNvSpPr/>
            <p:nvPr/>
          </p:nvSpPr>
          <p:spPr>
            <a:xfrm>
              <a:off x="9946299" y="2275450"/>
              <a:ext cx="67338" cy="76364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7" name="Google Shape;5747;p12"/>
            <p:cNvSpPr/>
            <p:nvPr/>
          </p:nvSpPr>
          <p:spPr>
            <a:xfrm>
              <a:off x="325709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8" name="Google Shape;5748;p12"/>
            <p:cNvSpPr/>
            <p:nvPr/>
          </p:nvSpPr>
          <p:spPr>
            <a:xfrm>
              <a:off x="478417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9" name="Google Shape;5749;p12"/>
            <p:cNvSpPr/>
            <p:nvPr/>
          </p:nvSpPr>
          <p:spPr>
            <a:xfrm>
              <a:off x="631126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0" name="Google Shape;5750;p12"/>
            <p:cNvSpPr/>
            <p:nvPr/>
          </p:nvSpPr>
          <p:spPr>
            <a:xfrm>
              <a:off x="783834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1" name="Google Shape;5751;p12"/>
            <p:cNvSpPr/>
            <p:nvPr/>
          </p:nvSpPr>
          <p:spPr>
            <a:xfrm>
              <a:off x="936542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2" name="Google Shape;5752;p12"/>
            <p:cNvSpPr/>
            <p:nvPr/>
          </p:nvSpPr>
          <p:spPr>
            <a:xfrm>
              <a:off x="1089250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3" name="Google Shape;5753;p12"/>
            <p:cNvSpPr/>
            <p:nvPr/>
          </p:nvSpPr>
          <p:spPr>
            <a:xfrm>
              <a:off x="1241959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4" name="Google Shape;5754;p12"/>
            <p:cNvSpPr/>
            <p:nvPr/>
          </p:nvSpPr>
          <p:spPr>
            <a:xfrm>
              <a:off x="1394668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5" name="Google Shape;5755;p12"/>
            <p:cNvSpPr/>
            <p:nvPr/>
          </p:nvSpPr>
          <p:spPr>
            <a:xfrm>
              <a:off x="1547370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6" name="Google Shape;5756;p12"/>
            <p:cNvSpPr/>
            <p:nvPr/>
          </p:nvSpPr>
          <p:spPr>
            <a:xfrm>
              <a:off x="1700079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7" name="Google Shape;5757;p12"/>
            <p:cNvSpPr/>
            <p:nvPr/>
          </p:nvSpPr>
          <p:spPr>
            <a:xfrm>
              <a:off x="6739433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8" name="Google Shape;5758;p12"/>
            <p:cNvSpPr/>
            <p:nvPr/>
          </p:nvSpPr>
          <p:spPr>
            <a:xfrm>
              <a:off x="6892140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9" name="Google Shape;5759;p12"/>
            <p:cNvSpPr/>
            <p:nvPr/>
          </p:nvSpPr>
          <p:spPr>
            <a:xfrm>
              <a:off x="7044849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0" name="Google Shape;5760;p12"/>
            <p:cNvSpPr/>
            <p:nvPr/>
          </p:nvSpPr>
          <p:spPr>
            <a:xfrm>
              <a:off x="7197557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1" name="Google Shape;5761;p12"/>
            <p:cNvSpPr/>
            <p:nvPr/>
          </p:nvSpPr>
          <p:spPr>
            <a:xfrm>
              <a:off x="7350260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2" name="Google Shape;5762;p12"/>
            <p:cNvSpPr/>
            <p:nvPr/>
          </p:nvSpPr>
          <p:spPr>
            <a:xfrm>
              <a:off x="7502968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3" name="Google Shape;5763;p12"/>
            <p:cNvSpPr/>
            <p:nvPr/>
          </p:nvSpPr>
          <p:spPr>
            <a:xfrm>
              <a:off x="8419217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4" name="Google Shape;5764;p12"/>
            <p:cNvSpPr/>
            <p:nvPr/>
          </p:nvSpPr>
          <p:spPr>
            <a:xfrm>
              <a:off x="8571926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5" name="Google Shape;5765;p12"/>
            <p:cNvSpPr/>
            <p:nvPr/>
          </p:nvSpPr>
          <p:spPr>
            <a:xfrm>
              <a:off x="8724628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6" name="Google Shape;5766;p12"/>
            <p:cNvSpPr/>
            <p:nvPr/>
          </p:nvSpPr>
          <p:spPr>
            <a:xfrm>
              <a:off x="8877337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7" name="Google Shape;5767;p12"/>
            <p:cNvSpPr/>
            <p:nvPr/>
          </p:nvSpPr>
          <p:spPr>
            <a:xfrm>
              <a:off x="9793585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8" name="Google Shape;5768;p12"/>
            <p:cNvSpPr/>
            <p:nvPr/>
          </p:nvSpPr>
          <p:spPr>
            <a:xfrm>
              <a:off x="9946299" y="2428163"/>
              <a:ext cx="41275" cy="74295"/>
            </a:xfrm>
            <a:custGeom>
              <a:avLst/>
              <a:gdLst/>
              <a:ahLst/>
              <a:cxnLst/>
              <a:rect l="l" t="t" r="r" b="b"/>
              <a:pathLst>
                <a:path w="41275" h="74294" extrusionOk="0">
                  <a:moveTo>
                    <a:pt x="38161" y="0"/>
                  </a:moveTo>
                  <a:lnTo>
                    <a:pt x="23310" y="3000"/>
                  </a:lnTo>
                  <a:lnTo>
                    <a:pt x="11179" y="11182"/>
                  </a:lnTo>
                  <a:lnTo>
                    <a:pt x="2999" y="23319"/>
                  </a:lnTo>
                  <a:lnTo>
                    <a:pt x="0" y="38182"/>
                  </a:lnTo>
                  <a:lnTo>
                    <a:pt x="2999" y="53040"/>
                  </a:lnTo>
                  <a:lnTo>
                    <a:pt x="11179" y="65177"/>
                  </a:lnTo>
                  <a:lnTo>
                    <a:pt x="23310" y="73362"/>
                  </a:lnTo>
                  <a:lnTo>
                    <a:pt x="26677" y="74043"/>
                  </a:lnTo>
                  <a:lnTo>
                    <a:pt x="40755" y="523"/>
                  </a:lnTo>
                  <a:lnTo>
                    <a:pt x="38161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9" name="Google Shape;5769;p12"/>
            <p:cNvSpPr/>
            <p:nvPr/>
          </p:nvSpPr>
          <p:spPr>
            <a:xfrm>
              <a:off x="173001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0" name="Google Shape;5770;p12"/>
            <p:cNvSpPr/>
            <p:nvPr/>
          </p:nvSpPr>
          <p:spPr>
            <a:xfrm>
              <a:off x="325709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1" name="Google Shape;5771;p12"/>
            <p:cNvSpPr/>
            <p:nvPr/>
          </p:nvSpPr>
          <p:spPr>
            <a:xfrm>
              <a:off x="478417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2" name="Google Shape;5772;p12"/>
            <p:cNvSpPr/>
            <p:nvPr/>
          </p:nvSpPr>
          <p:spPr>
            <a:xfrm>
              <a:off x="631126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3" name="Google Shape;5773;p12"/>
            <p:cNvSpPr/>
            <p:nvPr/>
          </p:nvSpPr>
          <p:spPr>
            <a:xfrm>
              <a:off x="783834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4" name="Google Shape;5774;p12"/>
            <p:cNvSpPr/>
            <p:nvPr/>
          </p:nvSpPr>
          <p:spPr>
            <a:xfrm>
              <a:off x="936542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5" name="Google Shape;5775;p12"/>
            <p:cNvSpPr/>
            <p:nvPr/>
          </p:nvSpPr>
          <p:spPr>
            <a:xfrm>
              <a:off x="1089250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6" name="Google Shape;5776;p12"/>
            <p:cNvSpPr/>
            <p:nvPr/>
          </p:nvSpPr>
          <p:spPr>
            <a:xfrm>
              <a:off x="1241959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7" name="Google Shape;5777;p12"/>
            <p:cNvSpPr/>
            <p:nvPr/>
          </p:nvSpPr>
          <p:spPr>
            <a:xfrm>
              <a:off x="1394668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8" name="Google Shape;5778;p12"/>
            <p:cNvSpPr/>
            <p:nvPr/>
          </p:nvSpPr>
          <p:spPr>
            <a:xfrm>
              <a:off x="7044849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9" name="Google Shape;5779;p12"/>
            <p:cNvSpPr/>
            <p:nvPr/>
          </p:nvSpPr>
          <p:spPr>
            <a:xfrm>
              <a:off x="7197557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0" name="Google Shape;5780;p12"/>
            <p:cNvSpPr/>
            <p:nvPr/>
          </p:nvSpPr>
          <p:spPr>
            <a:xfrm>
              <a:off x="7350260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1" name="Google Shape;5781;p12"/>
            <p:cNvSpPr/>
            <p:nvPr/>
          </p:nvSpPr>
          <p:spPr>
            <a:xfrm>
              <a:off x="7502968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2" name="Google Shape;5782;p12"/>
            <p:cNvSpPr/>
            <p:nvPr/>
          </p:nvSpPr>
          <p:spPr>
            <a:xfrm>
              <a:off x="7655676" y="258086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3" name="Google Shape;5783;p12"/>
            <p:cNvSpPr/>
            <p:nvPr/>
          </p:nvSpPr>
          <p:spPr>
            <a:xfrm>
              <a:off x="8571926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4" name="Google Shape;5784;p12"/>
            <p:cNvSpPr/>
            <p:nvPr/>
          </p:nvSpPr>
          <p:spPr>
            <a:xfrm>
              <a:off x="8724628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5" name="Google Shape;5785;p12"/>
            <p:cNvSpPr/>
            <p:nvPr/>
          </p:nvSpPr>
          <p:spPr>
            <a:xfrm>
              <a:off x="8877337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6" name="Google Shape;5786;p12"/>
            <p:cNvSpPr/>
            <p:nvPr/>
          </p:nvSpPr>
          <p:spPr>
            <a:xfrm>
              <a:off x="9030050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7" name="Google Shape;5787;p12"/>
            <p:cNvSpPr/>
            <p:nvPr/>
          </p:nvSpPr>
          <p:spPr>
            <a:xfrm>
              <a:off x="9946299" y="2595585"/>
              <a:ext cx="8890" cy="34925"/>
            </a:xfrm>
            <a:custGeom>
              <a:avLst/>
              <a:gdLst/>
              <a:ahLst/>
              <a:cxnLst/>
              <a:rect l="l" t="t" r="r" b="b"/>
              <a:pathLst>
                <a:path w="8890" h="34925" extrusionOk="0">
                  <a:moveTo>
                    <a:pt x="8796" y="0"/>
                  </a:moveTo>
                  <a:lnTo>
                    <a:pt x="2999" y="8600"/>
                  </a:lnTo>
                  <a:lnTo>
                    <a:pt x="0" y="23463"/>
                  </a:lnTo>
                  <a:lnTo>
                    <a:pt x="2208" y="34404"/>
                  </a:lnTo>
                  <a:lnTo>
                    <a:pt x="8796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8" name="Google Shape;5788;p12"/>
            <p:cNvSpPr/>
            <p:nvPr/>
          </p:nvSpPr>
          <p:spPr>
            <a:xfrm>
              <a:off x="20298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9" name="Google Shape;5789;p12"/>
            <p:cNvSpPr/>
            <p:nvPr/>
          </p:nvSpPr>
          <p:spPr>
            <a:xfrm>
              <a:off x="173001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0" name="Google Shape;5790;p12"/>
            <p:cNvSpPr/>
            <p:nvPr/>
          </p:nvSpPr>
          <p:spPr>
            <a:xfrm>
              <a:off x="325709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1" name="Google Shape;5791;p12"/>
            <p:cNvSpPr/>
            <p:nvPr/>
          </p:nvSpPr>
          <p:spPr>
            <a:xfrm>
              <a:off x="478417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2" name="Google Shape;5792;p12"/>
            <p:cNvSpPr/>
            <p:nvPr/>
          </p:nvSpPr>
          <p:spPr>
            <a:xfrm>
              <a:off x="631126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3" name="Google Shape;5793;p12"/>
            <p:cNvSpPr/>
            <p:nvPr/>
          </p:nvSpPr>
          <p:spPr>
            <a:xfrm>
              <a:off x="783834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4" name="Google Shape;5794;p12"/>
            <p:cNvSpPr/>
            <p:nvPr/>
          </p:nvSpPr>
          <p:spPr>
            <a:xfrm>
              <a:off x="936542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5" name="Google Shape;5795;p12"/>
            <p:cNvSpPr/>
            <p:nvPr/>
          </p:nvSpPr>
          <p:spPr>
            <a:xfrm>
              <a:off x="1089250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6" name="Google Shape;5796;p12"/>
            <p:cNvSpPr/>
            <p:nvPr/>
          </p:nvSpPr>
          <p:spPr>
            <a:xfrm>
              <a:off x="1241959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7" name="Google Shape;5797;p12"/>
            <p:cNvSpPr/>
            <p:nvPr/>
          </p:nvSpPr>
          <p:spPr>
            <a:xfrm>
              <a:off x="7197557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8" name="Google Shape;5798;p12"/>
            <p:cNvSpPr/>
            <p:nvPr/>
          </p:nvSpPr>
          <p:spPr>
            <a:xfrm>
              <a:off x="7350260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9" name="Google Shape;5799;p12"/>
            <p:cNvSpPr/>
            <p:nvPr/>
          </p:nvSpPr>
          <p:spPr>
            <a:xfrm>
              <a:off x="7502968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0" name="Google Shape;5800;p12"/>
            <p:cNvSpPr/>
            <p:nvPr/>
          </p:nvSpPr>
          <p:spPr>
            <a:xfrm>
              <a:off x="7655676" y="2733580"/>
              <a:ext cx="76352" cy="76363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1" name="Google Shape;5801;p12"/>
            <p:cNvSpPr/>
            <p:nvPr/>
          </p:nvSpPr>
          <p:spPr>
            <a:xfrm>
              <a:off x="7808385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2" name="Google Shape;5802;p12"/>
            <p:cNvSpPr/>
            <p:nvPr/>
          </p:nvSpPr>
          <p:spPr>
            <a:xfrm>
              <a:off x="8724628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3" name="Google Shape;5803;p12"/>
            <p:cNvSpPr/>
            <p:nvPr/>
          </p:nvSpPr>
          <p:spPr>
            <a:xfrm>
              <a:off x="8877337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4" name="Google Shape;5804;p12"/>
            <p:cNvSpPr/>
            <p:nvPr/>
          </p:nvSpPr>
          <p:spPr>
            <a:xfrm>
              <a:off x="9030050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5" name="Google Shape;5805;p12"/>
            <p:cNvSpPr/>
            <p:nvPr/>
          </p:nvSpPr>
          <p:spPr>
            <a:xfrm>
              <a:off x="9182752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6" name="Google Shape;5806;p12"/>
            <p:cNvSpPr/>
            <p:nvPr/>
          </p:nvSpPr>
          <p:spPr>
            <a:xfrm>
              <a:off x="20298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7" name="Google Shape;5807;p12"/>
            <p:cNvSpPr/>
            <p:nvPr/>
          </p:nvSpPr>
          <p:spPr>
            <a:xfrm>
              <a:off x="173001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8" name="Google Shape;5808;p12"/>
            <p:cNvSpPr/>
            <p:nvPr/>
          </p:nvSpPr>
          <p:spPr>
            <a:xfrm>
              <a:off x="325709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9" name="Google Shape;5809;p12"/>
            <p:cNvSpPr/>
            <p:nvPr/>
          </p:nvSpPr>
          <p:spPr>
            <a:xfrm>
              <a:off x="478417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0" name="Google Shape;5810;p12"/>
            <p:cNvSpPr/>
            <p:nvPr/>
          </p:nvSpPr>
          <p:spPr>
            <a:xfrm>
              <a:off x="631126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1" name="Google Shape;5811;p12"/>
            <p:cNvSpPr/>
            <p:nvPr/>
          </p:nvSpPr>
          <p:spPr>
            <a:xfrm>
              <a:off x="783834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2" name="Google Shape;5812;p12"/>
            <p:cNvSpPr/>
            <p:nvPr/>
          </p:nvSpPr>
          <p:spPr>
            <a:xfrm>
              <a:off x="936542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3" name="Google Shape;5813;p12"/>
            <p:cNvSpPr/>
            <p:nvPr/>
          </p:nvSpPr>
          <p:spPr>
            <a:xfrm>
              <a:off x="1089250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4" name="Google Shape;5814;p12"/>
            <p:cNvSpPr/>
            <p:nvPr/>
          </p:nvSpPr>
          <p:spPr>
            <a:xfrm>
              <a:off x="7350260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5" name="Google Shape;5815;p12"/>
            <p:cNvSpPr/>
            <p:nvPr/>
          </p:nvSpPr>
          <p:spPr>
            <a:xfrm>
              <a:off x="7502968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6" name="Google Shape;5816;p12"/>
            <p:cNvSpPr/>
            <p:nvPr/>
          </p:nvSpPr>
          <p:spPr>
            <a:xfrm>
              <a:off x="7655676" y="2886282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7" name="Google Shape;5817;p12"/>
            <p:cNvSpPr/>
            <p:nvPr/>
          </p:nvSpPr>
          <p:spPr>
            <a:xfrm>
              <a:off x="7808385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8" name="Google Shape;5818;p12"/>
            <p:cNvSpPr/>
            <p:nvPr/>
          </p:nvSpPr>
          <p:spPr>
            <a:xfrm>
              <a:off x="8724628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9" name="Google Shape;5819;p12"/>
            <p:cNvSpPr/>
            <p:nvPr/>
          </p:nvSpPr>
          <p:spPr>
            <a:xfrm>
              <a:off x="8877337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0" name="Google Shape;5820;p12"/>
            <p:cNvSpPr/>
            <p:nvPr/>
          </p:nvSpPr>
          <p:spPr>
            <a:xfrm>
              <a:off x="9030050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1" name="Google Shape;5821;p12"/>
            <p:cNvSpPr/>
            <p:nvPr/>
          </p:nvSpPr>
          <p:spPr>
            <a:xfrm>
              <a:off x="9182752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2" name="Google Shape;5822;p12"/>
            <p:cNvSpPr/>
            <p:nvPr/>
          </p:nvSpPr>
          <p:spPr>
            <a:xfrm>
              <a:off x="20298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3" name="Google Shape;5823;p12"/>
            <p:cNvSpPr/>
            <p:nvPr/>
          </p:nvSpPr>
          <p:spPr>
            <a:xfrm>
              <a:off x="173001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4" name="Google Shape;5824;p12"/>
            <p:cNvSpPr/>
            <p:nvPr/>
          </p:nvSpPr>
          <p:spPr>
            <a:xfrm>
              <a:off x="325709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5" name="Google Shape;5825;p12"/>
            <p:cNvSpPr/>
            <p:nvPr/>
          </p:nvSpPr>
          <p:spPr>
            <a:xfrm>
              <a:off x="478417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6" name="Google Shape;5826;p12"/>
            <p:cNvSpPr/>
            <p:nvPr/>
          </p:nvSpPr>
          <p:spPr>
            <a:xfrm>
              <a:off x="631126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7" name="Google Shape;5827;p12"/>
            <p:cNvSpPr/>
            <p:nvPr/>
          </p:nvSpPr>
          <p:spPr>
            <a:xfrm>
              <a:off x="783834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8" name="Google Shape;5828;p12"/>
            <p:cNvSpPr/>
            <p:nvPr/>
          </p:nvSpPr>
          <p:spPr>
            <a:xfrm>
              <a:off x="936542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9" name="Google Shape;5829;p12"/>
            <p:cNvSpPr/>
            <p:nvPr/>
          </p:nvSpPr>
          <p:spPr>
            <a:xfrm>
              <a:off x="7502968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0" name="Google Shape;5830;p12"/>
            <p:cNvSpPr/>
            <p:nvPr/>
          </p:nvSpPr>
          <p:spPr>
            <a:xfrm>
              <a:off x="7655676" y="3038996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1" name="Google Shape;5831;p12"/>
            <p:cNvSpPr/>
            <p:nvPr/>
          </p:nvSpPr>
          <p:spPr>
            <a:xfrm>
              <a:off x="7808385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2" name="Google Shape;5832;p12"/>
            <p:cNvSpPr/>
            <p:nvPr/>
          </p:nvSpPr>
          <p:spPr>
            <a:xfrm>
              <a:off x="7961093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3" name="Google Shape;5833;p12"/>
            <p:cNvSpPr/>
            <p:nvPr/>
          </p:nvSpPr>
          <p:spPr>
            <a:xfrm>
              <a:off x="8877337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4" name="Google Shape;5834;p12"/>
            <p:cNvSpPr/>
            <p:nvPr/>
          </p:nvSpPr>
          <p:spPr>
            <a:xfrm>
              <a:off x="9030050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5" name="Google Shape;5835;p12"/>
            <p:cNvSpPr/>
            <p:nvPr/>
          </p:nvSpPr>
          <p:spPr>
            <a:xfrm>
              <a:off x="9182752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6" name="Google Shape;5836;p12"/>
            <p:cNvSpPr/>
            <p:nvPr/>
          </p:nvSpPr>
          <p:spPr>
            <a:xfrm>
              <a:off x="9335466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7" name="Google Shape;5837;p12"/>
            <p:cNvSpPr/>
            <p:nvPr/>
          </p:nvSpPr>
          <p:spPr>
            <a:xfrm>
              <a:off x="20298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8" name="Google Shape;5838;p12"/>
            <p:cNvSpPr/>
            <p:nvPr/>
          </p:nvSpPr>
          <p:spPr>
            <a:xfrm>
              <a:off x="173001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9" name="Google Shape;5839;p12"/>
            <p:cNvSpPr/>
            <p:nvPr/>
          </p:nvSpPr>
          <p:spPr>
            <a:xfrm>
              <a:off x="325709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0" name="Google Shape;5840;p12"/>
            <p:cNvSpPr/>
            <p:nvPr/>
          </p:nvSpPr>
          <p:spPr>
            <a:xfrm>
              <a:off x="478417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1" name="Google Shape;5841;p12"/>
            <p:cNvSpPr/>
            <p:nvPr/>
          </p:nvSpPr>
          <p:spPr>
            <a:xfrm>
              <a:off x="631126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2" name="Google Shape;5842;p12"/>
            <p:cNvSpPr/>
            <p:nvPr/>
          </p:nvSpPr>
          <p:spPr>
            <a:xfrm>
              <a:off x="783834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3" name="Google Shape;5843;p12"/>
            <p:cNvSpPr/>
            <p:nvPr/>
          </p:nvSpPr>
          <p:spPr>
            <a:xfrm>
              <a:off x="7655676" y="3191699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4" name="Google Shape;5844;p12"/>
            <p:cNvSpPr/>
            <p:nvPr/>
          </p:nvSpPr>
          <p:spPr>
            <a:xfrm>
              <a:off x="7808385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5" name="Google Shape;5845;p12"/>
            <p:cNvSpPr/>
            <p:nvPr/>
          </p:nvSpPr>
          <p:spPr>
            <a:xfrm>
              <a:off x="7961093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6" name="Google Shape;5846;p12"/>
            <p:cNvSpPr/>
            <p:nvPr/>
          </p:nvSpPr>
          <p:spPr>
            <a:xfrm>
              <a:off x="8113800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7" name="Google Shape;5847;p12"/>
            <p:cNvSpPr/>
            <p:nvPr/>
          </p:nvSpPr>
          <p:spPr>
            <a:xfrm>
              <a:off x="9030050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8" name="Google Shape;5848;p12"/>
            <p:cNvSpPr/>
            <p:nvPr/>
          </p:nvSpPr>
          <p:spPr>
            <a:xfrm>
              <a:off x="9182752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9" name="Google Shape;5849;p12"/>
            <p:cNvSpPr/>
            <p:nvPr/>
          </p:nvSpPr>
          <p:spPr>
            <a:xfrm>
              <a:off x="9335466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0" name="Google Shape;5850;p12"/>
            <p:cNvSpPr/>
            <p:nvPr/>
          </p:nvSpPr>
          <p:spPr>
            <a:xfrm>
              <a:off x="9488169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1" name="Google Shape;5851;p12"/>
            <p:cNvSpPr/>
            <p:nvPr/>
          </p:nvSpPr>
          <p:spPr>
            <a:xfrm>
              <a:off x="20298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2" name="Google Shape;5852;p12"/>
            <p:cNvSpPr/>
            <p:nvPr/>
          </p:nvSpPr>
          <p:spPr>
            <a:xfrm>
              <a:off x="173001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3" name="Google Shape;5853;p12"/>
            <p:cNvSpPr/>
            <p:nvPr/>
          </p:nvSpPr>
          <p:spPr>
            <a:xfrm>
              <a:off x="325709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4" name="Google Shape;5854;p12"/>
            <p:cNvSpPr/>
            <p:nvPr/>
          </p:nvSpPr>
          <p:spPr>
            <a:xfrm>
              <a:off x="631126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5" name="Google Shape;5855;p12"/>
            <p:cNvSpPr/>
            <p:nvPr/>
          </p:nvSpPr>
          <p:spPr>
            <a:xfrm>
              <a:off x="478417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6" name="Google Shape;5856;p12"/>
            <p:cNvSpPr/>
            <p:nvPr/>
          </p:nvSpPr>
          <p:spPr>
            <a:xfrm>
              <a:off x="7655676" y="3344413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7" name="Google Shape;5857;p12"/>
            <p:cNvSpPr/>
            <p:nvPr/>
          </p:nvSpPr>
          <p:spPr>
            <a:xfrm>
              <a:off x="7808385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8" name="Google Shape;5858;p12"/>
            <p:cNvSpPr/>
            <p:nvPr/>
          </p:nvSpPr>
          <p:spPr>
            <a:xfrm>
              <a:off x="7961093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9" name="Google Shape;5859;p12"/>
            <p:cNvSpPr/>
            <p:nvPr/>
          </p:nvSpPr>
          <p:spPr>
            <a:xfrm>
              <a:off x="8113800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0" name="Google Shape;5860;p12"/>
            <p:cNvSpPr/>
            <p:nvPr/>
          </p:nvSpPr>
          <p:spPr>
            <a:xfrm>
              <a:off x="8266509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1" name="Google Shape;5861;p12"/>
            <p:cNvSpPr/>
            <p:nvPr/>
          </p:nvSpPr>
          <p:spPr>
            <a:xfrm>
              <a:off x="9030050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2" name="Google Shape;5862;p12"/>
            <p:cNvSpPr/>
            <p:nvPr/>
          </p:nvSpPr>
          <p:spPr>
            <a:xfrm>
              <a:off x="9182752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3" name="Google Shape;5863;p12"/>
            <p:cNvSpPr/>
            <p:nvPr/>
          </p:nvSpPr>
          <p:spPr>
            <a:xfrm>
              <a:off x="9335466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4" name="Google Shape;5864;p12"/>
            <p:cNvSpPr/>
            <p:nvPr/>
          </p:nvSpPr>
          <p:spPr>
            <a:xfrm>
              <a:off x="9488169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5" name="Google Shape;5865;p12"/>
            <p:cNvSpPr/>
            <p:nvPr/>
          </p:nvSpPr>
          <p:spPr>
            <a:xfrm>
              <a:off x="20298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6" name="Google Shape;5866;p12"/>
            <p:cNvSpPr/>
            <p:nvPr/>
          </p:nvSpPr>
          <p:spPr>
            <a:xfrm>
              <a:off x="325709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7" name="Google Shape;5867;p12"/>
            <p:cNvSpPr/>
            <p:nvPr/>
          </p:nvSpPr>
          <p:spPr>
            <a:xfrm>
              <a:off x="173001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8" name="Google Shape;5868;p12"/>
            <p:cNvSpPr/>
            <p:nvPr/>
          </p:nvSpPr>
          <p:spPr>
            <a:xfrm>
              <a:off x="478417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9" name="Google Shape;5869;p12"/>
            <p:cNvSpPr/>
            <p:nvPr/>
          </p:nvSpPr>
          <p:spPr>
            <a:xfrm>
              <a:off x="7808385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0" name="Google Shape;5870;p12"/>
            <p:cNvSpPr/>
            <p:nvPr/>
          </p:nvSpPr>
          <p:spPr>
            <a:xfrm>
              <a:off x="8113800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1" name="Google Shape;5871;p12"/>
            <p:cNvSpPr/>
            <p:nvPr/>
          </p:nvSpPr>
          <p:spPr>
            <a:xfrm>
              <a:off x="7961093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2" name="Google Shape;5872;p12"/>
            <p:cNvSpPr/>
            <p:nvPr/>
          </p:nvSpPr>
          <p:spPr>
            <a:xfrm>
              <a:off x="8266509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3" name="Google Shape;5873;p12"/>
            <p:cNvSpPr/>
            <p:nvPr/>
          </p:nvSpPr>
          <p:spPr>
            <a:xfrm>
              <a:off x="9182752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4" name="Google Shape;5874;p12"/>
            <p:cNvSpPr/>
            <p:nvPr/>
          </p:nvSpPr>
          <p:spPr>
            <a:xfrm>
              <a:off x="9335466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5" name="Google Shape;5875;p12"/>
            <p:cNvSpPr/>
            <p:nvPr/>
          </p:nvSpPr>
          <p:spPr>
            <a:xfrm>
              <a:off x="9488169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6" name="Google Shape;5876;p12"/>
            <p:cNvSpPr/>
            <p:nvPr/>
          </p:nvSpPr>
          <p:spPr>
            <a:xfrm>
              <a:off x="9640883" y="3497115"/>
              <a:ext cx="7634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7" name="Google Shape;5877;p12"/>
            <p:cNvSpPr/>
            <p:nvPr/>
          </p:nvSpPr>
          <p:spPr>
            <a:xfrm>
              <a:off x="20298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8" name="Google Shape;5878;p12"/>
            <p:cNvSpPr/>
            <p:nvPr/>
          </p:nvSpPr>
          <p:spPr>
            <a:xfrm>
              <a:off x="325709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9" name="Google Shape;5879;p12"/>
            <p:cNvSpPr/>
            <p:nvPr/>
          </p:nvSpPr>
          <p:spPr>
            <a:xfrm>
              <a:off x="173001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0" name="Google Shape;5880;p12"/>
            <p:cNvSpPr/>
            <p:nvPr/>
          </p:nvSpPr>
          <p:spPr>
            <a:xfrm>
              <a:off x="3379863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1" name="Google Shape;5881;p12"/>
            <p:cNvSpPr/>
            <p:nvPr/>
          </p:nvSpPr>
          <p:spPr>
            <a:xfrm>
              <a:off x="3532571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2" name="Google Shape;5882;p12"/>
            <p:cNvSpPr/>
            <p:nvPr/>
          </p:nvSpPr>
          <p:spPr>
            <a:xfrm>
              <a:off x="3685280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3" name="Google Shape;5883;p12"/>
            <p:cNvSpPr/>
            <p:nvPr/>
          </p:nvSpPr>
          <p:spPr>
            <a:xfrm>
              <a:off x="3837987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4" name="Google Shape;5884;p12"/>
            <p:cNvSpPr/>
            <p:nvPr/>
          </p:nvSpPr>
          <p:spPr>
            <a:xfrm>
              <a:off x="3990696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5" name="Google Shape;5885;p12"/>
            <p:cNvSpPr/>
            <p:nvPr/>
          </p:nvSpPr>
          <p:spPr>
            <a:xfrm>
              <a:off x="4296113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6" name="Google Shape;5886;p12"/>
            <p:cNvSpPr/>
            <p:nvPr/>
          </p:nvSpPr>
          <p:spPr>
            <a:xfrm>
              <a:off x="4143404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7" name="Google Shape;5887;p12"/>
            <p:cNvSpPr/>
            <p:nvPr/>
          </p:nvSpPr>
          <p:spPr>
            <a:xfrm>
              <a:off x="4448815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8" name="Google Shape;5888;p12"/>
            <p:cNvSpPr/>
            <p:nvPr/>
          </p:nvSpPr>
          <p:spPr>
            <a:xfrm>
              <a:off x="4601523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9" name="Google Shape;5889;p12"/>
            <p:cNvSpPr/>
            <p:nvPr/>
          </p:nvSpPr>
          <p:spPr>
            <a:xfrm>
              <a:off x="7961093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0" name="Google Shape;5890;p12"/>
            <p:cNvSpPr/>
            <p:nvPr/>
          </p:nvSpPr>
          <p:spPr>
            <a:xfrm>
              <a:off x="8113800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1" name="Google Shape;5891;p12"/>
            <p:cNvSpPr/>
            <p:nvPr/>
          </p:nvSpPr>
          <p:spPr>
            <a:xfrm>
              <a:off x="8419217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2" name="Google Shape;5892;p12"/>
            <p:cNvSpPr/>
            <p:nvPr/>
          </p:nvSpPr>
          <p:spPr>
            <a:xfrm>
              <a:off x="8266509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3" name="Google Shape;5893;p12"/>
            <p:cNvSpPr/>
            <p:nvPr/>
          </p:nvSpPr>
          <p:spPr>
            <a:xfrm>
              <a:off x="9182752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4" name="Google Shape;5894;p12"/>
            <p:cNvSpPr/>
            <p:nvPr/>
          </p:nvSpPr>
          <p:spPr>
            <a:xfrm>
              <a:off x="9335466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5" name="Google Shape;5895;p12"/>
            <p:cNvSpPr/>
            <p:nvPr/>
          </p:nvSpPr>
          <p:spPr>
            <a:xfrm>
              <a:off x="9488169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6" name="Google Shape;5896;p12"/>
            <p:cNvSpPr/>
            <p:nvPr/>
          </p:nvSpPr>
          <p:spPr>
            <a:xfrm>
              <a:off x="9640883" y="3649818"/>
              <a:ext cx="7634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7" name="Google Shape;5897;p12"/>
            <p:cNvSpPr/>
            <p:nvPr/>
          </p:nvSpPr>
          <p:spPr>
            <a:xfrm>
              <a:off x="20298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8" name="Google Shape;5898;p12"/>
            <p:cNvSpPr/>
            <p:nvPr/>
          </p:nvSpPr>
          <p:spPr>
            <a:xfrm>
              <a:off x="173001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9" name="Google Shape;5899;p12"/>
            <p:cNvSpPr/>
            <p:nvPr/>
          </p:nvSpPr>
          <p:spPr>
            <a:xfrm>
              <a:off x="2921744" y="380253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0" name="Google Shape;5900;p12"/>
            <p:cNvSpPr/>
            <p:nvPr/>
          </p:nvSpPr>
          <p:spPr>
            <a:xfrm>
              <a:off x="3074447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1" name="Google Shape;5901;p12"/>
            <p:cNvSpPr/>
            <p:nvPr/>
          </p:nvSpPr>
          <p:spPr>
            <a:xfrm>
              <a:off x="3379863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2" name="Google Shape;5902;p12"/>
            <p:cNvSpPr/>
            <p:nvPr/>
          </p:nvSpPr>
          <p:spPr>
            <a:xfrm>
              <a:off x="3227155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3" name="Google Shape;5903;p12"/>
            <p:cNvSpPr/>
            <p:nvPr/>
          </p:nvSpPr>
          <p:spPr>
            <a:xfrm>
              <a:off x="3532571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4" name="Google Shape;5904;p12"/>
            <p:cNvSpPr/>
            <p:nvPr/>
          </p:nvSpPr>
          <p:spPr>
            <a:xfrm>
              <a:off x="3837987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5" name="Google Shape;5905;p12"/>
            <p:cNvSpPr/>
            <p:nvPr/>
          </p:nvSpPr>
          <p:spPr>
            <a:xfrm>
              <a:off x="3685280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6" name="Google Shape;5906;p12"/>
            <p:cNvSpPr/>
            <p:nvPr/>
          </p:nvSpPr>
          <p:spPr>
            <a:xfrm>
              <a:off x="4143404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7" name="Google Shape;5907;p12"/>
            <p:cNvSpPr/>
            <p:nvPr/>
          </p:nvSpPr>
          <p:spPr>
            <a:xfrm>
              <a:off x="3990696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8" name="Google Shape;5908;p12"/>
            <p:cNvSpPr/>
            <p:nvPr/>
          </p:nvSpPr>
          <p:spPr>
            <a:xfrm>
              <a:off x="4296113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9" name="Google Shape;5909;p12"/>
            <p:cNvSpPr/>
            <p:nvPr/>
          </p:nvSpPr>
          <p:spPr>
            <a:xfrm>
              <a:off x="4448815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0" name="Google Shape;5910;p12"/>
            <p:cNvSpPr/>
            <p:nvPr/>
          </p:nvSpPr>
          <p:spPr>
            <a:xfrm>
              <a:off x="4754232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1" name="Google Shape;5911;p12"/>
            <p:cNvSpPr/>
            <p:nvPr/>
          </p:nvSpPr>
          <p:spPr>
            <a:xfrm>
              <a:off x="4601523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2" name="Google Shape;5912;p12"/>
            <p:cNvSpPr/>
            <p:nvPr/>
          </p:nvSpPr>
          <p:spPr>
            <a:xfrm>
              <a:off x="4906940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3" name="Google Shape;5913;p12"/>
            <p:cNvSpPr/>
            <p:nvPr/>
          </p:nvSpPr>
          <p:spPr>
            <a:xfrm>
              <a:off x="5059648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4" name="Google Shape;5914;p12"/>
            <p:cNvSpPr/>
            <p:nvPr/>
          </p:nvSpPr>
          <p:spPr>
            <a:xfrm>
              <a:off x="7961093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5" name="Google Shape;5915;p12"/>
            <p:cNvSpPr/>
            <p:nvPr/>
          </p:nvSpPr>
          <p:spPr>
            <a:xfrm>
              <a:off x="8113800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6" name="Google Shape;5916;p12"/>
            <p:cNvSpPr/>
            <p:nvPr/>
          </p:nvSpPr>
          <p:spPr>
            <a:xfrm>
              <a:off x="8266509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7" name="Google Shape;5917;p12"/>
            <p:cNvSpPr/>
            <p:nvPr/>
          </p:nvSpPr>
          <p:spPr>
            <a:xfrm>
              <a:off x="8419217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8" name="Google Shape;5918;p12"/>
            <p:cNvSpPr/>
            <p:nvPr/>
          </p:nvSpPr>
          <p:spPr>
            <a:xfrm>
              <a:off x="9335466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9" name="Google Shape;5919;p12"/>
            <p:cNvSpPr/>
            <p:nvPr/>
          </p:nvSpPr>
          <p:spPr>
            <a:xfrm>
              <a:off x="9488169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0" name="Google Shape;5920;p12"/>
            <p:cNvSpPr/>
            <p:nvPr/>
          </p:nvSpPr>
          <p:spPr>
            <a:xfrm>
              <a:off x="9640883" y="3802532"/>
              <a:ext cx="76055" cy="76363"/>
            </a:xfrm>
            <a:prstGeom prst="rect">
              <a:avLst/>
            </a:prstGeom>
            <a:blipFill rotWithShape="1">
              <a:blip r:embed="rId9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1" name="Google Shape;5921;p12"/>
            <p:cNvSpPr/>
            <p:nvPr/>
          </p:nvSpPr>
          <p:spPr>
            <a:xfrm>
              <a:off x="20298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2" name="Google Shape;5922;p12"/>
            <p:cNvSpPr/>
            <p:nvPr/>
          </p:nvSpPr>
          <p:spPr>
            <a:xfrm>
              <a:off x="173001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3" name="Google Shape;5923;p12"/>
            <p:cNvSpPr/>
            <p:nvPr/>
          </p:nvSpPr>
          <p:spPr>
            <a:xfrm>
              <a:off x="2616327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4" name="Google Shape;5924;p12"/>
            <p:cNvSpPr/>
            <p:nvPr/>
          </p:nvSpPr>
          <p:spPr>
            <a:xfrm>
              <a:off x="2769036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5" name="Google Shape;5925;p12"/>
            <p:cNvSpPr/>
            <p:nvPr/>
          </p:nvSpPr>
          <p:spPr>
            <a:xfrm>
              <a:off x="2921744" y="395523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6" name="Google Shape;5926;p12"/>
            <p:cNvSpPr/>
            <p:nvPr/>
          </p:nvSpPr>
          <p:spPr>
            <a:xfrm>
              <a:off x="3074447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7" name="Google Shape;5927;p12"/>
            <p:cNvSpPr/>
            <p:nvPr/>
          </p:nvSpPr>
          <p:spPr>
            <a:xfrm>
              <a:off x="3227155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8" name="Google Shape;5928;p12"/>
            <p:cNvSpPr/>
            <p:nvPr/>
          </p:nvSpPr>
          <p:spPr>
            <a:xfrm>
              <a:off x="3379863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9" name="Google Shape;5929;p12"/>
            <p:cNvSpPr/>
            <p:nvPr/>
          </p:nvSpPr>
          <p:spPr>
            <a:xfrm>
              <a:off x="3532571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0" name="Google Shape;5930;p12"/>
            <p:cNvSpPr/>
            <p:nvPr/>
          </p:nvSpPr>
          <p:spPr>
            <a:xfrm>
              <a:off x="3685280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1" name="Google Shape;5931;p12"/>
            <p:cNvSpPr/>
            <p:nvPr/>
          </p:nvSpPr>
          <p:spPr>
            <a:xfrm>
              <a:off x="3837987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2" name="Google Shape;5932;p12"/>
            <p:cNvSpPr/>
            <p:nvPr/>
          </p:nvSpPr>
          <p:spPr>
            <a:xfrm>
              <a:off x="3990696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3" name="Google Shape;5933;p12"/>
            <p:cNvSpPr/>
            <p:nvPr/>
          </p:nvSpPr>
          <p:spPr>
            <a:xfrm>
              <a:off x="4143404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4" name="Google Shape;5934;p12"/>
            <p:cNvSpPr/>
            <p:nvPr/>
          </p:nvSpPr>
          <p:spPr>
            <a:xfrm>
              <a:off x="4296113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5" name="Google Shape;5935;p12"/>
            <p:cNvSpPr/>
            <p:nvPr/>
          </p:nvSpPr>
          <p:spPr>
            <a:xfrm>
              <a:off x="4448815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6" name="Google Shape;5936;p12"/>
            <p:cNvSpPr/>
            <p:nvPr/>
          </p:nvSpPr>
          <p:spPr>
            <a:xfrm>
              <a:off x="4601523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7" name="Google Shape;5937;p12"/>
            <p:cNvSpPr/>
            <p:nvPr/>
          </p:nvSpPr>
          <p:spPr>
            <a:xfrm>
              <a:off x="4754232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8" name="Google Shape;5938;p12"/>
            <p:cNvSpPr/>
            <p:nvPr/>
          </p:nvSpPr>
          <p:spPr>
            <a:xfrm>
              <a:off x="4906940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9" name="Google Shape;5939;p12"/>
            <p:cNvSpPr/>
            <p:nvPr/>
          </p:nvSpPr>
          <p:spPr>
            <a:xfrm>
              <a:off x="5059648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0" name="Google Shape;5940;p12"/>
            <p:cNvSpPr/>
            <p:nvPr/>
          </p:nvSpPr>
          <p:spPr>
            <a:xfrm>
              <a:off x="5212356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1" name="Google Shape;5941;p12"/>
            <p:cNvSpPr/>
            <p:nvPr/>
          </p:nvSpPr>
          <p:spPr>
            <a:xfrm>
              <a:off x="5365064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2" name="Google Shape;5942;p12"/>
            <p:cNvSpPr/>
            <p:nvPr/>
          </p:nvSpPr>
          <p:spPr>
            <a:xfrm>
              <a:off x="8113800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3" name="Google Shape;5943;p12"/>
            <p:cNvSpPr/>
            <p:nvPr/>
          </p:nvSpPr>
          <p:spPr>
            <a:xfrm>
              <a:off x="8266509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4" name="Google Shape;5944;p12"/>
            <p:cNvSpPr/>
            <p:nvPr/>
          </p:nvSpPr>
          <p:spPr>
            <a:xfrm>
              <a:off x="8419217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5" name="Google Shape;5945;p12"/>
            <p:cNvSpPr/>
            <p:nvPr/>
          </p:nvSpPr>
          <p:spPr>
            <a:xfrm>
              <a:off x="8571926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6" name="Google Shape;5946;p12"/>
            <p:cNvSpPr/>
            <p:nvPr/>
          </p:nvSpPr>
          <p:spPr>
            <a:xfrm>
              <a:off x="9335466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7" name="Google Shape;5947;p12"/>
            <p:cNvSpPr/>
            <p:nvPr/>
          </p:nvSpPr>
          <p:spPr>
            <a:xfrm>
              <a:off x="9488169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8" name="Google Shape;5948;p12"/>
            <p:cNvSpPr/>
            <p:nvPr/>
          </p:nvSpPr>
          <p:spPr>
            <a:xfrm>
              <a:off x="9640883" y="3955235"/>
              <a:ext cx="53340" cy="76835"/>
            </a:xfrm>
            <a:custGeom>
              <a:avLst/>
              <a:gdLst/>
              <a:ahLst/>
              <a:cxnLst/>
              <a:rect l="l" t="t" r="r" b="b"/>
              <a:pathLst>
                <a:path w="53340" h="76835" extrusionOk="0">
                  <a:moveTo>
                    <a:pt x="38170" y="0"/>
                  </a:moveTo>
                  <a:lnTo>
                    <a:pt x="23313" y="3000"/>
                  </a:lnTo>
                  <a:lnTo>
                    <a:pt x="11180" y="11181"/>
                  </a:lnTo>
                  <a:lnTo>
                    <a:pt x="2999" y="23318"/>
                  </a:lnTo>
                  <a:lnTo>
                    <a:pt x="0" y="38181"/>
                  </a:lnTo>
                  <a:lnTo>
                    <a:pt x="2999" y="53044"/>
                  </a:lnTo>
                  <a:lnTo>
                    <a:pt x="11180" y="65180"/>
                  </a:lnTo>
                  <a:lnTo>
                    <a:pt x="23313" y="73363"/>
                  </a:lnTo>
                  <a:lnTo>
                    <a:pt x="38170" y="76363"/>
                  </a:lnTo>
                  <a:lnTo>
                    <a:pt x="39273" y="76140"/>
                  </a:lnTo>
                  <a:lnTo>
                    <a:pt x="53250" y="3150"/>
                  </a:lnTo>
                  <a:lnTo>
                    <a:pt x="38170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9" name="Google Shape;5949;p12"/>
            <p:cNvSpPr/>
            <p:nvPr/>
          </p:nvSpPr>
          <p:spPr>
            <a:xfrm>
              <a:off x="20298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0" name="Google Shape;5950;p12"/>
            <p:cNvSpPr/>
            <p:nvPr/>
          </p:nvSpPr>
          <p:spPr>
            <a:xfrm>
              <a:off x="2463620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1" name="Google Shape;5951;p12"/>
            <p:cNvSpPr/>
            <p:nvPr/>
          </p:nvSpPr>
          <p:spPr>
            <a:xfrm>
              <a:off x="2616327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2" name="Google Shape;5952;p12"/>
            <p:cNvSpPr/>
            <p:nvPr/>
          </p:nvSpPr>
          <p:spPr>
            <a:xfrm>
              <a:off x="2769036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3" name="Google Shape;5953;p12"/>
            <p:cNvSpPr/>
            <p:nvPr/>
          </p:nvSpPr>
          <p:spPr>
            <a:xfrm>
              <a:off x="2921744" y="410794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4" name="Google Shape;5954;p12"/>
            <p:cNvSpPr/>
            <p:nvPr/>
          </p:nvSpPr>
          <p:spPr>
            <a:xfrm>
              <a:off x="3074447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5" name="Google Shape;5955;p12"/>
            <p:cNvSpPr/>
            <p:nvPr/>
          </p:nvSpPr>
          <p:spPr>
            <a:xfrm>
              <a:off x="3227155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6" name="Google Shape;5956;p12"/>
            <p:cNvSpPr/>
            <p:nvPr/>
          </p:nvSpPr>
          <p:spPr>
            <a:xfrm>
              <a:off x="3379863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7" name="Google Shape;5957;p12"/>
            <p:cNvSpPr/>
            <p:nvPr/>
          </p:nvSpPr>
          <p:spPr>
            <a:xfrm>
              <a:off x="3532571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8" name="Google Shape;5958;p12"/>
            <p:cNvSpPr/>
            <p:nvPr/>
          </p:nvSpPr>
          <p:spPr>
            <a:xfrm>
              <a:off x="4448815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9" name="Google Shape;5959;p12"/>
            <p:cNvSpPr/>
            <p:nvPr/>
          </p:nvSpPr>
          <p:spPr>
            <a:xfrm>
              <a:off x="4601523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0" name="Google Shape;5960;p12"/>
            <p:cNvSpPr/>
            <p:nvPr/>
          </p:nvSpPr>
          <p:spPr>
            <a:xfrm>
              <a:off x="4754232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1" name="Google Shape;5961;p12"/>
            <p:cNvSpPr/>
            <p:nvPr/>
          </p:nvSpPr>
          <p:spPr>
            <a:xfrm>
              <a:off x="4906940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2" name="Google Shape;5962;p12"/>
            <p:cNvSpPr/>
            <p:nvPr/>
          </p:nvSpPr>
          <p:spPr>
            <a:xfrm>
              <a:off x="5059648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3" name="Google Shape;5963;p12"/>
            <p:cNvSpPr/>
            <p:nvPr/>
          </p:nvSpPr>
          <p:spPr>
            <a:xfrm>
              <a:off x="5212356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4" name="Google Shape;5964;p12"/>
            <p:cNvSpPr/>
            <p:nvPr/>
          </p:nvSpPr>
          <p:spPr>
            <a:xfrm>
              <a:off x="5365064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5" name="Google Shape;5965;p12"/>
            <p:cNvSpPr/>
            <p:nvPr/>
          </p:nvSpPr>
          <p:spPr>
            <a:xfrm>
              <a:off x="5517773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6" name="Google Shape;5966;p12"/>
            <p:cNvSpPr/>
            <p:nvPr/>
          </p:nvSpPr>
          <p:spPr>
            <a:xfrm>
              <a:off x="8266509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7" name="Google Shape;5967;p12"/>
            <p:cNvSpPr/>
            <p:nvPr/>
          </p:nvSpPr>
          <p:spPr>
            <a:xfrm>
              <a:off x="8419217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8" name="Google Shape;5968;p12"/>
            <p:cNvSpPr/>
            <p:nvPr/>
          </p:nvSpPr>
          <p:spPr>
            <a:xfrm>
              <a:off x="8571926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9" name="Google Shape;5969;p12"/>
            <p:cNvSpPr/>
            <p:nvPr/>
          </p:nvSpPr>
          <p:spPr>
            <a:xfrm>
              <a:off x="9488169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0" name="Google Shape;5970;p12"/>
            <p:cNvSpPr/>
            <p:nvPr/>
          </p:nvSpPr>
          <p:spPr>
            <a:xfrm>
              <a:off x="9640883" y="4110796"/>
              <a:ext cx="24130" cy="63500"/>
            </a:xfrm>
            <a:custGeom>
              <a:avLst/>
              <a:gdLst/>
              <a:ahLst/>
              <a:cxnLst/>
              <a:rect l="l" t="t" r="r" b="b"/>
              <a:pathLst>
                <a:path w="24129" h="63500" extrusionOk="0">
                  <a:moveTo>
                    <a:pt x="24065" y="0"/>
                  </a:moveTo>
                  <a:lnTo>
                    <a:pt x="23313" y="151"/>
                  </a:lnTo>
                  <a:lnTo>
                    <a:pt x="11180" y="8334"/>
                  </a:lnTo>
                  <a:lnTo>
                    <a:pt x="2999" y="20470"/>
                  </a:lnTo>
                  <a:lnTo>
                    <a:pt x="0" y="35333"/>
                  </a:lnTo>
                  <a:lnTo>
                    <a:pt x="2999" y="50192"/>
                  </a:lnTo>
                  <a:lnTo>
                    <a:pt x="11180" y="62329"/>
                  </a:lnTo>
                  <a:lnTo>
                    <a:pt x="12021" y="62896"/>
                  </a:lnTo>
                  <a:lnTo>
                    <a:pt x="24065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1" name="Google Shape;5971;p12"/>
            <p:cNvSpPr/>
            <p:nvPr/>
          </p:nvSpPr>
          <p:spPr>
            <a:xfrm>
              <a:off x="20298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2" name="Google Shape;5972;p12"/>
            <p:cNvSpPr/>
            <p:nvPr/>
          </p:nvSpPr>
          <p:spPr>
            <a:xfrm>
              <a:off x="2310911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3" name="Google Shape;5973;p12"/>
            <p:cNvSpPr/>
            <p:nvPr/>
          </p:nvSpPr>
          <p:spPr>
            <a:xfrm>
              <a:off x="2463620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4" name="Google Shape;5974;p12"/>
            <p:cNvSpPr/>
            <p:nvPr/>
          </p:nvSpPr>
          <p:spPr>
            <a:xfrm>
              <a:off x="2616327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5" name="Google Shape;5975;p12"/>
            <p:cNvSpPr/>
            <p:nvPr/>
          </p:nvSpPr>
          <p:spPr>
            <a:xfrm>
              <a:off x="2769036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6" name="Google Shape;5976;p12"/>
            <p:cNvSpPr/>
            <p:nvPr/>
          </p:nvSpPr>
          <p:spPr>
            <a:xfrm>
              <a:off x="2921744" y="426065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7" name="Google Shape;5977;p12"/>
            <p:cNvSpPr/>
            <p:nvPr/>
          </p:nvSpPr>
          <p:spPr>
            <a:xfrm>
              <a:off x="3074447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8" name="Google Shape;5978;p12"/>
            <p:cNvSpPr/>
            <p:nvPr/>
          </p:nvSpPr>
          <p:spPr>
            <a:xfrm>
              <a:off x="4906940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9" name="Google Shape;5979;p12"/>
            <p:cNvSpPr/>
            <p:nvPr/>
          </p:nvSpPr>
          <p:spPr>
            <a:xfrm>
              <a:off x="5059648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0" name="Google Shape;5980;p12"/>
            <p:cNvSpPr/>
            <p:nvPr/>
          </p:nvSpPr>
          <p:spPr>
            <a:xfrm>
              <a:off x="5212356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1" name="Google Shape;5981;p12"/>
            <p:cNvSpPr/>
            <p:nvPr/>
          </p:nvSpPr>
          <p:spPr>
            <a:xfrm>
              <a:off x="5365064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2" name="Google Shape;5982;p12"/>
            <p:cNvSpPr/>
            <p:nvPr/>
          </p:nvSpPr>
          <p:spPr>
            <a:xfrm>
              <a:off x="5517773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3" name="Google Shape;5983;p12"/>
            <p:cNvSpPr/>
            <p:nvPr/>
          </p:nvSpPr>
          <p:spPr>
            <a:xfrm>
              <a:off x="5670480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4" name="Google Shape;5984;p12"/>
            <p:cNvSpPr/>
            <p:nvPr/>
          </p:nvSpPr>
          <p:spPr>
            <a:xfrm>
              <a:off x="8266509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5" name="Google Shape;5985;p12"/>
            <p:cNvSpPr/>
            <p:nvPr/>
          </p:nvSpPr>
          <p:spPr>
            <a:xfrm>
              <a:off x="8419217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6" name="Google Shape;5986;p12"/>
            <p:cNvSpPr/>
            <p:nvPr/>
          </p:nvSpPr>
          <p:spPr>
            <a:xfrm>
              <a:off x="8571926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7" name="Google Shape;5987;p12"/>
            <p:cNvSpPr/>
            <p:nvPr/>
          </p:nvSpPr>
          <p:spPr>
            <a:xfrm>
              <a:off x="8724628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8" name="Google Shape;5988;p12"/>
            <p:cNvSpPr/>
            <p:nvPr/>
          </p:nvSpPr>
          <p:spPr>
            <a:xfrm>
              <a:off x="9488169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9" name="Google Shape;5989;p12"/>
            <p:cNvSpPr/>
            <p:nvPr/>
          </p:nvSpPr>
          <p:spPr>
            <a:xfrm>
              <a:off x="2158203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0" name="Google Shape;5990;p12"/>
            <p:cNvSpPr/>
            <p:nvPr/>
          </p:nvSpPr>
          <p:spPr>
            <a:xfrm>
              <a:off x="2310911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1" name="Google Shape;5991;p12"/>
            <p:cNvSpPr/>
            <p:nvPr/>
          </p:nvSpPr>
          <p:spPr>
            <a:xfrm>
              <a:off x="2463620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2" name="Google Shape;5992;p12"/>
            <p:cNvSpPr/>
            <p:nvPr/>
          </p:nvSpPr>
          <p:spPr>
            <a:xfrm>
              <a:off x="2616327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3" name="Google Shape;5993;p12"/>
            <p:cNvSpPr/>
            <p:nvPr/>
          </p:nvSpPr>
          <p:spPr>
            <a:xfrm>
              <a:off x="2769036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4" name="Google Shape;5994;p12"/>
            <p:cNvSpPr/>
            <p:nvPr/>
          </p:nvSpPr>
          <p:spPr>
            <a:xfrm>
              <a:off x="5212356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5" name="Google Shape;5995;p12"/>
            <p:cNvSpPr/>
            <p:nvPr/>
          </p:nvSpPr>
          <p:spPr>
            <a:xfrm>
              <a:off x="5365064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6" name="Google Shape;5996;p12"/>
            <p:cNvSpPr/>
            <p:nvPr/>
          </p:nvSpPr>
          <p:spPr>
            <a:xfrm>
              <a:off x="5517773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7" name="Google Shape;5997;p12"/>
            <p:cNvSpPr/>
            <p:nvPr/>
          </p:nvSpPr>
          <p:spPr>
            <a:xfrm>
              <a:off x="5670480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8" name="Google Shape;5998;p12"/>
            <p:cNvSpPr/>
            <p:nvPr/>
          </p:nvSpPr>
          <p:spPr>
            <a:xfrm>
              <a:off x="5823184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9" name="Google Shape;5999;p12"/>
            <p:cNvSpPr/>
            <p:nvPr/>
          </p:nvSpPr>
          <p:spPr>
            <a:xfrm>
              <a:off x="8266509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0" name="Google Shape;6000;p12"/>
            <p:cNvSpPr/>
            <p:nvPr/>
          </p:nvSpPr>
          <p:spPr>
            <a:xfrm>
              <a:off x="8419217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1" name="Google Shape;6001;p12"/>
            <p:cNvSpPr/>
            <p:nvPr/>
          </p:nvSpPr>
          <p:spPr>
            <a:xfrm>
              <a:off x="8571926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2" name="Google Shape;6002;p12"/>
            <p:cNvSpPr/>
            <p:nvPr/>
          </p:nvSpPr>
          <p:spPr>
            <a:xfrm>
              <a:off x="8724628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3" name="Google Shape;6003;p12"/>
            <p:cNvSpPr/>
            <p:nvPr/>
          </p:nvSpPr>
          <p:spPr>
            <a:xfrm>
              <a:off x="9488169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4" name="Google Shape;6004;p12"/>
            <p:cNvSpPr/>
            <p:nvPr/>
          </p:nvSpPr>
          <p:spPr>
            <a:xfrm>
              <a:off x="2005495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5" name="Google Shape;6005;p12"/>
            <p:cNvSpPr/>
            <p:nvPr/>
          </p:nvSpPr>
          <p:spPr>
            <a:xfrm>
              <a:off x="2158203" y="456606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6" name="Google Shape;6006;p12"/>
            <p:cNvSpPr/>
            <p:nvPr/>
          </p:nvSpPr>
          <p:spPr>
            <a:xfrm>
              <a:off x="2310911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7" name="Google Shape;6007;p12"/>
            <p:cNvSpPr/>
            <p:nvPr/>
          </p:nvSpPr>
          <p:spPr>
            <a:xfrm>
              <a:off x="2463620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8" name="Google Shape;6008;p12"/>
            <p:cNvSpPr/>
            <p:nvPr/>
          </p:nvSpPr>
          <p:spPr>
            <a:xfrm>
              <a:off x="2616327" y="456606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9" name="Google Shape;6009;p12"/>
            <p:cNvSpPr/>
            <p:nvPr/>
          </p:nvSpPr>
          <p:spPr>
            <a:xfrm>
              <a:off x="5365064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0" name="Google Shape;6010;p12"/>
            <p:cNvSpPr/>
            <p:nvPr/>
          </p:nvSpPr>
          <p:spPr>
            <a:xfrm>
              <a:off x="5517773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1" name="Google Shape;6011;p12"/>
            <p:cNvSpPr/>
            <p:nvPr/>
          </p:nvSpPr>
          <p:spPr>
            <a:xfrm>
              <a:off x="5670480" y="456606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2" name="Google Shape;6012;p12"/>
            <p:cNvSpPr/>
            <p:nvPr/>
          </p:nvSpPr>
          <p:spPr>
            <a:xfrm>
              <a:off x="5823184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3" name="Google Shape;6013;p12"/>
            <p:cNvSpPr/>
            <p:nvPr/>
          </p:nvSpPr>
          <p:spPr>
            <a:xfrm>
              <a:off x="8419217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4" name="Google Shape;6014;p12"/>
            <p:cNvSpPr/>
            <p:nvPr/>
          </p:nvSpPr>
          <p:spPr>
            <a:xfrm>
              <a:off x="8571926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5" name="Google Shape;6015;p12"/>
            <p:cNvSpPr/>
            <p:nvPr/>
          </p:nvSpPr>
          <p:spPr>
            <a:xfrm>
              <a:off x="8724628" y="456606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6" name="Google Shape;6016;p12"/>
            <p:cNvSpPr/>
            <p:nvPr/>
          </p:nvSpPr>
          <p:spPr>
            <a:xfrm>
              <a:off x="1852787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7" name="Google Shape;6017;p12"/>
            <p:cNvSpPr/>
            <p:nvPr/>
          </p:nvSpPr>
          <p:spPr>
            <a:xfrm>
              <a:off x="2005495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8" name="Google Shape;6018;p12"/>
            <p:cNvSpPr/>
            <p:nvPr/>
          </p:nvSpPr>
          <p:spPr>
            <a:xfrm>
              <a:off x="2158203" y="471878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9" name="Google Shape;6019;p12"/>
            <p:cNvSpPr/>
            <p:nvPr/>
          </p:nvSpPr>
          <p:spPr>
            <a:xfrm>
              <a:off x="2310911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0" name="Google Shape;6020;p12"/>
            <p:cNvSpPr/>
            <p:nvPr/>
          </p:nvSpPr>
          <p:spPr>
            <a:xfrm>
              <a:off x="2463620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1" name="Google Shape;6021;p12"/>
            <p:cNvSpPr/>
            <p:nvPr/>
          </p:nvSpPr>
          <p:spPr>
            <a:xfrm>
              <a:off x="5212356" y="471878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2" name="Google Shape;6022;p12"/>
            <p:cNvSpPr/>
            <p:nvPr/>
          </p:nvSpPr>
          <p:spPr>
            <a:xfrm>
              <a:off x="5365064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3" name="Google Shape;6023;p12"/>
            <p:cNvSpPr/>
            <p:nvPr/>
          </p:nvSpPr>
          <p:spPr>
            <a:xfrm>
              <a:off x="5517773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4" name="Google Shape;6024;p12"/>
            <p:cNvSpPr/>
            <p:nvPr/>
          </p:nvSpPr>
          <p:spPr>
            <a:xfrm>
              <a:off x="5670480" y="471878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5" name="Google Shape;6025;p12"/>
            <p:cNvSpPr/>
            <p:nvPr/>
          </p:nvSpPr>
          <p:spPr>
            <a:xfrm>
              <a:off x="5823184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6" name="Google Shape;6026;p12"/>
            <p:cNvSpPr/>
            <p:nvPr/>
          </p:nvSpPr>
          <p:spPr>
            <a:xfrm>
              <a:off x="8419217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7" name="Google Shape;6027;p12"/>
            <p:cNvSpPr/>
            <p:nvPr/>
          </p:nvSpPr>
          <p:spPr>
            <a:xfrm>
              <a:off x="8571926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8" name="Google Shape;6028;p12"/>
            <p:cNvSpPr/>
            <p:nvPr/>
          </p:nvSpPr>
          <p:spPr>
            <a:xfrm>
              <a:off x="8724628" y="471878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9" name="Google Shape;6029;p12"/>
            <p:cNvSpPr/>
            <p:nvPr/>
          </p:nvSpPr>
          <p:spPr>
            <a:xfrm>
              <a:off x="1852787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0" name="Google Shape;6030;p12"/>
            <p:cNvSpPr/>
            <p:nvPr/>
          </p:nvSpPr>
          <p:spPr>
            <a:xfrm>
              <a:off x="2005495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1" name="Google Shape;6031;p12"/>
            <p:cNvSpPr/>
            <p:nvPr/>
          </p:nvSpPr>
          <p:spPr>
            <a:xfrm>
              <a:off x="2158203" y="487148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2" name="Google Shape;6032;p12"/>
            <p:cNvSpPr/>
            <p:nvPr/>
          </p:nvSpPr>
          <p:spPr>
            <a:xfrm>
              <a:off x="2310911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3" name="Google Shape;6033;p12"/>
            <p:cNvSpPr/>
            <p:nvPr/>
          </p:nvSpPr>
          <p:spPr>
            <a:xfrm>
              <a:off x="5059648" y="487148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4" name="Google Shape;6034;p12"/>
            <p:cNvSpPr/>
            <p:nvPr/>
          </p:nvSpPr>
          <p:spPr>
            <a:xfrm>
              <a:off x="5212356" y="487148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5" name="Google Shape;6035;p12"/>
            <p:cNvSpPr/>
            <p:nvPr/>
          </p:nvSpPr>
          <p:spPr>
            <a:xfrm>
              <a:off x="5365064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6" name="Google Shape;6036;p12"/>
            <p:cNvSpPr/>
            <p:nvPr/>
          </p:nvSpPr>
          <p:spPr>
            <a:xfrm>
              <a:off x="5517773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7" name="Google Shape;6037;p12"/>
            <p:cNvSpPr/>
            <p:nvPr/>
          </p:nvSpPr>
          <p:spPr>
            <a:xfrm>
              <a:off x="5670480" y="487148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8" name="Google Shape;6038;p12"/>
            <p:cNvSpPr/>
            <p:nvPr/>
          </p:nvSpPr>
          <p:spPr>
            <a:xfrm>
              <a:off x="1700079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9" name="Google Shape;6039;p12"/>
            <p:cNvSpPr/>
            <p:nvPr/>
          </p:nvSpPr>
          <p:spPr>
            <a:xfrm>
              <a:off x="1852787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0" name="Google Shape;6040;p12"/>
            <p:cNvSpPr/>
            <p:nvPr/>
          </p:nvSpPr>
          <p:spPr>
            <a:xfrm>
              <a:off x="2005495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1" name="Google Shape;6041;p12"/>
            <p:cNvSpPr/>
            <p:nvPr/>
          </p:nvSpPr>
          <p:spPr>
            <a:xfrm>
              <a:off x="2158203" y="502418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2" name="Google Shape;6042;p12"/>
            <p:cNvSpPr/>
            <p:nvPr/>
          </p:nvSpPr>
          <p:spPr>
            <a:xfrm>
              <a:off x="4906940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3" name="Google Shape;6043;p12"/>
            <p:cNvSpPr/>
            <p:nvPr/>
          </p:nvSpPr>
          <p:spPr>
            <a:xfrm>
              <a:off x="5059648" y="502418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4" name="Google Shape;6044;p12"/>
            <p:cNvSpPr/>
            <p:nvPr/>
          </p:nvSpPr>
          <p:spPr>
            <a:xfrm>
              <a:off x="5212356" y="502418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5" name="Google Shape;6045;p12"/>
            <p:cNvSpPr/>
            <p:nvPr/>
          </p:nvSpPr>
          <p:spPr>
            <a:xfrm>
              <a:off x="5365064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6" name="Google Shape;6046;p12"/>
            <p:cNvSpPr/>
            <p:nvPr/>
          </p:nvSpPr>
          <p:spPr>
            <a:xfrm>
              <a:off x="5517773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7" name="Google Shape;6047;p12"/>
            <p:cNvSpPr/>
            <p:nvPr/>
          </p:nvSpPr>
          <p:spPr>
            <a:xfrm>
              <a:off x="6128600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8" name="Google Shape;6048;p12"/>
            <p:cNvSpPr/>
            <p:nvPr/>
          </p:nvSpPr>
          <p:spPr>
            <a:xfrm>
              <a:off x="1700079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9" name="Google Shape;6049;p12"/>
            <p:cNvSpPr/>
            <p:nvPr/>
          </p:nvSpPr>
          <p:spPr>
            <a:xfrm>
              <a:off x="1852787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0" name="Google Shape;6050;p12"/>
            <p:cNvSpPr/>
            <p:nvPr/>
          </p:nvSpPr>
          <p:spPr>
            <a:xfrm>
              <a:off x="2005495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1" name="Google Shape;6051;p12"/>
            <p:cNvSpPr/>
            <p:nvPr/>
          </p:nvSpPr>
          <p:spPr>
            <a:xfrm>
              <a:off x="2158203" y="517690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2" name="Google Shape;6052;p12"/>
            <p:cNvSpPr/>
            <p:nvPr/>
          </p:nvSpPr>
          <p:spPr>
            <a:xfrm>
              <a:off x="4754232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3" name="Google Shape;6053;p12"/>
            <p:cNvSpPr/>
            <p:nvPr/>
          </p:nvSpPr>
          <p:spPr>
            <a:xfrm>
              <a:off x="4906940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4" name="Google Shape;6054;p12"/>
            <p:cNvSpPr/>
            <p:nvPr/>
          </p:nvSpPr>
          <p:spPr>
            <a:xfrm>
              <a:off x="5059648" y="517690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5" name="Google Shape;6055;p12"/>
            <p:cNvSpPr/>
            <p:nvPr/>
          </p:nvSpPr>
          <p:spPr>
            <a:xfrm>
              <a:off x="5212356" y="517690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6" name="Google Shape;6056;p12"/>
            <p:cNvSpPr/>
            <p:nvPr/>
          </p:nvSpPr>
          <p:spPr>
            <a:xfrm>
              <a:off x="5365064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7" name="Google Shape;6057;p12"/>
            <p:cNvSpPr/>
            <p:nvPr/>
          </p:nvSpPr>
          <p:spPr>
            <a:xfrm>
              <a:off x="5975892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8" name="Google Shape;6058;p12"/>
            <p:cNvSpPr/>
            <p:nvPr/>
          </p:nvSpPr>
          <p:spPr>
            <a:xfrm>
              <a:off x="6128600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9" name="Google Shape;6059;p12"/>
            <p:cNvSpPr/>
            <p:nvPr/>
          </p:nvSpPr>
          <p:spPr>
            <a:xfrm>
              <a:off x="6281308" y="517690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0" name="Google Shape;6060;p12"/>
            <p:cNvSpPr/>
            <p:nvPr/>
          </p:nvSpPr>
          <p:spPr>
            <a:xfrm>
              <a:off x="6281308" y="502418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1" name="Google Shape;6061;p12"/>
            <p:cNvSpPr/>
            <p:nvPr/>
          </p:nvSpPr>
          <p:spPr>
            <a:xfrm>
              <a:off x="6434016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2" name="Google Shape;6062;p12"/>
            <p:cNvSpPr/>
            <p:nvPr/>
          </p:nvSpPr>
          <p:spPr>
            <a:xfrm>
              <a:off x="1547370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3" name="Google Shape;6063;p12"/>
            <p:cNvSpPr/>
            <p:nvPr/>
          </p:nvSpPr>
          <p:spPr>
            <a:xfrm>
              <a:off x="1700079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4" name="Google Shape;6064;p12"/>
            <p:cNvSpPr/>
            <p:nvPr/>
          </p:nvSpPr>
          <p:spPr>
            <a:xfrm>
              <a:off x="1852787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5" name="Google Shape;6065;p12"/>
            <p:cNvSpPr/>
            <p:nvPr/>
          </p:nvSpPr>
          <p:spPr>
            <a:xfrm>
              <a:off x="2005495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6" name="Google Shape;6066;p12"/>
            <p:cNvSpPr/>
            <p:nvPr/>
          </p:nvSpPr>
          <p:spPr>
            <a:xfrm>
              <a:off x="4601523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7" name="Google Shape;6067;p12"/>
            <p:cNvSpPr/>
            <p:nvPr/>
          </p:nvSpPr>
          <p:spPr>
            <a:xfrm>
              <a:off x="4754232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8" name="Google Shape;6068;p12"/>
            <p:cNvSpPr/>
            <p:nvPr/>
          </p:nvSpPr>
          <p:spPr>
            <a:xfrm>
              <a:off x="4906940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9" name="Google Shape;6069;p12"/>
            <p:cNvSpPr/>
            <p:nvPr/>
          </p:nvSpPr>
          <p:spPr>
            <a:xfrm>
              <a:off x="5059648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0" name="Google Shape;6070;p12"/>
            <p:cNvSpPr/>
            <p:nvPr/>
          </p:nvSpPr>
          <p:spPr>
            <a:xfrm>
              <a:off x="5212356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1" name="Google Shape;6071;p12"/>
            <p:cNvSpPr/>
            <p:nvPr/>
          </p:nvSpPr>
          <p:spPr>
            <a:xfrm>
              <a:off x="5975892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2" name="Google Shape;6072;p12"/>
            <p:cNvSpPr/>
            <p:nvPr/>
          </p:nvSpPr>
          <p:spPr>
            <a:xfrm>
              <a:off x="6128600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3" name="Google Shape;6073;p12"/>
            <p:cNvSpPr/>
            <p:nvPr/>
          </p:nvSpPr>
          <p:spPr>
            <a:xfrm>
              <a:off x="6281308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4" name="Google Shape;6074;p12"/>
            <p:cNvSpPr/>
            <p:nvPr/>
          </p:nvSpPr>
          <p:spPr>
            <a:xfrm>
              <a:off x="6434016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5" name="Google Shape;6075;p12"/>
            <p:cNvSpPr/>
            <p:nvPr/>
          </p:nvSpPr>
          <p:spPr>
            <a:xfrm>
              <a:off x="1547370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6" name="Google Shape;6076;p12"/>
            <p:cNvSpPr/>
            <p:nvPr/>
          </p:nvSpPr>
          <p:spPr>
            <a:xfrm>
              <a:off x="1700079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7" name="Google Shape;6077;p12"/>
            <p:cNvSpPr/>
            <p:nvPr/>
          </p:nvSpPr>
          <p:spPr>
            <a:xfrm>
              <a:off x="1852787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8" name="Google Shape;6078;p12"/>
            <p:cNvSpPr/>
            <p:nvPr/>
          </p:nvSpPr>
          <p:spPr>
            <a:xfrm>
              <a:off x="2005495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9" name="Google Shape;6079;p12"/>
            <p:cNvSpPr/>
            <p:nvPr/>
          </p:nvSpPr>
          <p:spPr>
            <a:xfrm>
              <a:off x="4448815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0" name="Google Shape;6080;p12"/>
            <p:cNvSpPr/>
            <p:nvPr/>
          </p:nvSpPr>
          <p:spPr>
            <a:xfrm>
              <a:off x="4601523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1" name="Google Shape;6081;p12"/>
            <p:cNvSpPr/>
            <p:nvPr/>
          </p:nvSpPr>
          <p:spPr>
            <a:xfrm>
              <a:off x="4754232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2" name="Google Shape;6082;p12"/>
            <p:cNvSpPr/>
            <p:nvPr/>
          </p:nvSpPr>
          <p:spPr>
            <a:xfrm>
              <a:off x="4906940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3" name="Google Shape;6083;p12"/>
            <p:cNvSpPr/>
            <p:nvPr/>
          </p:nvSpPr>
          <p:spPr>
            <a:xfrm>
              <a:off x="5059648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4" name="Google Shape;6084;p12"/>
            <p:cNvSpPr/>
            <p:nvPr/>
          </p:nvSpPr>
          <p:spPr>
            <a:xfrm>
              <a:off x="6128600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5" name="Google Shape;6085;p12"/>
            <p:cNvSpPr/>
            <p:nvPr/>
          </p:nvSpPr>
          <p:spPr>
            <a:xfrm>
              <a:off x="6281308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6" name="Google Shape;6086;p12"/>
            <p:cNvSpPr/>
            <p:nvPr/>
          </p:nvSpPr>
          <p:spPr>
            <a:xfrm>
              <a:off x="6434016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7" name="Google Shape;6087;p12"/>
            <p:cNvSpPr/>
            <p:nvPr/>
          </p:nvSpPr>
          <p:spPr>
            <a:xfrm>
              <a:off x="1547370" y="563502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8" name="Google Shape;6088;p12"/>
            <p:cNvSpPr/>
            <p:nvPr/>
          </p:nvSpPr>
          <p:spPr>
            <a:xfrm>
              <a:off x="1700079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9" name="Google Shape;6089;p12"/>
            <p:cNvSpPr/>
            <p:nvPr/>
          </p:nvSpPr>
          <p:spPr>
            <a:xfrm>
              <a:off x="1852787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0" name="Google Shape;6090;p12"/>
            <p:cNvSpPr/>
            <p:nvPr/>
          </p:nvSpPr>
          <p:spPr>
            <a:xfrm>
              <a:off x="4296113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1" name="Google Shape;6091;p12"/>
            <p:cNvSpPr/>
            <p:nvPr/>
          </p:nvSpPr>
          <p:spPr>
            <a:xfrm>
              <a:off x="4448815" y="563502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2" name="Google Shape;6092;p12"/>
            <p:cNvSpPr/>
            <p:nvPr/>
          </p:nvSpPr>
          <p:spPr>
            <a:xfrm>
              <a:off x="4601523" y="563502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3" name="Google Shape;6093;p12"/>
            <p:cNvSpPr/>
            <p:nvPr/>
          </p:nvSpPr>
          <p:spPr>
            <a:xfrm>
              <a:off x="4754232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4" name="Google Shape;6094;p12"/>
            <p:cNvSpPr/>
            <p:nvPr/>
          </p:nvSpPr>
          <p:spPr>
            <a:xfrm>
              <a:off x="4906940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5" name="Google Shape;6095;p12"/>
            <p:cNvSpPr/>
            <p:nvPr/>
          </p:nvSpPr>
          <p:spPr>
            <a:xfrm>
              <a:off x="6128600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6" name="Google Shape;6096;p12"/>
            <p:cNvSpPr/>
            <p:nvPr/>
          </p:nvSpPr>
          <p:spPr>
            <a:xfrm>
              <a:off x="6281308" y="563502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7" name="Google Shape;6097;p12"/>
            <p:cNvSpPr/>
            <p:nvPr/>
          </p:nvSpPr>
          <p:spPr>
            <a:xfrm>
              <a:off x="6434016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8" name="Google Shape;6098;p12"/>
            <p:cNvSpPr/>
            <p:nvPr/>
          </p:nvSpPr>
          <p:spPr>
            <a:xfrm>
              <a:off x="1547370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9" name="Google Shape;6099;p12"/>
            <p:cNvSpPr/>
            <p:nvPr/>
          </p:nvSpPr>
          <p:spPr>
            <a:xfrm>
              <a:off x="1700079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0" name="Google Shape;6100;p12"/>
            <p:cNvSpPr/>
            <p:nvPr/>
          </p:nvSpPr>
          <p:spPr>
            <a:xfrm>
              <a:off x="1852787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1" name="Google Shape;6101;p12"/>
            <p:cNvSpPr/>
            <p:nvPr/>
          </p:nvSpPr>
          <p:spPr>
            <a:xfrm>
              <a:off x="3837987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2" name="Google Shape;6102;p12"/>
            <p:cNvSpPr/>
            <p:nvPr/>
          </p:nvSpPr>
          <p:spPr>
            <a:xfrm>
              <a:off x="3990696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3" name="Google Shape;6103;p12"/>
            <p:cNvSpPr/>
            <p:nvPr/>
          </p:nvSpPr>
          <p:spPr>
            <a:xfrm>
              <a:off x="4143404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4" name="Google Shape;6104;p12"/>
            <p:cNvSpPr/>
            <p:nvPr/>
          </p:nvSpPr>
          <p:spPr>
            <a:xfrm>
              <a:off x="4296113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5" name="Google Shape;6105;p12"/>
            <p:cNvSpPr/>
            <p:nvPr/>
          </p:nvSpPr>
          <p:spPr>
            <a:xfrm>
              <a:off x="4448815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6" name="Google Shape;6106;p12"/>
            <p:cNvSpPr/>
            <p:nvPr/>
          </p:nvSpPr>
          <p:spPr>
            <a:xfrm>
              <a:off x="4601523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7" name="Google Shape;6107;p12"/>
            <p:cNvSpPr/>
            <p:nvPr/>
          </p:nvSpPr>
          <p:spPr>
            <a:xfrm>
              <a:off x="4754232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8" name="Google Shape;6108;p12"/>
            <p:cNvSpPr/>
            <p:nvPr/>
          </p:nvSpPr>
          <p:spPr>
            <a:xfrm>
              <a:off x="6128600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9" name="Google Shape;6109;p12"/>
            <p:cNvSpPr/>
            <p:nvPr/>
          </p:nvSpPr>
          <p:spPr>
            <a:xfrm>
              <a:off x="6281308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0" name="Google Shape;6110;p12"/>
            <p:cNvSpPr/>
            <p:nvPr/>
          </p:nvSpPr>
          <p:spPr>
            <a:xfrm>
              <a:off x="6434016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1" name="Google Shape;6111;p12"/>
            <p:cNvSpPr/>
            <p:nvPr/>
          </p:nvSpPr>
          <p:spPr>
            <a:xfrm>
              <a:off x="8724628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2" name="Google Shape;6112;p12"/>
            <p:cNvSpPr/>
            <p:nvPr/>
          </p:nvSpPr>
          <p:spPr>
            <a:xfrm>
              <a:off x="8877337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3" name="Google Shape;6113;p12"/>
            <p:cNvSpPr/>
            <p:nvPr/>
          </p:nvSpPr>
          <p:spPr>
            <a:xfrm>
              <a:off x="9030050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4" name="Google Shape;6114;p12"/>
            <p:cNvSpPr/>
            <p:nvPr/>
          </p:nvSpPr>
          <p:spPr>
            <a:xfrm>
              <a:off x="1394668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5" name="Google Shape;6115;p12"/>
            <p:cNvSpPr/>
            <p:nvPr/>
          </p:nvSpPr>
          <p:spPr>
            <a:xfrm>
              <a:off x="1547370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6" name="Google Shape;6116;p12"/>
            <p:cNvSpPr/>
            <p:nvPr/>
          </p:nvSpPr>
          <p:spPr>
            <a:xfrm>
              <a:off x="1700079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7" name="Google Shape;6117;p12"/>
            <p:cNvSpPr/>
            <p:nvPr/>
          </p:nvSpPr>
          <p:spPr>
            <a:xfrm>
              <a:off x="1852787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8" name="Google Shape;6118;p12"/>
            <p:cNvSpPr/>
            <p:nvPr/>
          </p:nvSpPr>
          <p:spPr>
            <a:xfrm>
              <a:off x="3685280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9" name="Google Shape;6119;p12"/>
            <p:cNvSpPr/>
            <p:nvPr/>
          </p:nvSpPr>
          <p:spPr>
            <a:xfrm>
              <a:off x="3837987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0" name="Google Shape;6120;p12"/>
            <p:cNvSpPr/>
            <p:nvPr/>
          </p:nvSpPr>
          <p:spPr>
            <a:xfrm>
              <a:off x="3990696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1" name="Google Shape;6121;p12"/>
            <p:cNvSpPr/>
            <p:nvPr/>
          </p:nvSpPr>
          <p:spPr>
            <a:xfrm>
              <a:off x="4143404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2" name="Google Shape;6122;p12"/>
            <p:cNvSpPr/>
            <p:nvPr/>
          </p:nvSpPr>
          <p:spPr>
            <a:xfrm>
              <a:off x="4296113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3" name="Google Shape;6123;p12"/>
            <p:cNvSpPr/>
            <p:nvPr/>
          </p:nvSpPr>
          <p:spPr>
            <a:xfrm>
              <a:off x="4448815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4" name="Google Shape;6124;p12"/>
            <p:cNvSpPr/>
            <p:nvPr/>
          </p:nvSpPr>
          <p:spPr>
            <a:xfrm>
              <a:off x="4601523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5" name="Google Shape;6125;p12"/>
            <p:cNvSpPr/>
            <p:nvPr/>
          </p:nvSpPr>
          <p:spPr>
            <a:xfrm>
              <a:off x="6128600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6" name="Google Shape;6126;p12"/>
            <p:cNvSpPr/>
            <p:nvPr/>
          </p:nvSpPr>
          <p:spPr>
            <a:xfrm>
              <a:off x="6281308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7" name="Google Shape;6127;p12"/>
            <p:cNvSpPr/>
            <p:nvPr/>
          </p:nvSpPr>
          <p:spPr>
            <a:xfrm>
              <a:off x="6434016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8" name="Google Shape;6128;p12"/>
            <p:cNvSpPr/>
            <p:nvPr/>
          </p:nvSpPr>
          <p:spPr>
            <a:xfrm>
              <a:off x="6586725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9" name="Google Shape;6129;p12"/>
            <p:cNvSpPr/>
            <p:nvPr/>
          </p:nvSpPr>
          <p:spPr>
            <a:xfrm>
              <a:off x="8571926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0" name="Google Shape;6130;p12"/>
            <p:cNvSpPr/>
            <p:nvPr/>
          </p:nvSpPr>
          <p:spPr>
            <a:xfrm>
              <a:off x="8724628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1" name="Google Shape;6131;p12"/>
            <p:cNvSpPr/>
            <p:nvPr/>
          </p:nvSpPr>
          <p:spPr>
            <a:xfrm>
              <a:off x="8877337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2" name="Google Shape;6132;p12"/>
            <p:cNvSpPr/>
            <p:nvPr/>
          </p:nvSpPr>
          <p:spPr>
            <a:xfrm>
              <a:off x="9030050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3" name="Google Shape;6133;p12"/>
            <p:cNvSpPr/>
            <p:nvPr/>
          </p:nvSpPr>
          <p:spPr>
            <a:xfrm>
              <a:off x="9182752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4" name="Google Shape;6134;p12"/>
            <p:cNvSpPr/>
            <p:nvPr/>
          </p:nvSpPr>
          <p:spPr>
            <a:xfrm>
              <a:off x="1394668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5" name="Google Shape;6135;p12"/>
            <p:cNvSpPr/>
            <p:nvPr/>
          </p:nvSpPr>
          <p:spPr>
            <a:xfrm>
              <a:off x="1547370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6" name="Google Shape;6136;p12"/>
            <p:cNvSpPr/>
            <p:nvPr/>
          </p:nvSpPr>
          <p:spPr>
            <a:xfrm>
              <a:off x="1700079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7" name="Google Shape;6137;p12"/>
            <p:cNvSpPr/>
            <p:nvPr/>
          </p:nvSpPr>
          <p:spPr>
            <a:xfrm>
              <a:off x="1852787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8" name="Google Shape;6138;p12"/>
            <p:cNvSpPr/>
            <p:nvPr/>
          </p:nvSpPr>
          <p:spPr>
            <a:xfrm>
              <a:off x="3532571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9" name="Google Shape;6139;p12"/>
            <p:cNvSpPr/>
            <p:nvPr/>
          </p:nvSpPr>
          <p:spPr>
            <a:xfrm>
              <a:off x="3685280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0" name="Google Shape;6140;p12"/>
            <p:cNvSpPr/>
            <p:nvPr/>
          </p:nvSpPr>
          <p:spPr>
            <a:xfrm>
              <a:off x="3837987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1" name="Google Shape;6141;p12"/>
            <p:cNvSpPr/>
            <p:nvPr/>
          </p:nvSpPr>
          <p:spPr>
            <a:xfrm>
              <a:off x="3990696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2" name="Google Shape;6142;p12"/>
            <p:cNvSpPr/>
            <p:nvPr/>
          </p:nvSpPr>
          <p:spPr>
            <a:xfrm>
              <a:off x="4143404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3" name="Google Shape;6143;p12"/>
            <p:cNvSpPr/>
            <p:nvPr/>
          </p:nvSpPr>
          <p:spPr>
            <a:xfrm>
              <a:off x="4296113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4" name="Google Shape;6144;p12"/>
            <p:cNvSpPr/>
            <p:nvPr/>
          </p:nvSpPr>
          <p:spPr>
            <a:xfrm>
              <a:off x="4448815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5" name="Google Shape;6145;p12"/>
            <p:cNvSpPr/>
            <p:nvPr/>
          </p:nvSpPr>
          <p:spPr>
            <a:xfrm>
              <a:off x="6128600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6" name="Google Shape;6146;p12"/>
            <p:cNvSpPr/>
            <p:nvPr/>
          </p:nvSpPr>
          <p:spPr>
            <a:xfrm>
              <a:off x="6281308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7" name="Google Shape;6147;p12"/>
            <p:cNvSpPr/>
            <p:nvPr/>
          </p:nvSpPr>
          <p:spPr>
            <a:xfrm>
              <a:off x="6434016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8" name="Google Shape;6148;p12"/>
            <p:cNvSpPr/>
            <p:nvPr/>
          </p:nvSpPr>
          <p:spPr>
            <a:xfrm>
              <a:off x="6586725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9" name="Google Shape;6149;p12"/>
            <p:cNvSpPr/>
            <p:nvPr/>
          </p:nvSpPr>
          <p:spPr>
            <a:xfrm>
              <a:off x="8419217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0" name="Google Shape;6150;p12"/>
            <p:cNvSpPr/>
            <p:nvPr/>
          </p:nvSpPr>
          <p:spPr>
            <a:xfrm>
              <a:off x="8571926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1" name="Google Shape;6151;p12"/>
            <p:cNvSpPr/>
            <p:nvPr/>
          </p:nvSpPr>
          <p:spPr>
            <a:xfrm>
              <a:off x="8724628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2" name="Google Shape;6152;p12"/>
            <p:cNvSpPr/>
            <p:nvPr/>
          </p:nvSpPr>
          <p:spPr>
            <a:xfrm>
              <a:off x="8877337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3" name="Google Shape;6153;p12"/>
            <p:cNvSpPr/>
            <p:nvPr/>
          </p:nvSpPr>
          <p:spPr>
            <a:xfrm>
              <a:off x="9030050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4" name="Google Shape;6154;p12"/>
            <p:cNvSpPr/>
            <p:nvPr/>
          </p:nvSpPr>
          <p:spPr>
            <a:xfrm>
              <a:off x="9182752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5" name="Google Shape;6155;p12"/>
            <p:cNvSpPr/>
            <p:nvPr/>
          </p:nvSpPr>
          <p:spPr>
            <a:xfrm>
              <a:off x="1394668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6" name="Google Shape;6156;p12"/>
            <p:cNvSpPr/>
            <p:nvPr/>
          </p:nvSpPr>
          <p:spPr>
            <a:xfrm>
              <a:off x="1547370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7" name="Google Shape;6157;p12"/>
            <p:cNvSpPr/>
            <p:nvPr/>
          </p:nvSpPr>
          <p:spPr>
            <a:xfrm>
              <a:off x="1700079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8" name="Google Shape;6158;p12"/>
            <p:cNvSpPr/>
            <p:nvPr/>
          </p:nvSpPr>
          <p:spPr>
            <a:xfrm>
              <a:off x="1852787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9" name="Google Shape;6159;p12"/>
            <p:cNvSpPr/>
            <p:nvPr/>
          </p:nvSpPr>
          <p:spPr>
            <a:xfrm>
              <a:off x="3532571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0" name="Google Shape;6160;p12"/>
            <p:cNvSpPr/>
            <p:nvPr/>
          </p:nvSpPr>
          <p:spPr>
            <a:xfrm>
              <a:off x="3685280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1" name="Google Shape;6161;p12"/>
            <p:cNvSpPr/>
            <p:nvPr/>
          </p:nvSpPr>
          <p:spPr>
            <a:xfrm>
              <a:off x="3837987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2" name="Google Shape;6162;p12"/>
            <p:cNvSpPr/>
            <p:nvPr/>
          </p:nvSpPr>
          <p:spPr>
            <a:xfrm>
              <a:off x="3990696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3" name="Google Shape;6163;p12"/>
            <p:cNvSpPr/>
            <p:nvPr/>
          </p:nvSpPr>
          <p:spPr>
            <a:xfrm>
              <a:off x="4143404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4" name="Google Shape;6164;p12"/>
            <p:cNvSpPr/>
            <p:nvPr/>
          </p:nvSpPr>
          <p:spPr>
            <a:xfrm>
              <a:off x="4296113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5" name="Google Shape;6165;p12"/>
            <p:cNvSpPr/>
            <p:nvPr/>
          </p:nvSpPr>
          <p:spPr>
            <a:xfrm>
              <a:off x="4448815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6" name="Google Shape;6166;p12"/>
            <p:cNvSpPr/>
            <p:nvPr/>
          </p:nvSpPr>
          <p:spPr>
            <a:xfrm>
              <a:off x="6128600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7" name="Google Shape;6167;p12"/>
            <p:cNvSpPr/>
            <p:nvPr/>
          </p:nvSpPr>
          <p:spPr>
            <a:xfrm>
              <a:off x="6281308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8" name="Google Shape;6168;p12"/>
            <p:cNvSpPr/>
            <p:nvPr/>
          </p:nvSpPr>
          <p:spPr>
            <a:xfrm>
              <a:off x="6434016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9" name="Google Shape;6169;p12"/>
            <p:cNvSpPr/>
            <p:nvPr/>
          </p:nvSpPr>
          <p:spPr>
            <a:xfrm>
              <a:off x="6586725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0" name="Google Shape;6170;p12"/>
            <p:cNvSpPr/>
            <p:nvPr/>
          </p:nvSpPr>
          <p:spPr>
            <a:xfrm>
              <a:off x="8419217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1" name="Google Shape;6171;p12"/>
            <p:cNvSpPr/>
            <p:nvPr/>
          </p:nvSpPr>
          <p:spPr>
            <a:xfrm>
              <a:off x="8571926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2" name="Google Shape;6172;p12"/>
            <p:cNvSpPr/>
            <p:nvPr/>
          </p:nvSpPr>
          <p:spPr>
            <a:xfrm>
              <a:off x="8724628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3" name="Google Shape;6173;p12"/>
            <p:cNvSpPr/>
            <p:nvPr/>
          </p:nvSpPr>
          <p:spPr>
            <a:xfrm>
              <a:off x="8877337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4" name="Google Shape;6174;p12"/>
            <p:cNvSpPr/>
            <p:nvPr/>
          </p:nvSpPr>
          <p:spPr>
            <a:xfrm>
              <a:off x="9030050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5" name="Google Shape;6175;p12"/>
            <p:cNvSpPr/>
            <p:nvPr/>
          </p:nvSpPr>
          <p:spPr>
            <a:xfrm>
              <a:off x="9182752" y="6245852"/>
              <a:ext cx="69877" cy="76363"/>
            </a:xfrm>
            <a:prstGeom prst="rect">
              <a:avLst/>
            </a:prstGeom>
            <a:blipFill rotWithShape="1">
              <a:blip r:embed="rId10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6" name="Google Shape;6176;p12"/>
            <p:cNvSpPr/>
            <p:nvPr/>
          </p:nvSpPr>
          <p:spPr>
            <a:xfrm>
              <a:off x="1547370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7" name="Google Shape;6177;p12"/>
            <p:cNvSpPr/>
            <p:nvPr/>
          </p:nvSpPr>
          <p:spPr>
            <a:xfrm>
              <a:off x="1700079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8" name="Google Shape;6178;p12"/>
            <p:cNvSpPr/>
            <p:nvPr/>
          </p:nvSpPr>
          <p:spPr>
            <a:xfrm>
              <a:off x="1852787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9" name="Google Shape;6179;p12"/>
            <p:cNvSpPr/>
            <p:nvPr/>
          </p:nvSpPr>
          <p:spPr>
            <a:xfrm>
              <a:off x="3532571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0" name="Google Shape;6180;p12"/>
            <p:cNvSpPr/>
            <p:nvPr/>
          </p:nvSpPr>
          <p:spPr>
            <a:xfrm>
              <a:off x="3685280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1" name="Google Shape;6181;p12"/>
            <p:cNvSpPr/>
            <p:nvPr/>
          </p:nvSpPr>
          <p:spPr>
            <a:xfrm>
              <a:off x="3837987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2" name="Google Shape;6182;p12"/>
            <p:cNvSpPr/>
            <p:nvPr/>
          </p:nvSpPr>
          <p:spPr>
            <a:xfrm>
              <a:off x="3990696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3" name="Google Shape;6183;p12"/>
            <p:cNvSpPr/>
            <p:nvPr/>
          </p:nvSpPr>
          <p:spPr>
            <a:xfrm>
              <a:off x="4143404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4" name="Google Shape;6184;p12"/>
            <p:cNvSpPr/>
            <p:nvPr/>
          </p:nvSpPr>
          <p:spPr>
            <a:xfrm>
              <a:off x="4296113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5" name="Google Shape;6185;p12"/>
            <p:cNvSpPr/>
            <p:nvPr/>
          </p:nvSpPr>
          <p:spPr>
            <a:xfrm>
              <a:off x="4448815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6" name="Google Shape;6186;p12"/>
            <p:cNvSpPr/>
            <p:nvPr/>
          </p:nvSpPr>
          <p:spPr>
            <a:xfrm>
              <a:off x="6128600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7" name="Google Shape;6187;p12"/>
            <p:cNvSpPr/>
            <p:nvPr/>
          </p:nvSpPr>
          <p:spPr>
            <a:xfrm>
              <a:off x="6281308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8" name="Google Shape;6188;p12"/>
            <p:cNvSpPr/>
            <p:nvPr/>
          </p:nvSpPr>
          <p:spPr>
            <a:xfrm>
              <a:off x="6434016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9" name="Google Shape;6189;p12"/>
            <p:cNvSpPr/>
            <p:nvPr/>
          </p:nvSpPr>
          <p:spPr>
            <a:xfrm>
              <a:off x="6586725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0" name="Google Shape;6190;p12"/>
            <p:cNvSpPr/>
            <p:nvPr/>
          </p:nvSpPr>
          <p:spPr>
            <a:xfrm>
              <a:off x="8419217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1" name="Google Shape;6191;p12"/>
            <p:cNvSpPr/>
            <p:nvPr/>
          </p:nvSpPr>
          <p:spPr>
            <a:xfrm>
              <a:off x="8571926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2" name="Google Shape;6192;p12"/>
            <p:cNvSpPr/>
            <p:nvPr/>
          </p:nvSpPr>
          <p:spPr>
            <a:xfrm>
              <a:off x="8724628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3" name="Google Shape;6193;p12"/>
            <p:cNvSpPr/>
            <p:nvPr/>
          </p:nvSpPr>
          <p:spPr>
            <a:xfrm>
              <a:off x="8877337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4" name="Google Shape;6194;p12"/>
            <p:cNvSpPr/>
            <p:nvPr/>
          </p:nvSpPr>
          <p:spPr>
            <a:xfrm>
              <a:off x="9030050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5" name="Google Shape;6195;p12"/>
            <p:cNvSpPr/>
            <p:nvPr/>
          </p:nvSpPr>
          <p:spPr>
            <a:xfrm>
              <a:off x="9182752" y="6398565"/>
              <a:ext cx="44450" cy="74930"/>
            </a:xfrm>
            <a:custGeom>
              <a:avLst/>
              <a:gdLst/>
              <a:ahLst/>
              <a:cxnLst/>
              <a:rect l="l" t="t" r="r" b="b"/>
              <a:pathLst>
                <a:path w="44450" h="74929" extrusionOk="0">
                  <a:moveTo>
                    <a:pt x="38171" y="0"/>
                  </a:moveTo>
                  <a:lnTo>
                    <a:pt x="23314" y="3000"/>
                  </a:lnTo>
                  <a:lnTo>
                    <a:pt x="11181" y="11181"/>
                  </a:lnTo>
                  <a:lnTo>
                    <a:pt x="3000" y="23314"/>
                  </a:lnTo>
                  <a:lnTo>
                    <a:pt x="0" y="38171"/>
                  </a:lnTo>
                  <a:lnTo>
                    <a:pt x="3000" y="53034"/>
                  </a:lnTo>
                  <a:lnTo>
                    <a:pt x="11181" y="65171"/>
                  </a:lnTo>
                  <a:lnTo>
                    <a:pt x="23314" y="73353"/>
                  </a:lnTo>
                  <a:lnTo>
                    <a:pt x="29814" y="74666"/>
                  </a:lnTo>
                  <a:lnTo>
                    <a:pt x="43891" y="1154"/>
                  </a:lnTo>
                  <a:lnTo>
                    <a:pt x="38171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6" name="Google Shape;6196;p12"/>
            <p:cNvSpPr/>
            <p:nvPr/>
          </p:nvSpPr>
          <p:spPr>
            <a:xfrm>
              <a:off x="1547370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7" name="Google Shape;6197;p12"/>
            <p:cNvSpPr/>
            <p:nvPr/>
          </p:nvSpPr>
          <p:spPr>
            <a:xfrm>
              <a:off x="1700079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8" name="Google Shape;6198;p12"/>
            <p:cNvSpPr/>
            <p:nvPr/>
          </p:nvSpPr>
          <p:spPr>
            <a:xfrm>
              <a:off x="1852787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9" name="Google Shape;6199;p12"/>
            <p:cNvSpPr/>
            <p:nvPr/>
          </p:nvSpPr>
          <p:spPr>
            <a:xfrm>
              <a:off x="3685280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0" name="Google Shape;6200;p12"/>
            <p:cNvSpPr/>
            <p:nvPr/>
          </p:nvSpPr>
          <p:spPr>
            <a:xfrm>
              <a:off x="3837987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1" name="Google Shape;6201;p12"/>
            <p:cNvSpPr/>
            <p:nvPr/>
          </p:nvSpPr>
          <p:spPr>
            <a:xfrm>
              <a:off x="3990696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2" name="Google Shape;6202;p12"/>
            <p:cNvSpPr/>
            <p:nvPr/>
          </p:nvSpPr>
          <p:spPr>
            <a:xfrm>
              <a:off x="4143404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3" name="Google Shape;6203;p12"/>
            <p:cNvSpPr/>
            <p:nvPr/>
          </p:nvSpPr>
          <p:spPr>
            <a:xfrm>
              <a:off x="4296113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4" name="Google Shape;6204;p12"/>
            <p:cNvSpPr/>
            <p:nvPr/>
          </p:nvSpPr>
          <p:spPr>
            <a:xfrm>
              <a:off x="6128600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5" name="Google Shape;6205;p12"/>
            <p:cNvSpPr/>
            <p:nvPr/>
          </p:nvSpPr>
          <p:spPr>
            <a:xfrm>
              <a:off x="6281308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6" name="Google Shape;6206;p12"/>
            <p:cNvSpPr/>
            <p:nvPr/>
          </p:nvSpPr>
          <p:spPr>
            <a:xfrm>
              <a:off x="6434016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7" name="Google Shape;6207;p12"/>
            <p:cNvSpPr/>
            <p:nvPr/>
          </p:nvSpPr>
          <p:spPr>
            <a:xfrm>
              <a:off x="6586725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8" name="Google Shape;6208;p12"/>
            <p:cNvSpPr/>
            <p:nvPr/>
          </p:nvSpPr>
          <p:spPr>
            <a:xfrm>
              <a:off x="8419217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9" name="Google Shape;6209;p12"/>
            <p:cNvSpPr/>
            <p:nvPr/>
          </p:nvSpPr>
          <p:spPr>
            <a:xfrm>
              <a:off x="8571926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0" name="Google Shape;6210;p12"/>
            <p:cNvSpPr/>
            <p:nvPr/>
          </p:nvSpPr>
          <p:spPr>
            <a:xfrm>
              <a:off x="8724628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1" name="Google Shape;6211;p12"/>
            <p:cNvSpPr/>
            <p:nvPr/>
          </p:nvSpPr>
          <p:spPr>
            <a:xfrm>
              <a:off x="8877337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2" name="Google Shape;6212;p12"/>
            <p:cNvSpPr/>
            <p:nvPr/>
          </p:nvSpPr>
          <p:spPr>
            <a:xfrm>
              <a:off x="9030050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3" name="Google Shape;6213;p12"/>
            <p:cNvSpPr/>
            <p:nvPr/>
          </p:nvSpPr>
          <p:spPr>
            <a:xfrm>
              <a:off x="9182752" y="6561251"/>
              <a:ext cx="13335" cy="45085"/>
            </a:xfrm>
            <a:custGeom>
              <a:avLst/>
              <a:gdLst/>
              <a:ahLst/>
              <a:cxnLst/>
              <a:rect l="l" t="t" r="r" b="b"/>
              <a:pathLst>
                <a:path w="13334" h="45084" extrusionOk="0">
                  <a:moveTo>
                    <a:pt x="12959" y="0"/>
                  </a:moveTo>
                  <a:lnTo>
                    <a:pt x="11181" y="1199"/>
                  </a:lnTo>
                  <a:lnTo>
                    <a:pt x="3000" y="13336"/>
                  </a:lnTo>
                  <a:lnTo>
                    <a:pt x="0" y="28199"/>
                  </a:lnTo>
                  <a:lnTo>
                    <a:pt x="3000" y="43062"/>
                  </a:lnTo>
                  <a:lnTo>
                    <a:pt x="4334" y="45042"/>
                  </a:lnTo>
                  <a:lnTo>
                    <a:pt x="12959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4" name="Google Shape;6214;p12"/>
            <p:cNvSpPr/>
            <p:nvPr/>
          </p:nvSpPr>
          <p:spPr>
            <a:xfrm>
              <a:off x="1547370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5" name="Google Shape;6215;p12"/>
            <p:cNvSpPr/>
            <p:nvPr/>
          </p:nvSpPr>
          <p:spPr>
            <a:xfrm>
              <a:off x="1700079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6" name="Google Shape;6216;p12"/>
            <p:cNvSpPr/>
            <p:nvPr/>
          </p:nvSpPr>
          <p:spPr>
            <a:xfrm>
              <a:off x="1852787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7" name="Google Shape;6217;p12"/>
            <p:cNvSpPr/>
            <p:nvPr/>
          </p:nvSpPr>
          <p:spPr>
            <a:xfrm>
              <a:off x="3837987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8" name="Google Shape;6218;p12"/>
            <p:cNvSpPr/>
            <p:nvPr/>
          </p:nvSpPr>
          <p:spPr>
            <a:xfrm>
              <a:off x="3990696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9" name="Google Shape;6219;p12"/>
            <p:cNvSpPr/>
            <p:nvPr/>
          </p:nvSpPr>
          <p:spPr>
            <a:xfrm>
              <a:off x="4143404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0" name="Google Shape;6220;p12"/>
            <p:cNvSpPr/>
            <p:nvPr/>
          </p:nvSpPr>
          <p:spPr>
            <a:xfrm>
              <a:off x="6128600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1" name="Google Shape;6221;p12"/>
            <p:cNvSpPr/>
            <p:nvPr/>
          </p:nvSpPr>
          <p:spPr>
            <a:xfrm>
              <a:off x="6281308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2" name="Google Shape;6222;p12"/>
            <p:cNvSpPr/>
            <p:nvPr/>
          </p:nvSpPr>
          <p:spPr>
            <a:xfrm>
              <a:off x="6434016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3" name="Google Shape;6223;p12"/>
            <p:cNvSpPr/>
            <p:nvPr/>
          </p:nvSpPr>
          <p:spPr>
            <a:xfrm>
              <a:off x="8419217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4" name="Google Shape;6224;p12"/>
            <p:cNvSpPr/>
            <p:nvPr/>
          </p:nvSpPr>
          <p:spPr>
            <a:xfrm>
              <a:off x="8571926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5" name="Google Shape;6225;p12"/>
            <p:cNvSpPr/>
            <p:nvPr/>
          </p:nvSpPr>
          <p:spPr>
            <a:xfrm>
              <a:off x="8724628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6" name="Google Shape;6226;p12"/>
            <p:cNvSpPr/>
            <p:nvPr/>
          </p:nvSpPr>
          <p:spPr>
            <a:xfrm>
              <a:off x="8877337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7" name="Google Shape;6227;p12"/>
            <p:cNvSpPr/>
            <p:nvPr/>
          </p:nvSpPr>
          <p:spPr>
            <a:xfrm>
              <a:off x="9030050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8" name="Google Shape;6228;p12"/>
            <p:cNvSpPr/>
            <p:nvPr/>
          </p:nvSpPr>
          <p:spPr>
            <a:xfrm>
              <a:off x="1547370" y="685668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9" name="Google Shape;6229;p12"/>
            <p:cNvSpPr/>
            <p:nvPr/>
          </p:nvSpPr>
          <p:spPr>
            <a:xfrm>
              <a:off x="1700079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0" name="Google Shape;6230;p12"/>
            <p:cNvSpPr/>
            <p:nvPr/>
          </p:nvSpPr>
          <p:spPr>
            <a:xfrm>
              <a:off x="1852787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1" name="Google Shape;6231;p12"/>
            <p:cNvSpPr/>
            <p:nvPr/>
          </p:nvSpPr>
          <p:spPr>
            <a:xfrm>
              <a:off x="2005495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2" name="Google Shape;6232;p12"/>
            <p:cNvSpPr/>
            <p:nvPr/>
          </p:nvSpPr>
          <p:spPr>
            <a:xfrm>
              <a:off x="6128600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3" name="Google Shape;6233;p12"/>
            <p:cNvSpPr/>
            <p:nvPr/>
          </p:nvSpPr>
          <p:spPr>
            <a:xfrm>
              <a:off x="6281308" y="685668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4" name="Google Shape;6234;p12"/>
            <p:cNvSpPr/>
            <p:nvPr/>
          </p:nvSpPr>
          <p:spPr>
            <a:xfrm>
              <a:off x="6434016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5" name="Google Shape;6235;p12"/>
            <p:cNvSpPr/>
            <p:nvPr/>
          </p:nvSpPr>
          <p:spPr>
            <a:xfrm>
              <a:off x="8419217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6" name="Google Shape;6236;p12"/>
            <p:cNvSpPr/>
            <p:nvPr/>
          </p:nvSpPr>
          <p:spPr>
            <a:xfrm>
              <a:off x="8571926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7" name="Google Shape;6237;p12"/>
            <p:cNvSpPr/>
            <p:nvPr/>
          </p:nvSpPr>
          <p:spPr>
            <a:xfrm>
              <a:off x="8724628" y="685668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8" name="Google Shape;6238;p12"/>
            <p:cNvSpPr/>
            <p:nvPr/>
          </p:nvSpPr>
          <p:spPr>
            <a:xfrm>
              <a:off x="8877337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9" name="Google Shape;6239;p12"/>
            <p:cNvSpPr/>
            <p:nvPr/>
          </p:nvSpPr>
          <p:spPr>
            <a:xfrm>
              <a:off x="9030050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0" name="Google Shape;6240;p12"/>
            <p:cNvSpPr/>
            <p:nvPr/>
          </p:nvSpPr>
          <p:spPr>
            <a:xfrm>
              <a:off x="1547370" y="7009387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1" name="Google Shape;6241;p12"/>
            <p:cNvSpPr/>
            <p:nvPr/>
          </p:nvSpPr>
          <p:spPr>
            <a:xfrm>
              <a:off x="1700079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2" name="Google Shape;6242;p12"/>
            <p:cNvSpPr/>
            <p:nvPr/>
          </p:nvSpPr>
          <p:spPr>
            <a:xfrm>
              <a:off x="1852787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3" name="Google Shape;6243;p12"/>
            <p:cNvSpPr/>
            <p:nvPr/>
          </p:nvSpPr>
          <p:spPr>
            <a:xfrm>
              <a:off x="2005495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4" name="Google Shape;6244;p12"/>
            <p:cNvSpPr/>
            <p:nvPr/>
          </p:nvSpPr>
          <p:spPr>
            <a:xfrm>
              <a:off x="5975892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5" name="Google Shape;6245;p12"/>
            <p:cNvSpPr/>
            <p:nvPr/>
          </p:nvSpPr>
          <p:spPr>
            <a:xfrm>
              <a:off x="6128600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6" name="Google Shape;6246;p12"/>
            <p:cNvSpPr/>
            <p:nvPr/>
          </p:nvSpPr>
          <p:spPr>
            <a:xfrm>
              <a:off x="6281308" y="7009387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7" name="Google Shape;6247;p12"/>
            <p:cNvSpPr/>
            <p:nvPr/>
          </p:nvSpPr>
          <p:spPr>
            <a:xfrm>
              <a:off x="6434016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8" name="Google Shape;6248;p12"/>
            <p:cNvSpPr/>
            <p:nvPr/>
          </p:nvSpPr>
          <p:spPr>
            <a:xfrm>
              <a:off x="8419217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9" name="Google Shape;6249;p12"/>
            <p:cNvSpPr/>
            <p:nvPr/>
          </p:nvSpPr>
          <p:spPr>
            <a:xfrm>
              <a:off x="8571926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0" name="Google Shape;6250;p12"/>
            <p:cNvSpPr/>
            <p:nvPr/>
          </p:nvSpPr>
          <p:spPr>
            <a:xfrm>
              <a:off x="8724628" y="7009387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1" name="Google Shape;6251;p12"/>
            <p:cNvSpPr/>
            <p:nvPr/>
          </p:nvSpPr>
          <p:spPr>
            <a:xfrm>
              <a:off x="8877337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2" name="Google Shape;6252;p12"/>
            <p:cNvSpPr/>
            <p:nvPr/>
          </p:nvSpPr>
          <p:spPr>
            <a:xfrm>
              <a:off x="9030050" y="7009387"/>
              <a:ext cx="74394" cy="76364"/>
            </a:xfrm>
            <a:prstGeom prst="rect">
              <a:avLst/>
            </a:prstGeom>
            <a:blipFill rotWithShape="1">
              <a:blip r:embed="rId11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3" name="Google Shape;6253;p12"/>
            <p:cNvSpPr/>
            <p:nvPr/>
          </p:nvSpPr>
          <p:spPr>
            <a:xfrm>
              <a:off x="1700079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4" name="Google Shape;6254;p12"/>
            <p:cNvSpPr/>
            <p:nvPr/>
          </p:nvSpPr>
          <p:spPr>
            <a:xfrm>
              <a:off x="1852787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5" name="Google Shape;6255;p12"/>
            <p:cNvSpPr/>
            <p:nvPr/>
          </p:nvSpPr>
          <p:spPr>
            <a:xfrm>
              <a:off x="2005495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6" name="Google Shape;6256;p12"/>
            <p:cNvSpPr/>
            <p:nvPr/>
          </p:nvSpPr>
          <p:spPr>
            <a:xfrm>
              <a:off x="2158203" y="716210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7" name="Google Shape;6257;p12"/>
            <p:cNvSpPr/>
            <p:nvPr/>
          </p:nvSpPr>
          <p:spPr>
            <a:xfrm>
              <a:off x="5975892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8" name="Google Shape;6258;p12"/>
            <p:cNvSpPr/>
            <p:nvPr/>
          </p:nvSpPr>
          <p:spPr>
            <a:xfrm>
              <a:off x="6128600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9" name="Google Shape;6259;p12"/>
            <p:cNvSpPr/>
            <p:nvPr/>
          </p:nvSpPr>
          <p:spPr>
            <a:xfrm>
              <a:off x="6281308" y="716210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0" name="Google Shape;6260;p12"/>
            <p:cNvSpPr/>
            <p:nvPr/>
          </p:nvSpPr>
          <p:spPr>
            <a:xfrm>
              <a:off x="6434016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1" name="Google Shape;6261;p12"/>
            <p:cNvSpPr/>
            <p:nvPr/>
          </p:nvSpPr>
          <p:spPr>
            <a:xfrm>
              <a:off x="8419217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2" name="Google Shape;6262;p12"/>
            <p:cNvSpPr/>
            <p:nvPr/>
          </p:nvSpPr>
          <p:spPr>
            <a:xfrm>
              <a:off x="8571926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3" name="Google Shape;6263;p12"/>
            <p:cNvSpPr/>
            <p:nvPr/>
          </p:nvSpPr>
          <p:spPr>
            <a:xfrm>
              <a:off x="8724628" y="716210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4" name="Google Shape;6264;p12"/>
            <p:cNvSpPr/>
            <p:nvPr/>
          </p:nvSpPr>
          <p:spPr>
            <a:xfrm>
              <a:off x="8877337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5" name="Google Shape;6265;p12"/>
            <p:cNvSpPr/>
            <p:nvPr/>
          </p:nvSpPr>
          <p:spPr>
            <a:xfrm>
              <a:off x="9030050" y="7162101"/>
              <a:ext cx="50165" cy="76200"/>
            </a:xfrm>
            <a:custGeom>
              <a:avLst/>
              <a:gdLst/>
              <a:ahLst/>
              <a:cxnLst/>
              <a:rect l="l" t="t" r="r" b="b"/>
              <a:pathLst>
                <a:path w="50165" h="76200" extrusionOk="0">
                  <a:moveTo>
                    <a:pt x="38170" y="0"/>
                  </a:moveTo>
                  <a:lnTo>
                    <a:pt x="23313" y="3000"/>
                  </a:lnTo>
                  <a:lnTo>
                    <a:pt x="11180" y="11182"/>
                  </a:lnTo>
                  <a:lnTo>
                    <a:pt x="2999" y="23319"/>
                  </a:lnTo>
                  <a:lnTo>
                    <a:pt x="0" y="38182"/>
                  </a:lnTo>
                  <a:lnTo>
                    <a:pt x="2999" y="53039"/>
                  </a:lnTo>
                  <a:lnTo>
                    <a:pt x="11180" y="65172"/>
                  </a:lnTo>
                  <a:lnTo>
                    <a:pt x="23313" y="73353"/>
                  </a:lnTo>
                  <a:lnTo>
                    <a:pt x="36066" y="75928"/>
                  </a:lnTo>
                  <a:lnTo>
                    <a:pt x="50142" y="2416"/>
                  </a:lnTo>
                  <a:lnTo>
                    <a:pt x="38170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6" name="Google Shape;6266;p12"/>
            <p:cNvSpPr/>
            <p:nvPr/>
          </p:nvSpPr>
          <p:spPr>
            <a:xfrm>
              <a:off x="1700079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7" name="Google Shape;6267;p12"/>
            <p:cNvSpPr/>
            <p:nvPr/>
          </p:nvSpPr>
          <p:spPr>
            <a:xfrm>
              <a:off x="1852787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8" name="Google Shape;6268;p12"/>
            <p:cNvSpPr/>
            <p:nvPr/>
          </p:nvSpPr>
          <p:spPr>
            <a:xfrm>
              <a:off x="2005495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9" name="Google Shape;6269;p12"/>
            <p:cNvSpPr/>
            <p:nvPr/>
          </p:nvSpPr>
          <p:spPr>
            <a:xfrm>
              <a:off x="2158203" y="731480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0" name="Google Shape;6270;p12"/>
            <p:cNvSpPr/>
            <p:nvPr/>
          </p:nvSpPr>
          <p:spPr>
            <a:xfrm>
              <a:off x="5823184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1" name="Google Shape;6271;p12"/>
            <p:cNvSpPr/>
            <p:nvPr/>
          </p:nvSpPr>
          <p:spPr>
            <a:xfrm>
              <a:off x="5975892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2" name="Google Shape;6272;p12"/>
            <p:cNvSpPr/>
            <p:nvPr/>
          </p:nvSpPr>
          <p:spPr>
            <a:xfrm>
              <a:off x="6128600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3" name="Google Shape;6273;p12"/>
            <p:cNvSpPr/>
            <p:nvPr/>
          </p:nvSpPr>
          <p:spPr>
            <a:xfrm>
              <a:off x="6281308" y="731480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4" name="Google Shape;6274;p12"/>
            <p:cNvSpPr/>
            <p:nvPr/>
          </p:nvSpPr>
          <p:spPr>
            <a:xfrm>
              <a:off x="8266509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5" name="Google Shape;6275;p12"/>
            <p:cNvSpPr/>
            <p:nvPr/>
          </p:nvSpPr>
          <p:spPr>
            <a:xfrm>
              <a:off x="8419217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6" name="Google Shape;6276;p12"/>
            <p:cNvSpPr/>
            <p:nvPr/>
          </p:nvSpPr>
          <p:spPr>
            <a:xfrm>
              <a:off x="8571926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7" name="Google Shape;6277;p12"/>
            <p:cNvSpPr/>
            <p:nvPr/>
          </p:nvSpPr>
          <p:spPr>
            <a:xfrm>
              <a:off x="8724628" y="731480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8" name="Google Shape;6278;p12"/>
            <p:cNvSpPr/>
            <p:nvPr/>
          </p:nvSpPr>
          <p:spPr>
            <a:xfrm>
              <a:off x="8877337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9" name="Google Shape;6279;p12"/>
            <p:cNvSpPr/>
            <p:nvPr/>
          </p:nvSpPr>
          <p:spPr>
            <a:xfrm>
              <a:off x="9030050" y="7319758"/>
              <a:ext cx="20955" cy="57785"/>
            </a:xfrm>
            <a:custGeom>
              <a:avLst/>
              <a:gdLst/>
              <a:ahLst/>
              <a:cxnLst/>
              <a:rect l="l" t="t" r="r" b="b"/>
              <a:pathLst>
                <a:path w="20954" h="57784" extrusionOk="0">
                  <a:moveTo>
                    <a:pt x="20416" y="0"/>
                  </a:moveTo>
                  <a:lnTo>
                    <a:pt x="11180" y="6227"/>
                  </a:lnTo>
                  <a:lnTo>
                    <a:pt x="2999" y="18364"/>
                  </a:lnTo>
                  <a:lnTo>
                    <a:pt x="0" y="33227"/>
                  </a:lnTo>
                  <a:lnTo>
                    <a:pt x="2999" y="48090"/>
                  </a:lnTo>
                  <a:lnTo>
                    <a:pt x="9391" y="57572"/>
                  </a:lnTo>
                  <a:lnTo>
                    <a:pt x="20416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0" name="Google Shape;6280;p12"/>
            <p:cNvSpPr/>
            <p:nvPr/>
          </p:nvSpPr>
          <p:spPr>
            <a:xfrm>
              <a:off x="1852787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1" name="Google Shape;6281;p12"/>
            <p:cNvSpPr/>
            <p:nvPr/>
          </p:nvSpPr>
          <p:spPr>
            <a:xfrm>
              <a:off x="2005495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2" name="Google Shape;6282;p12"/>
            <p:cNvSpPr/>
            <p:nvPr/>
          </p:nvSpPr>
          <p:spPr>
            <a:xfrm>
              <a:off x="2158203" y="7467517"/>
              <a:ext cx="76353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3" name="Google Shape;6283;p12"/>
            <p:cNvSpPr/>
            <p:nvPr/>
          </p:nvSpPr>
          <p:spPr>
            <a:xfrm>
              <a:off x="2310911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4" name="Google Shape;6284;p12"/>
            <p:cNvSpPr/>
            <p:nvPr/>
          </p:nvSpPr>
          <p:spPr>
            <a:xfrm>
              <a:off x="5670480" y="7467517"/>
              <a:ext cx="76353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5" name="Google Shape;6285;p12"/>
            <p:cNvSpPr/>
            <p:nvPr/>
          </p:nvSpPr>
          <p:spPr>
            <a:xfrm>
              <a:off x="5823184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6" name="Google Shape;6286;p12"/>
            <p:cNvSpPr/>
            <p:nvPr/>
          </p:nvSpPr>
          <p:spPr>
            <a:xfrm>
              <a:off x="5975892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7" name="Google Shape;6287;p12"/>
            <p:cNvSpPr/>
            <p:nvPr/>
          </p:nvSpPr>
          <p:spPr>
            <a:xfrm>
              <a:off x="6128600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8" name="Google Shape;6288;p12"/>
            <p:cNvSpPr/>
            <p:nvPr/>
          </p:nvSpPr>
          <p:spPr>
            <a:xfrm>
              <a:off x="6281308" y="7467517"/>
              <a:ext cx="76353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9" name="Google Shape;6289;p12"/>
            <p:cNvSpPr/>
            <p:nvPr/>
          </p:nvSpPr>
          <p:spPr>
            <a:xfrm>
              <a:off x="8266509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0" name="Google Shape;6290;p12"/>
            <p:cNvSpPr/>
            <p:nvPr/>
          </p:nvSpPr>
          <p:spPr>
            <a:xfrm>
              <a:off x="8419217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1" name="Google Shape;6291;p12"/>
            <p:cNvSpPr/>
            <p:nvPr/>
          </p:nvSpPr>
          <p:spPr>
            <a:xfrm>
              <a:off x="8571926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2" name="Google Shape;6292;p12"/>
            <p:cNvSpPr/>
            <p:nvPr/>
          </p:nvSpPr>
          <p:spPr>
            <a:xfrm>
              <a:off x="8724628" y="7467517"/>
              <a:ext cx="76353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3" name="Google Shape;6293;p12"/>
            <p:cNvSpPr/>
            <p:nvPr/>
          </p:nvSpPr>
          <p:spPr>
            <a:xfrm>
              <a:off x="8877337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4" name="Google Shape;6294;p12"/>
            <p:cNvSpPr/>
            <p:nvPr/>
          </p:nvSpPr>
          <p:spPr>
            <a:xfrm>
              <a:off x="1852787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5" name="Google Shape;6295;p12"/>
            <p:cNvSpPr/>
            <p:nvPr/>
          </p:nvSpPr>
          <p:spPr>
            <a:xfrm>
              <a:off x="2005495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6" name="Google Shape;6296;p12"/>
            <p:cNvSpPr/>
            <p:nvPr/>
          </p:nvSpPr>
          <p:spPr>
            <a:xfrm>
              <a:off x="2158203" y="762022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7" name="Google Shape;6297;p12"/>
            <p:cNvSpPr/>
            <p:nvPr/>
          </p:nvSpPr>
          <p:spPr>
            <a:xfrm>
              <a:off x="2310911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8" name="Google Shape;6298;p12"/>
            <p:cNvSpPr/>
            <p:nvPr/>
          </p:nvSpPr>
          <p:spPr>
            <a:xfrm>
              <a:off x="2463620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9" name="Google Shape;6299;p12"/>
            <p:cNvSpPr/>
            <p:nvPr/>
          </p:nvSpPr>
          <p:spPr>
            <a:xfrm>
              <a:off x="5517773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0" name="Google Shape;6300;p12"/>
            <p:cNvSpPr/>
            <p:nvPr/>
          </p:nvSpPr>
          <p:spPr>
            <a:xfrm>
              <a:off x="5670480" y="762022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1" name="Google Shape;6301;p12"/>
            <p:cNvSpPr/>
            <p:nvPr/>
          </p:nvSpPr>
          <p:spPr>
            <a:xfrm>
              <a:off x="5823184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2" name="Google Shape;6302;p12"/>
            <p:cNvSpPr/>
            <p:nvPr/>
          </p:nvSpPr>
          <p:spPr>
            <a:xfrm>
              <a:off x="5975892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3" name="Google Shape;6303;p12"/>
            <p:cNvSpPr/>
            <p:nvPr/>
          </p:nvSpPr>
          <p:spPr>
            <a:xfrm>
              <a:off x="6128600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4" name="Google Shape;6304;p12"/>
            <p:cNvSpPr/>
            <p:nvPr/>
          </p:nvSpPr>
          <p:spPr>
            <a:xfrm>
              <a:off x="8266509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5" name="Google Shape;6305;p12"/>
            <p:cNvSpPr/>
            <p:nvPr/>
          </p:nvSpPr>
          <p:spPr>
            <a:xfrm>
              <a:off x="8419217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6" name="Google Shape;6306;p12"/>
            <p:cNvSpPr/>
            <p:nvPr/>
          </p:nvSpPr>
          <p:spPr>
            <a:xfrm>
              <a:off x="8571926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7" name="Google Shape;6307;p12"/>
            <p:cNvSpPr/>
            <p:nvPr/>
          </p:nvSpPr>
          <p:spPr>
            <a:xfrm>
              <a:off x="8724628" y="762022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8" name="Google Shape;6308;p12"/>
            <p:cNvSpPr/>
            <p:nvPr/>
          </p:nvSpPr>
          <p:spPr>
            <a:xfrm>
              <a:off x="8877337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9" name="Google Shape;6309;p12"/>
            <p:cNvSpPr/>
            <p:nvPr/>
          </p:nvSpPr>
          <p:spPr>
            <a:xfrm>
              <a:off x="2005495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0" name="Google Shape;6310;p12"/>
            <p:cNvSpPr/>
            <p:nvPr/>
          </p:nvSpPr>
          <p:spPr>
            <a:xfrm>
              <a:off x="2158203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1" name="Google Shape;6311;p12"/>
            <p:cNvSpPr/>
            <p:nvPr/>
          </p:nvSpPr>
          <p:spPr>
            <a:xfrm>
              <a:off x="2310911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2" name="Google Shape;6312;p12"/>
            <p:cNvSpPr/>
            <p:nvPr/>
          </p:nvSpPr>
          <p:spPr>
            <a:xfrm>
              <a:off x="2463620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3" name="Google Shape;6313;p12"/>
            <p:cNvSpPr/>
            <p:nvPr/>
          </p:nvSpPr>
          <p:spPr>
            <a:xfrm>
              <a:off x="2616327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4" name="Google Shape;6314;p12"/>
            <p:cNvSpPr/>
            <p:nvPr/>
          </p:nvSpPr>
          <p:spPr>
            <a:xfrm>
              <a:off x="5365064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5" name="Google Shape;6315;p12"/>
            <p:cNvSpPr/>
            <p:nvPr/>
          </p:nvSpPr>
          <p:spPr>
            <a:xfrm>
              <a:off x="5670480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6" name="Google Shape;6316;p12"/>
            <p:cNvSpPr/>
            <p:nvPr/>
          </p:nvSpPr>
          <p:spPr>
            <a:xfrm>
              <a:off x="5517773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7" name="Google Shape;6317;p12"/>
            <p:cNvSpPr/>
            <p:nvPr/>
          </p:nvSpPr>
          <p:spPr>
            <a:xfrm>
              <a:off x="5823184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8" name="Google Shape;6318;p12"/>
            <p:cNvSpPr/>
            <p:nvPr/>
          </p:nvSpPr>
          <p:spPr>
            <a:xfrm>
              <a:off x="5975892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9" name="Google Shape;6319;p12"/>
            <p:cNvSpPr/>
            <p:nvPr/>
          </p:nvSpPr>
          <p:spPr>
            <a:xfrm>
              <a:off x="8113800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0" name="Google Shape;6320;p12"/>
            <p:cNvSpPr/>
            <p:nvPr/>
          </p:nvSpPr>
          <p:spPr>
            <a:xfrm>
              <a:off x="8266509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1" name="Google Shape;6321;p12"/>
            <p:cNvSpPr/>
            <p:nvPr/>
          </p:nvSpPr>
          <p:spPr>
            <a:xfrm>
              <a:off x="8419217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2" name="Google Shape;6322;p12"/>
            <p:cNvSpPr/>
            <p:nvPr/>
          </p:nvSpPr>
          <p:spPr>
            <a:xfrm>
              <a:off x="8724628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3" name="Google Shape;6323;p12"/>
            <p:cNvSpPr/>
            <p:nvPr/>
          </p:nvSpPr>
          <p:spPr>
            <a:xfrm>
              <a:off x="8571926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4" name="Google Shape;6324;p12"/>
            <p:cNvSpPr/>
            <p:nvPr/>
          </p:nvSpPr>
          <p:spPr>
            <a:xfrm>
              <a:off x="8877337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5" name="Google Shape;6325;p12"/>
            <p:cNvSpPr/>
            <p:nvPr/>
          </p:nvSpPr>
          <p:spPr>
            <a:xfrm>
              <a:off x="2158203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6" name="Google Shape;6326;p12"/>
            <p:cNvSpPr/>
            <p:nvPr/>
          </p:nvSpPr>
          <p:spPr>
            <a:xfrm>
              <a:off x="2310911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7" name="Google Shape;6327;p12"/>
            <p:cNvSpPr/>
            <p:nvPr/>
          </p:nvSpPr>
          <p:spPr>
            <a:xfrm>
              <a:off x="2463620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8" name="Google Shape;6328;p12"/>
            <p:cNvSpPr/>
            <p:nvPr/>
          </p:nvSpPr>
          <p:spPr>
            <a:xfrm>
              <a:off x="2616327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9" name="Google Shape;6329;p12"/>
            <p:cNvSpPr/>
            <p:nvPr/>
          </p:nvSpPr>
          <p:spPr>
            <a:xfrm>
              <a:off x="2769036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0" name="Google Shape;6330;p12"/>
            <p:cNvSpPr/>
            <p:nvPr/>
          </p:nvSpPr>
          <p:spPr>
            <a:xfrm>
              <a:off x="5212356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1" name="Google Shape;6331;p12"/>
            <p:cNvSpPr/>
            <p:nvPr/>
          </p:nvSpPr>
          <p:spPr>
            <a:xfrm>
              <a:off x="5365064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2" name="Google Shape;6332;p12"/>
            <p:cNvSpPr/>
            <p:nvPr/>
          </p:nvSpPr>
          <p:spPr>
            <a:xfrm>
              <a:off x="5670480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3" name="Google Shape;6333;p12"/>
            <p:cNvSpPr/>
            <p:nvPr/>
          </p:nvSpPr>
          <p:spPr>
            <a:xfrm>
              <a:off x="5517773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4" name="Google Shape;6334;p12"/>
            <p:cNvSpPr/>
            <p:nvPr/>
          </p:nvSpPr>
          <p:spPr>
            <a:xfrm>
              <a:off x="5823184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5" name="Google Shape;6335;p12"/>
            <p:cNvSpPr/>
            <p:nvPr/>
          </p:nvSpPr>
          <p:spPr>
            <a:xfrm>
              <a:off x="8113800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6" name="Google Shape;6336;p12"/>
            <p:cNvSpPr/>
            <p:nvPr/>
          </p:nvSpPr>
          <p:spPr>
            <a:xfrm>
              <a:off x="8266509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7" name="Google Shape;6337;p12"/>
            <p:cNvSpPr/>
            <p:nvPr/>
          </p:nvSpPr>
          <p:spPr>
            <a:xfrm>
              <a:off x="8419217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8" name="Google Shape;6338;p12"/>
            <p:cNvSpPr/>
            <p:nvPr/>
          </p:nvSpPr>
          <p:spPr>
            <a:xfrm>
              <a:off x="8571926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9" name="Google Shape;6339;p12"/>
            <p:cNvSpPr/>
            <p:nvPr/>
          </p:nvSpPr>
          <p:spPr>
            <a:xfrm>
              <a:off x="8724628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0" name="Google Shape;6340;p12"/>
            <p:cNvSpPr/>
            <p:nvPr/>
          </p:nvSpPr>
          <p:spPr>
            <a:xfrm>
              <a:off x="8877337" y="7925637"/>
              <a:ext cx="56515" cy="76835"/>
            </a:xfrm>
            <a:custGeom>
              <a:avLst/>
              <a:gdLst/>
              <a:ahLst/>
              <a:cxnLst/>
              <a:rect l="l" t="t" r="r" b="b"/>
              <a:pathLst>
                <a:path w="56515" h="76834" extrusionOk="0">
                  <a:moveTo>
                    <a:pt x="38182" y="0"/>
                  </a:moveTo>
                  <a:lnTo>
                    <a:pt x="23318" y="3000"/>
                  </a:lnTo>
                  <a:lnTo>
                    <a:pt x="11182" y="11182"/>
                  </a:lnTo>
                  <a:lnTo>
                    <a:pt x="3000" y="23318"/>
                  </a:lnTo>
                  <a:lnTo>
                    <a:pt x="0" y="38182"/>
                  </a:lnTo>
                  <a:lnTo>
                    <a:pt x="3000" y="53044"/>
                  </a:lnTo>
                  <a:lnTo>
                    <a:pt x="11182" y="65181"/>
                  </a:lnTo>
                  <a:lnTo>
                    <a:pt x="23318" y="73363"/>
                  </a:lnTo>
                  <a:lnTo>
                    <a:pt x="38182" y="76363"/>
                  </a:lnTo>
                  <a:lnTo>
                    <a:pt x="42660" y="75458"/>
                  </a:lnTo>
                  <a:lnTo>
                    <a:pt x="56135" y="5088"/>
                  </a:lnTo>
                  <a:lnTo>
                    <a:pt x="53038" y="3000"/>
                  </a:lnTo>
                  <a:lnTo>
                    <a:pt x="38182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1" name="Google Shape;6341;p12"/>
            <p:cNvSpPr/>
            <p:nvPr/>
          </p:nvSpPr>
          <p:spPr>
            <a:xfrm>
              <a:off x="2310911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2" name="Google Shape;6342;p12"/>
            <p:cNvSpPr/>
            <p:nvPr/>
          </p:nvSpPr>
          <p:spPr>
            <a:xfrm>
              <a:off x="20298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3" name="Google Shape;6343;p12"/>
            <p:cNvSpPr/>
            <p:nvPr/>
          </p:nvSpPr>
          <p:spPr>
            <a:xfrm>
              <a:off x="2463620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4" name="Google Shape;6344;p12"/>
            <p:cNvSpPr/>
            <p:nvPr/>
          </p:nvSpPr>
          <p:spPr>
            <a:xfrm>
              <a:off x="2616327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5" name="Google Shape;6345;p12"/>
            <p:cNvSpPr/>
            <p:nvPr/>
          </p:nvSpPr>
          <p:spPr>
            <a:xfrm>
              <a:off x="2769036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6" name="Google Shape;6346;p12"/>
            <p:cNvSpPr/>
            <p:nvPr/>
          </p:nvSpPr>
          <p:spPr>
            <a:xfrm>
              <a:off x="2921744" y="807834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7" name="Google Shape;6347;p12"/>
            <p:cNvSpPr/>
            <p:nvPr/>
          </p:nvSpPr>
          <p:spPr>
            <a:xfrm>
              <a:off x="3074447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8" name="Google Shape;6348;p12"/>
            <p:cNvSpPr/>
            <p:nvPr/>
          </p:nvSpPr>
          <p:spPr>
            <a:xfrm>
              <a:off x="4906940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9" name="Google Shape;6349;p12"/>
            <p:cNvSpPr/>
            <p:nvPr/>
          </p:nvSpPr>
          <p:spPr>
            <a:xfrm>
              <a:off x="5059648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0" name="Google Shape;6350;p12"/>
            <p:cNvSpPr/>
            <p:nvPr/>
          </p:nvSpPr>
          <p:spPr>
            <a:xfrm>
              <a:off x="5212356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1" name="Google Shape;6351;p12"/>
            <p:cNvSpPr/>
            <p:nvPr/>
          </p:nvSpPr>
          <p:spPr>
            <a:xfrm>
              <a:off x="5517773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2" name="Google Shape;6352;p12"/>
            <p:cNvSpPr/>
            <p:nvPr/>
          </p:nvSpPr>
          <p:spPr>
            <a:xfrm>
              <a:off x="5365064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3" name="Google Shape;6353;p12"/>
            <p:cNvSpPr/>
            <p:nvPr/>
          </p:nvSpPr>
          <p:spPr>
            <a:xfrm>
              <a:off x="5670480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4" name="Google Shape;6354;p12"/>
            <p:cNvSpPr/>
            <p:nvPr/>
          </p:nvSpPr>
          <p:spPr>
            <a:xfrm>
              <a:off x="8113800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5" name="Google Shape;6355;p12"/>
            <p:cNvSpPr/>
            <p:nvPr/>
          </p:nvSpPr>
          <p:spPr>
            <a:xfrm>
              <a:off x="7961093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6" name="Google Shape;6356;p12"/>
            <p:cNvSpPr/>
            <p:nvPr/>
          </p:nvSpPr>
          <p:spPr>
            <a:xfrm>
              <a:off x="8266509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7" name="Google Shape;6357;p12"/>
            <p:cNvSpPr/>
            <p:nvPr/>
          </p:nvSpPr>
          <p:spPr>
            <a:xfrm>
              <a:off x="8419217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8" name="Google Shape;6358;p12"/>
            <p:cNvSpPr/>
            <p:nvPr/>
          </p:nvSpPr>
          <p:spPr>
            <a:xfrm>
              <a:off x="8724628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9" name="Google Shape;6359;p12"/>
            <p:cNvSpPr/>
            <p:nvPr/>
          </p:nvSpPr>
          <p:spPr>
            <a:xfrm>
              <a:off x="8571926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0" name="Google Shape;6360;p12"/>
            <p:cNvSpPr/>
            <p:nvPr/>
          </p:nvSpPr>
          <p:spPr>
            <a:xfrm>
              <a:off x="8877337" y="8080506"/>
              <a:ext cx="27940" cy="66040"/>
            </a:xfrm>
            <a:custGeom>
              <a:avLst/>
              <a:gdLst/>
              <a:ahLst/>
              <a:cxnLst/>
              <a:rect l="l" t="t" r="r" b="b"/>
              <a:pathLst>
                <a:path w="27940" h="66040" extrusionOk="0">
                  <a:moveTo>
                    <a:pt x="27454" y="0"/>
                  </a:moveTo>
                  <a:lnTo>
                    <a:pt x="23318" y="835"/>
                  </a:lnTo>
                  <a:lnTo>
                    <a:pt x="11182" y="9019"/>
                  </a:lnTo>
                  <a:lnTo>
                    <a:pt x="3000" y="21156"/>
                  </a:lnTo>
                  <a:lnTo>
                    <a:pt x="0" y="36014"/>
                  </a:lnTo>
                  <a:lnTo>
                    <a:pt x="3000" y="50878"/>
                  </a:lnTo>
                  <a:lnTo>
                    <a:pt x="11182" y="63014"/>
                  </a:lnTo>
                  <a:lnTo>
                    <a:pt x="14907" y="65525"/>
                  </a:lnTo>
                  <a:lnTo>
                    <a:pt x="27454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1" name="Google Shape;6361;p12"/>
            <p:cNvSpPr/>
            <p:nvPr/>
          </p:nvSpPr>
          <p:spPr>
            <a:xfrm>
              <a:off x="20298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2" name="Google Shape;6362;p12"/>
            <p:cNvSpPr/>
            <p:nvPr/>
          </p:nvSpPr>
          <p:spPr>
            <a:xfrm>
              <a:off x="2463620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3" name="Google Shape;6363;p12"/>
            <p:cNvSpPr/>
            <p:nvPr/>
          </p:nvSpPr>
          <p:spPr>
            <a:xfrm>
              <a:off x="2616327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4" name="Google Shape;6364;p12"/>
            <p:cNvSpPr/>
            <p:nvPr/>
          </p:nvSpPr>
          <p:spPr>
            <a:xfrm>
              <a:off x="2921744" y="823105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5" name="Google Shape;6365;p12"/>
            <p:cNvSpPr/>
            <p:nvPr/>
          </p:nvSpPr>
          <p:spPr>
            <a:xfrm>
              <a:off x="2769036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6" name="Google Shape;6366;p12"/>
            <p:cNvSpPr/>
            <p:nvPr/>
          </p:nvSpPr>
          <p:spPr>
            <a:xfrm>
              <a:off x="3074447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7" name="Google Shape;6367;p12"/>
            <p:cNvSpPr/>
            <p:nvPr/>
          </p:nvSpPr>
          <p:spPr>
            <a:xfrm>
              <a:off x="3227155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8" name="Google Shape;6368;p12"/>
            <p:cNvSpPr/>
            <p:nvPr/>
          </p:nvSpPr>
          <p:spPr>
            <a:xfrm>
              <a:off x="3532571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9" name="Google Shape;6369;p12"/>
            <p:cNvSpPr/>
            <p:nvPr/>
          </p:nvSpPr>
          <p:spPr>
            <a:xfrm>
              <a:off x="3379863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0" name="Google Shape;6370;p12"/>
            <p:cNvSpPr/>
            <p:nvPr/>
          </p:nvSpPr>
          <p:spPr>
            <a:xfrm>
              <a:off x="4754232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1" name="Google Shape;6371;p12"/>
            <p:cNvSpPr/>
            <p:nvPr/>
          </p:nvSpPr>
          <p:spPr>
            <a:xfrm>
              <a:off x="4601523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2" name="Google Shape;6372;p12"/>
            <p:cNvSpPr/>
            <p:nvPr/>
          </p:nvSpPr>
          <p:spPr>
            <a:xfrm>
              <a:off x="5059648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3" name="Google Shape;6373;p12"/>
            <p:cNvSpPr/>
            <p:nvPr/>
          </p:nvSpPr>
          <p:spPr>
            <a:xfrm>
              <a:off x="4906940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4" name="Google Shape;6374;p12"/>
            <p:cNvSpPr/>
            <p:nvPr/>
          </p:nvSpPr>
          <p:spPr>
            <a:xfrm>
              <a:off x="5212356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5" name="Google Shape;6375;p12"/>
            <p:cNvSpPr/>
            <p:nvPr/>
          </p:nvSpPr>
          <p:spPr>
            <a:xfrm>
              <a:off x="5517773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6" name="Google Shape;6376;p12"/>
            <p:cNvSpPr/>
            <p:nvPr/>
          </p:nvSpPr>
          <p:spPr>
            <a:xfrm>
              <a:off x="5365064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7" name="Google Shape;6377;p12"/>
            <p:cNvSpPr/>
            <p:nvPr/>
          </p:nvSpPr>
          <p:spPr>
            <a:xfrm>
              <a:off x="7961093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8" name="Google Shape;6378;p12"/>
            <p:cNvSpPr/>
            <p:nvPr/>
          </p:nvSpPr>
          <p:spPr>
            <a:xfrm>
              <a:off x="8113800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9" name="Google Shape;6379;p12"/>
            <p:cNvSpPr/>
            <p:nvPr/>
          </p:nvSpPr>
          <p:spPr>
            <a:xfrm>
              <a:off x="8419217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0" name="Google Shape;6380;p12"/>
            <p:cNvSpPr/>
            <p:nvPr/>
          </p:nvSpPr>
          <p:spPr>
            <a:xfrm>
              <a:off x="8266509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1" name="Google Shape;6381;p12"/>
            <p:cNvSpPr/>
            <p:nvPr/>
          </p:nvSpPr>
          <p:spPr>
            <a:xfrm>
              <a:off x="8571926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2" name="Google Shape;6382;p12"/>
            <p:cNvSpPr/>
            <p:nvPr/>
          </p:nvSpPr>
          <p:spPr>
            <a:xfrm>
              <a:off x="8724628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3" name="Google Shape;6383;p12"/>
            <p:cNvSpPr/>
            <p:nvPr/>
          </p:nvSpPr>
          <p:spPr>
            <a:xfrm>
              <a:off x="20298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4" name="Google Shape;6384;p12"/>
            <p:cNvSpPr/>
            <p:nvPr/>
          </p:nvSpPr>
          <p:spPr>
            <a:xfrm>
              <a:off x="173001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5" name="Google Shape;6385;p12"/>
            <p:cNvSpPr/>
            <p:nvPr/>
          </p:nvSpPr>
          <p:spPr>
            <a:xfrm>
              <a:off x="2616327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6" name="Google Shape;6386;p12"/>
            <p:cNvSpPr/>
            <p:nvPr/>
          </p:nvSpPr>
          <p:spPr>
            <a:xfrm>
              <a:off x="2921744" y="8383756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7" name="Google Shape;6387;p12"/>
            <p:cNvSpPr/>
            <p:nvPr/>
          </p:nvSpPr>
          <p:spPr>
            <a:xfrm>
              <a:off x="2769036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8" name="Google Shape;6388;p12"/>
            <p:cNvSpPr/>
            <p:nvPr/>
          </p:nvSpPr>
          <p:spPr>
            <a:xfrm>
              <a:off x="3227155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9" name="Google Shape;6389;p12"/>
            <p:cNvSpPr/>
            <p:nvPr/>
          </p:nvSpPr>
          <p:spPr>
            <a:xfrm>
              <a:off x="3074447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0" name="Google Shape;6390;p12"/>
            <p:cNvSpPr/>
            <p:nvPr/>
          </p:nvSpPr>
          <p:spPr>
            <a:xfrm>
              <a:off x="3379863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1" name="Google Shape;6391;p12"/>
            <p:cNvSpPr/>
            <p:nvPr/>
          </p:nvSpPr>
          <p:spPr>
            <a:xfrm>
              <a:off x="3685280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2" name="Google Shape;6392;p12"/>
            <p:cNvSpPr/>
            <p:nvPr/>
          </p:nvSpPr>
          <p:spPr>
            <a:xfrm>
              <a:off x="3532571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3" name="Google Shape;6393;p12"/>
            <p:cNvSpPr/>
            <p:nvPr/>
          </p:nvSpPr>
          <p:spPr>
            <a:xfrm>
              <a:off x="3837987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4" name="Google Shape;6394;p12"/>
            <p:cNvSpPr/>
            <p:nvPr/>
          </p:nvSpPr>
          <p:spPr>
            <a:xfrm>
              <a:off x="3990696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5" name="Google Shape;6395;p12"/>
            <p:cNvSpPr/>
            <p:nvPr/>
          </p:nvSpPr>
          <p:spPr>
            <a:xfrm>
              <a:off x="4143404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6" name="Google Shape;6396;p12"/>
            <p:cNvSpPr/>
            <p:nvPr/>
          </p:nvSpPr>
          <p:spPr>
            <a:xfrm>
              <a:off x="4296113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7" name="Google Shape;6397;p12"/>
            <p:cNvSpPr/>
            <p:nvPr/>
          </p:nvSpPr>
          <p:spPr>
            <a:xfrm>
              <a:off x="4448815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8" name="Google Shape;6398;p12"/>
            <p:cNvSpPr/>
            <p:nvPr/>
          </p:nvSpPr>
          <p:spPr>
            <a:xfrm>
              <a:off x="4601523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9" name="Google Shape;6399;p12"/>
            <p:cNvSpPr/>
            <p:nvPr/>
          </p:nvSpPr>
          <p:spPr>
            <a:xfrm>
              <a:off x="4754232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0" name="Google Shape;6400;p12"/>
            <p:cNvSpPr/>
            <p:nvPr/>
          </p:nvSpPr>
          <p:spPr>
            <a:xfrm>
              <a:off x="5059648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1" name="Google Shape;6401;p12"/>
            <p:cNvSpPr/>
            <p:nvPr/>
          </p:nvSpPr>
          <p:spPr>
            <a:xfrm>
              <a:off x="4906940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2" name="Google Shape;6402;p12"/>
            <p:cNvSpPr/>
            <p:nvPr/>
          </p:nvSpPr>
          <p:spPr>
            <a:xfrm>
              <a:off x="5212356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3" name="Google Shape;6403;p12"/>
            <p:cNvSpPr/>
            <p:nvPr/>
          </p:nvSpPr>
          <p:spPr>
            <a:xfrm>
              <a:off x="5365064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4" name="Google Shape;6404;p12"/>
            <p:cNvSpPr/>
            <p:nvPr/>
          </p:nvSpPr>
          <p:spPr>
            <a:xfrm>
              <a:off x="7808385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5" name="Google Shape;6405;p12"/>
            <p:cNvSpPr/>
            <p:nvPr/>
          </p:nvSpPr>
          <p:spPr>
            <a:xfrm>
              <a:off x="7961093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6" name="Google Shape;6406;p12"/>
            <p:cNvSpPr/>
            <p:nvPr/>
          </p:nvSpPr>
          <p:spPr>
            <a:xfrm>
              <a:off x="8113800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7" name="Google Shape;6407;p12"/>
            <p:cNvSpPr/>
            <p:nvPr/>
          </p:nvSpPr>
          <p:spPr>
            <a:xfrm>
              <a:off x="8419217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8" name="Google Shape;6408;p12"/>
            <p:cNvSpPr/>
            <p:nvPr/>
          </p:nvSpPr>
          <p:spPr>
            <a:xfrm>
              <a:off x="8266509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9" name="Google Shape;6409;p12"/>
            <p:cNvSpPr/>
            <p:nvPr/>
          </p:nvSpPr>
          <p:spPr>
            <a:xfrm>
              <a:off x="8571926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0" name="Google Shape;6410;p12"/>
            <p:cNvSpPr/>
            <p:nvPr/>
          </p:nvSpPr>
          <p:spPr>
            <a:xfrm>
              <a:off x="20298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1" name="Google Shape;6411;p12"/>
            <p:cNvSpPr/>
            <p:nvPr/>
          </p:nvSpPr>
          <p:spPr>
            <a:xfrm>
              <a:off x="8724628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2" name="Google Shape;6412;p12"/>
            <p:cNvSpPr/>
            <p:nvPr/>
          </p:nvSpPr>
          <p:spPr>
            <a:xfrm>
              <a:off x="173001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3" name="Google Shape;6413;p12"/>
            <p:cNvSpPr/>
            <p:nvPr/>
          </p:nvSpPr>
          <p:spPr>
            <a:xfrm>
              <a:off x="3074447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4" name="Google Shape;6414;p12"/>
            <p:cNvSpPr/>
            <p:nvPr/>
          </p:nvSpPr>
          <p:spPr>
            <a:xfrm>
              <a:off x="2921744" y="8536469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5" name="Google Shape;6415;p12"/>
            <p:cNvSpPr/>
            <p:nvPr/>
          </p:nvSpPr>
          <p:spPr>
            <a:xfrm>
              <a:off x="3379863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6" name="Google Shape;6416;p12"/>
            <p:cNvSpPr/>
            <p:nvPr/>
          </p:nvSpPr>
          <p:spPr>
            <a:xfrm>
              <a:off x="3227155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7" name="Google Shape;6417;p12"/>
            <p:cNvSpPr/>
            <p:nvPr/>
          </p:nvSpPr>
          <p:spPr>
            <a:xfrm>
              <a:off x="3532571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8" name="Google Shape;6418;p12"/>
            <p:cNvSpPr/>
            <p:nvPr/>
          </p:nvSpPr>
          <p:spPr>
            <a:xfrm>
              <a:off x="3685280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9" name="Google Shape;6419;p12"/>
            <p:cNvSpPr/>
            <p:nvPr/>
          </p:nvSpPr>
          <p:spPr>
            <a:xfrm>
              <a:off x="3837987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0" name="Google Shape;6420;p12"/>
            <p:cNvSpPr/>
            <p:nvPr/>
          </p:nvSpPr>
          <p:spPr>
            <a:xfrm>
              <a:off x="3990696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1" name="Google Shape;6421;p12"/>
            <p:cNvSpPr/>
            <p:nvPr/>
          </p:nvSpPr>
          <p:spPr>
            <a:xfrm>
              <a:off x="4143404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2" name="Google Shape;6422;p12"/>
            <p:cNvSpPr/>
            <p:nvPr/>
          </p:nvSpPr>
          <p:spPr>
            <a:xfrm>
              <a:off x="4296113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3" name="Google Shape;6423;p12"/>
            <p:cNvSpPr/>
            <p:nvPr/>
          </p:nvSpPr>
          <p:spPr>
            <a:xfrm>
              <a:off x="4448815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4" name="Google Shape;6424;p12"/>
            <p:cNvSpPr/>
            <p:nvPr/>
          </p:nvSpPr>
          <p:spPr>
            <a:xfrm>
              <a:off x="4601523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5" name="Google Shape;6425;p12"/>
            <p:cNvSpPr/>
            <p:nvPr/>
          </p:nvSpPr>
          <p:spPr>
            <a:xfrm>
              <a:off x="4754232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6" name="Google Shape;6426;p12"/>
            <p:cNvSpPr/>
            <p:nvPr/>
          </p:nvSpPr>
          <p:spPr>
            <a:xfrm>
              <a:off x="4906940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7" name="Google Shape;6427;p12"/>
            <p:cNvSpPr/>
            <p:nvPr/>
          </p:nvSpPr>
          <p:spPr>
            <a:xfrm>
              <a:off x="5059648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8" name="Google Shape;6428;p12"/>
            <p:cNvSpPr/>
            <p:nvPr/>
          </p:nvSpPr>
          <p:spPr>
            <a:xfrm>
              <a:off x="7808385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9" name="Google Shape;6429;p12"/>
            <p:cNvSpPr/>
            <p:nvPr/>
          </p:nvSpPr>
          <p:spPr>
            <a:xfrm>
              <a:off x="7961093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0" name="Google Shape;6430;p12"/>
            <p:cNvSpPr/>
            <p:nvPr/>
          </p:nvSpPr>
          <p:spPr>
            <a:xfrm>
              <a:off x="8113800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1" name="Google Shape;6431;p12"/>
            <p:cNvSpPr/>
            <p:nvPr/>
          </p:nvSpPr>
          <p:spPr>
            <a:xfrm>
              <a:off x="8266509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2" name="Google Shape;6432;p12"/>
            <p:cNvSpPr/>
            <p:nvPr/>
          </p:nvSpPr>
          <p:spPr>
            <a:xfrm>
              <a:off x="8419217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3" name="Google Shape;6433;p12"/>
            <p:cNvSpPr/>
            <p:nvPr/>
          </p:nvSpPr>
          <p:spPr>
            <a:xfrm>
              <a:off x="8571926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4" name="Google Shape;6434;p12"/>
            <p:cNvSpPr/>
            <p:nvPr/>
          </p:nvSpPr>
          <p:spPr>
            <a:xfrm>
              <a:off x="8724628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5" name="Google Shape;6435;p12"/>
            <p:cNvSpPr/>
            <p:nvPr/>
          </p:nvSpPr>
          <p:spPr>
            <a:xfrm>
              <a:off x="20298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6" name="Google Shape;6436;p12"/>
            <p:cNvSpPr/>
            <p:nvPr/>
          </p:nvSpPr>
          <p:spPr>
            <a:xfrm>
              <a:off x="173001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7" name="Google Shape;6437;p12"/>
            <p:cNvSpPr/>
            <p:nvPr/>
          </p:nvSpPr>
          <p:spPr>
            <a:xfrm>
              <a:off x="325709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8" name="Google Shape;6438;p12"/>
            <p:cNvSpPr/>
            <p:nvPr/>
          </p:nvSpPr>
          <p:spPr>
            <a:xfrm>
              <a:off x="3227155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9" name="Google Shape;6439;p12"/>
            <p:cNvSpPr/>
            <p:nvPr/>
          </p:nvSpPr>
          <p:spPr>
            <a:xfrm>
              <a:off x="3379863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0" name="Google Shape;6440;p12"/>
            <p:cNvSpPr/>
            <p:nvPr/>
          </p:nvSpPr>
          <p:spPr>
            <a:xfrm>
              <a:off x="3532571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1" name="Google Shape;6441;p12"/>
            <p:cNvSpPr/>
            <p:nvPr/>
          </p:nvSpPr>
          <p:spPr>
            <a:xfrm>
              <a:off x="3685280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2" name="Google Shape;6442;p12"/>
            <p:cNvSpPr/>
            <p:nvPr/>
          </p:nvSpPr>
          <p:spPr>
            <a:xfrm>
              <a:off x="3837987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3" name="Google Shape;6443;p12"/>
            <p:cNvSpPr/>
            <p:nvPr/>
          </p:nvSpPr>
          <p:spPr>
            <a:xfrm>
              <a:off x="3990696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4" name="Google Shape;6444;p12"/>
            <p:cNvSpPr/>
            <p:nvPr/>
          </p:nvSpPr>
          <p:spPr>
            <a:xfrm>
              <a:off x="4143404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5" name="Google Shape;6445;p12"/>
            <p:cNvSpPr/>
            <p:nvPr/>
          </p:nvSpPr>
          <p:spPr>
            <a:xfrm>
              <a:off x="4296113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6" name="Google Shape;6446;p12"/>
            <p:cNvSpPr/>
            <p:nvPr/>
          </p:nvSpPr>
          <p:spPr>
            <a:xfrm>
              <a:off x="4448815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7" name="Google Shape;6447;p12"/>
            <p:cNvSpPr/>
            <p:nvPr/>
          </p:nvSpPr>
          <p:spPr>
            <a:xfrm>
              <a:off x="4601523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8" name="Google Shape;6448;p12"/>
            <p:cNvSpPr/>
            <p:nvPr/>
          </p:nvSpPr>
          <p:spPr>
            <a:xfrm>
              <a:off x="7655676" y="868917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9" name="Google Shape;6449;p12"/>
            <p:cNvSpPr/>
            <p:nvPr/>
          </p:nvSpPr>
          <p:spPr>
            <a:xfrm>
              <a:off x="7808385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0" name="Google Shape;6450;p12"/>
            <p:cNvSpPr/>
            <p:nvPr/>
          </p:nvSpPr>
          <p:spPr>
            <a:xfrm>
              <a:off x="7961093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1" name="Google Shape;6451;p12"/>
            <p:cNvSpPr/>
            <p:nvPr/>
          </p:nvSpPr>
          <p:spPr>
            <a:xfrm>
              <a:off x="8113800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2" name="Google Shape;6452;p12"/>
            <p:cNvSpPr/>
            <p:nvPr/>
          </p:nvSpPr>
          <p:spPr>
            <a:xfrm>
              <a:off x="8266509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3" name="Google Shape;6453;p12"/>
            <p:cNvSpPr/>
            <p:nvPr/>
          </p:nvSpPr>
          <p:spPr>
            <a:xfrm>
              <a:off x="8419217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4" name="Google Shape;6454;p12"/>
            <p:cNvSpPr/>
            <p:nvPr/>
          </p:nvSpPr>
          <p:spPr>
            <a:xfrm>
              <a:off x="8571926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5" name="Google Shape;6455;p12"/>
            <p:cNvSpPr/>
            <p:nvPr/>
          </p:nvSpPr>
          <p:spPr>
            <a:xfrm>
              <a:off x="8724628" y="8689173"/>
              <a:ext cx="62230" cy="76835"/>
            </a:xfrm>
            <a:custGeom>
              <a:avLst/>
              <a:gdLst/>
              <a:ahLst/>
              <a:cxnLst/>
              <a:rect l="l" t="t" r="r" b="b"/>
              <a:pathLst>
                <a:path w="62229" h="76834" extrusionOk="0">
                  <a:moveTo>
                    <a:pt x="38182" y="0"/>
                  </a:moveTo>
                  <a:lnTo>
                    <a:pt x="23319" y="3000"/>
                  </a:lnTo>
                  <a:lnTo>
                    <a:pt x="11182" y="11181"/>
                  </a:lnTo>
                  <a:lnTo>
                    <a:pt x="3000" y="23318"/>
                  </a:lnTo>
                  <a:lnTo>
                    <a:pt x="0" y="38181"/>
                  </a:lnTo>
                  <a:lnTo>
                    <a:pt x="3000" y="53044"/>
                  </a:lnTo>
                  <a:lnTo>
                    <a:pt x="11182" y="65180"/>
                  </a:lnTo>
                  <a:lnTo>
                    <a:pt x="23319" y="73363"/>
                  </a:lnTo>
                  <a:lnTo>
                    <a:pt x="38182" y="76363"/>
                  </a:lnTo>
                  <a:lnTo>
                    <a:pt x="49421" y="74093"/>
                  </a:lnTo>
                  <a:lnTo>
                    <a:pt x="61892" y="8969"/>
                  </a:lnTo>
                  <a:lnTo>
                    <a:pt x="53039" y="3000"/>
                  </a:lnTo>
                  <a:lnTo>
                    <a:pt x="38182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6" name="Google Shape;6456;p12"/>
            <p:cNvSpPr/>
            <p:nvPr/>
          </p:nvSpPr>
          <p:spPr>
            <a:xfrm>
              <a:off x="20298" y="884188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7" name="Google Shape;6457;p12"/>
            <p:cNvSpPr/>
            <p:nvPr/>
          </p:nvSpPr>
          <p:spPr>
            <a:xfrm>
              <a:off x="173001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8" name="Google Shape;6458;p12"/>
            <p:cNvSpPr/>
            <p:nvPr/>
          </p:nvSpPr>
          <p:spPr>
            <a:xfrm>
              <a:off x="325709" y="884188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9" name="Google Shape;6459;p12"/>
            <p:cNvSpPr/>
            <p:nvPr/>
          </p:nvSpPr>
          <p:spPr>
            <a:xfrm>
              <a:off x="478417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0" name="Google Shape;6460;p12"/>
            <p:cNvSpPr/>
            <p:nvPr/>
          </p:nvSpPr>
          <p:spPr>
            <a:xfrm>
              <a:off x="7502968" y="884188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1" name="Google Shape;6461;p12"/>
            <p:cNvSpPr/>
            <p:nvPr/>
          </p:nvSpPr>
          <p:spPr>
            <a:xfrm>
              <a:off x="7655676" y="8841885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2" name="Google Shape;6462;p12"/>
            <p:cNvSpPr/>
            <p:nvPr/>
          </p:nvSpPr>
          <p:spPr>
            <a:xfrm>
              <a:off x="7808385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3" name="Google Shape;6463;p12"/>
            <p:cNvSpPr/>
            <p:nvPr/>
          </p:nvSpPr>
          <p:spPr>
            <a:xfrm>
              <a:off x="7961093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4" name="Google Shape;6464;p12"/>
            <p:cNvSpPr/>
            <p:nvPr/>
          </p:nvSpPr>
          <p:spPr>
            <a:xfrm>
              <a:off x="8113800" y="884188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5" name="Google Shape;6465;p12"/>
            <p:cNvSpPr/>
            <p:nvPr/>
          </p:nvSpPr>
          <p:spPr>
            <a:xfrm>
              <a:off x="8266509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6" name="Google Shape;6466;p12"/>
            <p:cNvSpPr/>
            <p:nvPr/>
          </p:nvSpPr>
          <p:spPr>
            <a:xfrm>
              <a:off x="8419217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7" name="Google Shape;6467;p12"/>
            <p:cNvSpPr/>
            <p:nvPr/>
          </p:nvSpPr>
          <p:spPr>
            <a:xfrm>
              <a:off x="8571926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8" name="Google Shape;6468;p12"/>
            <p:cNvSpPr/>
            <p:nvPr/>
          </p:nvSpPr>
          <p:spPr>
            <a:xfrm>
              <a:off x="20298" y="8994589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9" name="Google Shape;6469;p12"/>
            <p:cNvSpPr/>
            <p:nvPr/>
          </p:nvSpPr>
          <p:spPr>
            <a:xfrm>
              <a:off x="173001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0" name="Google Shape;6470;p12"/>
            <p:cNvSpPr/>
            <p:nvPr/>
          </p:nvSpPr>
          <p:spPr>
            <a:xfrm>
              <a:off x="325709" y="8994589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1" name="Google Shape;6471;p12"/>
            <p:cNvSpPr/>
            <p:nvPr/>
          </p:nvSpPr>
          <p:spPr>
            <a:xfrm>
              <a:off x="478417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2" name="Google Shape;6472;p12"/>
            <p:cNvSpPr/>
            <p:nvPr/>
          </p:nvSpPr>
          <p:spPr>
            <a:xfrm>
              <a:off x="7350260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3" name="Google Shape;6473;p12"/>
            <p:cNvSpPr/>
            <p:nvPr/>
          </p:nvSpPr>
          <p:spPr>
            <a:xfrm>
              <a:off x="7502968" y="8994589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4" name="Google Shape;6474;p12"/>
            <p:cNvSpPr/>
            <p:nvPr/>
          </p:nvSpPr>
          <p:spPr>
            <a:xfrm>
              <a:off x="7655676" y="8994589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5" name="Google Shape;6475;p12"/>
            <p:cNvSpPr/>
            <p:nvPr/>
          </p:nvSpPr>
          <p:spPr>
            <a:xfrm>
              <a:off x="7808385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6" name="Google Shape;6476;p12"/>
            <p:cNvSpPr/>
            <p:nvPr/>
          </p:nvSpPr>
          <p:spPr>
            <a:xfrm>
              <a:off x="7961093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7" name="Google Shape;6477;p12"/>
            <p:cNvSpPr/>
            <p:nvPr/>
          </p:nvSpPr>
          <p:spPr>
            <a:xfrm>
              <a:off x="8113800" y="8994589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8" name="Google Shape;6478;p12"/>
            <p:cNvSpPr/>
            <p:nvPr/>
          </p:nvSpPr>
          <p:spPr>
            <a:xfrm>
              <a:off x="8266509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9" name="Google Shape;6479;p12"/>
            <p:cNvSpPr/>
            <p:nvPr/>
          </p:nvSpPr>
          <p:spPr>
            <a:xfrm>
              <a:off x="8419217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0" name="Google Shape;6480;p12"/>
            <p:cNvSpPr/>
            <p:nvPr/>
          </p:nvSpPr>
          <p:spPr>
            <a:xfrm>
              <a:off x="8571926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1" name="Google Shape;6481;p12"/>
            <p:cNvSpPr/>
            <p:nvPr/>
          </p:nvSpPr>
          <p:spPr>
            <a:xfrm>
              <a:off x="20298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2" name="Google Shape;6482;p12"/>
            <p:cNvSpPr/>
            <p:nvPr/>
          </p:nvSpPr>
          <p:spPr>
            <a:xfrm>
              <a:off x="173001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3" name="Google Shape;6483;p12"/>
            <p:cNvSpPr/>
            <p:nvPr/>
          </p:nvSpPr>
          <p:spPr>
            <a:xfrm>
              <a:off x="325709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4" name="Google Shape;6484;p12"/>
            <p:cNvSpPr/>
            <p:nvPr/>
          </p:nvSpPr>
          <p:spPr>
            <a:xfrm>
              <a:off x="478417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5" name="Google Shape;6485;p12"/>
            <p:cNvSpPr/>
            <p:nvPr/>
          </p:nvSpPr>
          <p:spPr>
            <a:xfrm>
              <a:off x="631126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6" name="Google Shape;6486;p12"/>
            <p:cNvSpPr/>
            <p:nvPr/>
          </p:nvSpPr>
          <p:spPr>
            <a:xfrm>
              <a:off x="7350260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7" name="Google Shape;6487;p12"/>
            <p:cNvSpPr/>
            <p:nvPr/>
          </p:nvSpPr>
          <p:spPr>
            <a:xfrm>
              <a:off x="7502968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8" name="Google Shape;6488;p12"/>
            <p:cNvSpPr/>
            <p:nvPr/>
          </p:nvSpPr>
          <p:spPr>
            <a:xfrm>
              <a:off x="7655676" y="914730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9" name="Google Shape;6489;p12"/>
            <p:cNvSpPr/>
            <p:nvPr/>
          </p:nvSpPr>
          <p:spPr>
            <a:xfrm>
              <a:off x="7808385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0" name="Google Shape;6490;p12"/>
            <p:cNvSpPr/>
            <p:nvPr/>
          </p:nvSpPr>
          <p:spPr>
            <a:xfrm>
              <a:off x="7961093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1" name="Google Shape;6491;p12"/>
            <p:cNvSpPr/>
            <p:nvPr/>
          </p:nvSpPr>
          <p:spPr>
            <a:xfrm>
              <a:off x="8113800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2" name="Google Shape;6492;p12"/>
            <p:cNvSpPr/>
            <p:nvPr/>
          </p:nvSpPr>
          <p:spPr>
            <a:xfrm>
              <a:off x="8266509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3" name="Google Shape;6493;p12"/>
            <p:cNvSpPr/>
            <p:nvPr/>
          </p:nvSpPr>
          <p:spPr>
            <a:xfrm>
              <a:off x="8419217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4" name="Google Shape;6494;p12"/>
            <p:cNvSpPr/>
            <p:nvPr/>
          </p:nvSpPr>
          <p:spPr>
            <a:xfrm>
              <a:off x="20298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5" name="Google Shape;6495;p12"/>
            <p:cNvSpPr/>
            <p:nvPr/>
          </p:nvSpPr>
          <p:spPr>
            <a:xfrm>
              <a:off x="173001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6" name="Google Shape;6496;p12"/>
            <p:cNvSpPr/>
            <p:nvPr/>
          </p:nvSpPr>
          <p:spPr>
            <a:xfrm>
              <a:off x="325709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7" name="Google Shape;6497;p12"/>
            <p:cNvSpPr/>
            <p:nvPr/>
          </p:nvSpPr>
          <p:spPr>
            <a:xfrm>
              <a:off x="478417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8" name="Google Shape;6498;p12"/>
            <p:cNvSpPr/>
            <p:nvPr/>
          </p:nvSpPr>
          <p:spPr>
            <a:xfrm>
              <a:off x="631126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9" name="Google Shape;6499;p12"/>
            <p:cNvSpPr/>
            <p:nvPr/>
          </p:nvSpPr>
          <p:spPr>
            <a:xfrm>
              <a:off x="783834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0" name="Google Shape;6500;p12"/>
            <p:cNvSpPr/>
            <p:nvPr/>
          </p:nvSpPr>
          <p:spPr>
            <a:xfrm>
              <a:off x="7197557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1" name="Google Shape;6501;p12"/>
            <p:cNvSpPr/>
            <p:nvPr/>
          </p:nvSpPr>
          <p:spPr>
            <a:xfrm>
              <a:off x="7350260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2" name="Google Shape;6502;p12"/>
            <p:cNvSpPr/>
            <p:nvPr/>
          </p:nvSpPr>
          <p:spPr>
            <a:xfrm>
              <a:off x="7502968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3" name="Google Shape;6503;p12"/>
            <p:cNvSpPr/>
            <p:nvPr/>
          </p:nvSpPr>
          <p:spPr>
            <a:xfrm>
              <a:off x="7655676" y="930000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4" name="Google Shape;6504;p12"/>
            <p:cNvSpPr/>
            <p:nvPr/>
          </p:nvSpPr>
          <p:spPr>
            <a:xfrm>
              <a:off x="7808385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5" name="Google Shape;6505;p12"/>
            <p:cNvSpPr/>
            <p:nvPr/>
          </p:nvSpPr>
          <p:spPr>
            <a:xfrm>
              <a:off x="7961093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6" name="Google Shape;6506;p12"/>
            <p:cNvSpPr/>
            <p:nvPr/>
          </p:nvSpPr>
          <p:spPr>
            <a:xfrm>
              <a:off x="8113800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7" name="Google Shape;6507;p12"/>
            <p:cNvSpPr/>
            <p:nvPr/>
          </p:nvSpPr>
          <p:spPr>
            <a:xfrm>
              <a:off x="8266509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8" name="Google Shape;6508;p12"/>
            <p:cNvSpPr/>
            <p:nvPr/>
          </p:nvSpPr>
          <p:spPr>
            <a:xfrm>
              <a:off x="20298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9" name="Google Shape;6509;p12"/>
            <p:cNvSpPr/>
            <p:nvPr/>
          </p:nvSpPr>
          <p:spPr>
            <a:xfrm>
              <a:off x="173001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0" name="Google Shape;6510;p12"/>
            <p:cNvSpPr/>
            <p:nvPr/>
          </p:nvSpPr>
          <p:spPr>
            <a:xfrm>
              <a:off x="325709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1" name="Google Shape;6511;p12"/>
            <p:cNvSpPr/>
            <p:nvPr/>
          </p:nvSpPr>
          <p:spPr>
            <a:xfrm>
              <a:off x="478417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2" name="Google Shape;6512;p12"/>
            <p:cNvSpPr/>
            <p:nvPr/>
          </p:nvSpPr>
          <p:spPr>
            <a:xfrm>
              <a:off x="631126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3" name="Google Shape;6513;p12"/>
            <p:cNvSpPr/>
            <p:nvPr/>
          </p:nvSpPr>
          <p:spPr>
            <a:xfrm>
              <a:off x="783834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4" name="Google Shape;6514;p12"/>
            <p:cNvSpPr/>
            <p:nvPr/>
          </p:nvSpPr>
          <p:spPr>
            <a:xfrm>
              <a:off x="936542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5" name="Google Shape;6515;p12"/>
            <p:cNvSpPr/>
            <p:nvPr/>
          </p:nvSpPr>
          <p:spPr>
            <a:xfrm>
              <a:off x="7044849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6" name="Google Shape;6516;p12"/>
            <p:cNvSpPr/>
            <p:nvPr/>
          </p:nvSpPr>
          <p:spPr>
            <a:xfrm>
              <a:off x="7197557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7" name="Google Shape;6517;p12"/>
            <p:cNvSpPr/>
            <p:nvPr/>
          </p:nvSpPr>
          <p:spPr>
            <a:xfrm>
              <a:off x="7350260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8" name="Google Shape;6518;p12"/>
            <p:cNvSpPr/>
            <p:nvPr/>
          </p:nvSpPr>
          <p:spPr>
            <a:xfrm>
              <a:off x="7502968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9" name="Google Shape;6519;p12"/>
            <p:cNvSpPr/>
            <p:nvPr/>
          </p:nvSpPr>
          <p:spPr>
            <a:xfrm>
              <a:off x="7655676" y="945270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0" name="Google Shape;6520;p12"/>
            <p:cNvSpPr/>
            <p:nvPr/>
          </p:nvSpPr>
          <p:spPr>
            <a:xfrm>
              <a:off x="7808385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1" name="Google Shape;6521;p12"/>
            <p:cNvSpPr/>
            <p:nvPr/>
          </p:nvSpPr>
          <p:spPr>
            <a:xfrm>
              <a:off x="7961093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2" name="Google Shape;6522;p12"/>
            <p:cNvSpPr/>
            <p:nvPr/>
          </p:nvSpPr>
          <p:spPr>
            <a:xfrm>
              <a:off x="8113800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3" name="Google Shape;6523;p12"/>
            <p:cNvSpPr/>
            <p:nvPr/>
          </p:nvSpPr>
          <p:spPr>
            <a:xfrm>
              <a:off x="8266509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4" name="Google Shape;6524;p12"/>
            <p:cNvSpPr/>
            <p:nvPr/>
          </p:nvSpPr>
          <p:spPr>
            <a:xfrm>
              <a:off x="20298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5" name="Google Shape;6525;p12"/>
            <p:cNvSpPr/>
            <p:nvPr/>
          </p:nvSpPr>
          <p:spPr>
            <a:xfrm>
              <a:off x="173001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6" name="Google Shape;6526;p12"/>
            <p:cNvSpPr/>
            <p:nvPr/>
          </p:nvSpPr>
          <p:spPr>
            <a:xfrm>
              <a:off x="325709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7" name="Google Shape;6527;p12"/>
            <p:cNvSpPr/>
            <p:nvPr/>
          </p:nvSpPr>
          <p:spPr>
            <a:xfrm>
              <a:off x="478417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8" name="Google Shape;6528;p12"/>
            <p:cNvSpPr/>
            <p:nvPr/>
          </p:nvSpPr>
          <p:spPr>
            <a:xfrm>
              <a:off x="631126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9" name="Google Shape;6529;p12"/>
            <p:cNvSpPr/>
            <p:nvPr/>
          </p:nvSpPr>
          <p:spPr>
            <a:xfrm>
              <a:off x="783834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0" name="Google Shape;6530;p12"/>
            <p:cNvSpPr/>
            <p:nvPr/>
          </p:nvSpPr>
          <p:spPr>
            <a:xfrm>
              <a:off x="936542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1" name="Google Shape;6531;p12"/>
            <p:cNvSpPr/>
            <p:nvPr/>
          </p:nvSpPr>
          <p:spPr>
            <a:xfrm>
              <a:off x="1089250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2" name="Google Shape;6532;p12"/>
            <p:cNvSpPr/>
            <p:nvPr/>
          </p:nvSpPr>
          <p:spPr>
            <a:xfrm>
              <a:off x="6739433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3" name="Google Shape;6533;p12"/>
            <p:cNvSpPr/>
            <p:nvPr/>
          </p:nvSpPr>
          <p:spPr>
            <a:xfrm>
              <a:off x="6892140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4" name="Google Shape;6534;p12"/>
            <p:cNvSpPr/>
            <p:nvPr/>
          </p:nvSpPr>
          <p:spPr>
            <a:xfrm>
              <a:off x="7044849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5" name="Google Shape;6535;p12"/>
            <p:cNvSpPr/>
            <p:nvPr/>
          </p:nvSpPr>
          <p:spPr>
            <a:xfrm>
              <a:off x="7197557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6" name="Google Shape;6536;p12"/>
            <p:cNvSpPr/>
            <p:nvPr/>
          </p:nvSpPr>
          <p:spPr>
            <a:xfrm>
              <a:off x="7350260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7" name="Google Shape;6537;p12"/>
            <p:cNvSpPr/>
            <p:nvPr/>
          </p:nvSpPr>
          <p:spPr>
            <a:xfrm>
              <a:off x="7502968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8" name="Google Shape;6538;p12"/>
            <p:cNvSpPr/>
            <p:nvPr/>
          </p:nvSpPr>
          <p:spPr>
            <a:xfrm>
              <a:off x="7655676" y="960542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9" name="Google Shape;6539;p12"/>
            <p:cNvSpPr/>
            <p:nvPr/>
          </p:nvSpPr>
          <p:spPr>
            <a:xfrm>
              <a:off x="7808385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0" name="Google Shape;6540;p12"/>
            <p:cNvSpPr/>
            <p:nvPr/>
          </p:nvSpPr>
          <p:spPr>
            <a:xfrm>
              <a:off x="7961093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1" name="Google Shape;6541;p12"/>
            <p:cNvSpPr/>
            <p:nvPr/>
          </p:nvSpPr>
          <p:spPr>
            <a:xfrm>
              <a:off x="8113800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2" name="Google Shape;6542;p12"/>
            <p:cNvSpPr/>
            <p:nvPr/>
          </p:nvSpPr>
          <p:spPr>
            <a:xfrm>
              <a:off x="173001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3" name="Google Shape;6543;p12"/>
            <p:cNvSpPr/>
            <p:nvPr/>
          </p:nvSpPr>
          <p:spPr>
            <a:xfrm>
              <a:off x="325709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4" name="Google Shape;6544;p12"/>
            <p:cNvSpPr/>
            <p:nvPr/>
          </p:nvSpPr>
          <p:spPr>
            <a:xfrm>
              <a:off x="478417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5" name="Google Shape;6545;p12"/>
            <p:cNvSpPr/>
            <p:nvPr/>
          </p:nvSpPr>
          <p:spPr>
            <a:xfrm>
              <a:off x="631126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6" name="Google Shape;6546;p12"/>
            <p:cNvSpPr/>
            <p:nvPr/>
          </p:nvSpPr>
          <p:spPr>
            <a:xfrm>
              <a:off x="783834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7" name="Google Shape;6547;p12"/>
            <p:cNvSpPr/>
            <p:nvPr/>
          </p:nvSpPr>
          <p:spPr>
            <a:xfrm>
              <a:off x="936542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8" name="Google Shape;6548;p12"/>
            <p:cNvSpPr/>
            <p:nvPr/>
          </p:nvSpPr>
          <p:spPr>
            <a:xfrm>
              <a:off x="1089250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9" name="Google Shape;6549;p12"/>
            <p:cNvSpPr/>
            <p:nvPr/>
          </p:nvSpPr>
          <p:spPr>
            <a:xfrm>
              <a:off x="1241959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0" name="Google Shape;6550;p12"/>
            <p:cNvSpPr/>
            <p:nvPr/>
          </p:nvSpPr>
          <p:spPr>
            <a:xfrm>
              <a:off x="1394668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1" name="Google Shape;6551;p12"/>
            <p:cNvSpPr/>
            <p:nvPr/>
          </p:nvSpPr>
          <p:spPr>
            <a:xfrm>
              <a:off x="6586725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2" name="Google Shape;6552;p12"/>
            <p:cNvSpPr/>
            <p:nvPr/>
          </p:nvSpPr>
          <p:spPr>
            <a:xfrm>
              <a:off x="6739433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3" name="Google Shape;6553;p12"/>
            <p:cNvSpPr/>
            <p:nvPr/>
          </p:nvSpPr>
          <p:spPr>
            <a:xfrm>
              <a:off x="6892140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4" name="Google Shape;6554;p12"/>
            <p:cNvSpPr/>
            <p:nvPr/>
          </p:nvSpPr>
          <p:spPr>
            <a:xfrm>
              <a:off x="7044849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5" name="Google Shape;6555;p12"/>
            <p:cNvSpPr/>
            <p:nvPr/>
          </p:nvSpPr>
          <p:spPr>
            <a:xfrm>
              <a:off x="7197557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6" name="Google Shape;6556;p12"/>
            <p:cNvSpPr/>
            <p:nvPr/>
          </p:nvSpPr>
          <p:spPr>
            <a:xfrm>
              <a:off x="7350260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7" name="Google Shape;6557;p12"/>
            <p:cNvSpPr/>
            <p:nvPr/>
          </p:nvSpPr>
          <p:spPr>
            <a:xfrm>
              <a:off x="7502968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8" name="Google Shape;6558;p12"/>
            <p:cNvSpPr/>
            <p:nvPr/>
          </p:nvSpPr>
          <p:spPr>
            <a:xfrm>
              <a:off x="7655676" y="975812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9" name="Google Shape;6559;p12"/>
            <p:cNvSpPr/>
            <p:nvPr/>
          </p:nvSpPr>
          <p:spPr>
            <a:xfrm>
              <a:off x="7808385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0" name="Google Shape;6560;p12"/>
            <p:cNvSpPr/>
            <p:nvPr/>
          </p:nvSpPr>
          <p:spPr>
            <a:xfrm>
              <a:off x="7961093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1" name="Google Shape;6561;p12"/>
            <p:cNvSpPr/>
            <p:nvPr/>
          </p:nvSpPr>
          <p:spPr>
            <a:xfrm>
              <a:off x="325709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2" name="Google Shape;6562;p12"/>
            <p:cNvSpPr/>
            <p:nvPr/>
          </p:nvSpPr>
          <p:spPr>
            <a:xfrm>
              <a:off x="478417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3" name="Google Shape;6563;p12"/>
            <p:cNvSpPr/>
            <p:nvPr/>
          </p:nvSpPr>
          <p:spPr>
            <a:xfrm>
              <a:off x="631126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4" name="Google Shape;6564;p12"/>
            <p:cNvSpPr/>
            <p:nvPr/>
          </p:nvSpPr>
          <p:spPr>
            <a:xfrm>
              <a:off x="783834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5" name="Google Shape;6565;p12"/>
            <p:cNvSpPr/>
            <p:nvPr/>
          </p:nvSpPr>
          <p:spPr>
            <a:xfrm>
              <a:off x="936542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6" name="Google Shape;6566;p12"/>
            <p:cNvSpPr/>
            <p:nvPr/>
          </p:nvSpPr>
          <p:spPr>
            <a:xfrm>
              <a:off x="1089250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7" name="Google Shape;6567;p12"/>
            <p:cNvSpPr/>
            <p:nvPr/>
          </p:nvSpPr>
          <p:spPr>
            <a:xfrm>
              <a:off x="1241959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8" name="Google Shape;6568;p12"/>
            <p:cNvSpPr/>
            <p:nvPr/>
          </p:nvSpPr>
          <p:spPr>
            <a:xfrm>
              <a:off x="1394668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9" name="Google Shape;6569;p12"/>
            <p:cNvSpPr/>
            <p:nvPr/>
          </p:nvSpPr>
          <p:spPr>
            <a:xfrm>
              <a:off x="1547370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0" name="Google Shape;6570;p12"/>
            <p:cNvSpPr/>
            <p:nvPr/>
          </p:nvSpPr>
          <p:spPr>
            <a:xfrm>
              <a:off x="6434016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1" name="Google Shape;6571;p12"/>
            <p:cNvSpPr/>
            <p:nvPr/>
          </p:nvSpPr>
          <p:spPr>
            <a:xfrm>
              <a:off x="6586725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2" name="Google Shape;6572;p12"/>
            <p:cNvSpPr/>
            <p:nvPr/>
          </p:nvSpPr>
          <p:spPr>
            <a:xfrm>
              <a:off x="6739433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3" name="Google Shape;6573;p12"/>
            <p:cNvSpPr/>
            <p:nvPr/>
          </p:nvSpPr>
          <p:spPr>
            <a:xfrm>
              <a:off x="6892140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4" name="Google Shape;6574;p12"/>
            <p:cNvSpPr/>
            <p:nvPr/>
          </p:nvSpPr>
          <p:spPr>
            <a:xfrm>
              <a:off x="7044849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5" name="Google Shape;6575;p12"/>
            <p:cNvSpPr/>
            <p:nvPr/>
          </p:nvSpPr>
          <p:spPr>
            <a:xfrm>
              <a:off x="7197557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6" name="Google Shape;6576;p12"/>
            <p:cNvSpPr/>
            <p:nvPr/>
          </p:nvSpPr>
          <p:spPr>
            <a:xfrm>
              <a:off x="7350260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7" name="Google Shape;6577;p12"/>
            <p:cNvSpPr/>
            <p:nvPr/>
          </p:nvSpPr>
          <p:spPr>
            <a:xfrm>
              <a:off x="7502968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8" name="Google Shape;6578;p12"/>
            <p:cNvSpPr/>
            <p:nvPr/>
          </p:nvSpPr>
          <p:spPr>
            <a:xfrm>
              <a:off x="7655676" y="991083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9" name="Google Shape;6579;p12"/>
            <p:cNvSpPr/>
            <p:nvPr/>
          </p:nvSpPr>
          <p:spPr>
            <a:xfrm>
              <a:off x="7808385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0" name="Google Shape;6580;p12"/>
            <p:cNvSpPr/>
            <p:nvPr/>
          </p:nvSpPr>
          <p:spPr>
            <a:xfrm>
              <a:off x="478417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1" name="Google Shape;6581;p12"/>
            <p:cNvSpPr/>
            <p:nvPr/>
          </p:nvSpPr>
          <p:spPr>
            <a:xfrm>
              <a:off x="631126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2" name="Google Shape;6582;p12"/>
            <p:cNvSpPr/>
            <p:nvPr/>
          </p:nvSpPr>
          <p:spPr>
            <a:xfrm>
              <a:off x="783834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3" name="Google Shape;6583;p12"/>
            <p:cNvSpPr/>
            <p:nvPr/>
          </p:nvSpPr>
          <p:spPr>
            <a:xfrm>
              <a:off x="936542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4" name="Google Shape;6584;p12"/>
            <p:cNvSpPr/>
            <p:nvPr/>
          </p:nvSpPr>
          <p:spPr>
            <a:xfrm>
              <a:off x="1089250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5" name="Google Shape;6585;p12"/>
            <p:cNvSpPr/>
            <p:nvPr/>
          </p:nvSpPr>
          <p:spPr>
            <a:xfrm>
              <a:off x="1241959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6" name="Google Shape;6586;p12"/>
            <p:cNvSpPr/>
            <p:nvPr/>
          </p:nvSpPr>
          <p:spPr>
            <a:xfrm>
              <a:off x="1394668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7" name="Google Shape;6587;p12"/>
            <p:cNvSpPr/>
            <p:nvPr/>
          </p:nvSpPr>
          <p:spPr>
            <a:xfrm>
              <a:off x="1547370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8" name="Google Shape;6588;p12"/>
            <p:cNvSpPr/>
            <p:nvPr/>
          </p:nvSpPr>
          <p:spPr>
            <a:xfrm>
              <a:off x="1700079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9" name="Google Shape;6589;p12"/>
            <p:cNvSpPr/>
            <p:nvPr/>
          </p:nvSpPr>
          <p:spPr>
            <a:xfrm>
              <a:off x="1852787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0" name="Google Shape;6590;p12"/>
            <p:cNvSpPr/>
            <p:nvPr/>
          </p:nvSpPr>
          <p:spPr>
            <a:xfrm>
              <a:off x="6128600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1" name="Google Shape;6591;p12"/>
            <p:cNvSpPr/>
            <p:nvPr/>
          </p:nvSpPr>
          <p:spPr>
            <a:xfrm>
              <a:off x="6281308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2" name="Google Shape;6592;p12"/>
            <p:cNvSpPr/>
            <p:nvPr/>
          </p:nvSpPr>
          <p:spPr>
            <a:xfrm>
              <a:off x="6434016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3" name="Google Shape;6593;p12"/>
            <p:cNvSpPr/>
            <p:nvPr/>
          </p:nvSpPr>
          <p:spPr>
            <a:xfrm>
              <a:off x="6586725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4" name="Google Shape;6594;p12"/>
            <p:cNvSpPr/>
            <p:nvPr/>
          </p:nvSpPr>
          <p:spPr>
            <a:xfrm>
              <a:off x="6739433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5" name="Google Shape;6595;p12"/>
            <p:cNvSpPr/>
            <p:nvPr/>
          </p:nvSpPr>
          <p:spPr>
            <a:xfrm>
              <a:off x="6892140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6" name="Google Shape;6596;p12"/>
            <p:cNvSpPr/>
            <p:nvPr/>
          </p:nvSpPr>
          <p:spPr>
            <a:xfrm>
              <a:off x="7044849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7" name="Google Shape;6597;p12"/>
            <p:cNvSpPr/>
            <p:nvPr/>
          </p:nvSpPr>
          <p:spPr>
            <a:xfrm>
              <a:off x="7197557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8" name="Google Shape;6598;p12"/>
            <p:cNvSpPr/>
            <p:nvPr/>
          </p:nvSpPr>
          <p:spPr>
            <a:xfrm>
              <a:off x="7350260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9" name="Google Shape;6599;p12"/>
            <p:cNvSpPr/>
            <p:nvPr/>
          </p:nvSpPr>
          <p:spPr>
            <a:xfrm>
              <a:off x="7502968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0" name="Google Shape;6600;p12"/>
            <p:cNvSpPr/>
            <p:nvPr/>
          </p:nvSpPr>
          <p:spPr>
            <a:xfrm>
              <a:off x="7655676" y="1006354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1" name="Google Shape;6601;p12"/>
            <p:cNvSpPr/>
            <p:nvPr/>
          </p:nvSpPr>
          <p:spPr>
            <a:xfrm>
              <a:off x="631126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2" name="Google Shape;6602;p12"/>
            <p:cNvSpPr/>
            <p:nvPr/>
          </p:nvSpPr>
          <p:spPr>
            <a:xfrm>
              <a:off x="783834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3" name="Google Shape;6603;p12"/>
            <p:cNvSpPr/>
            <p:nvPr/>
          </p:nvSpPr>
          <p:spPr>
            <a:xfrm>
              <a:off x="936542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4" name="Google Shape;6604;p12"/>
            <p:cNvSpPr/>
            <p:nvPr/>
          </p:nvSpPr>
          <p:spPr>
            <a:xfrm>
              <a:off x="1089250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5" name="Google Shape;6605;p12"/>
            <p:cNvSpPr/>
            <p:nvPr/>
          </p:nvSpPr>
          <p:spPr>
            <a:xfrm>
              <a:off x="1241959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6" name="Google Shape;6606;p12"/>
            <p:cNvSpPr/>
            <p:nvPr/>
          </p:nvSpPr>
          <p:spPr>
            <a:xfrm>
              <a:off x="1394668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7" name="Google Shape;6607;p12"/>
            <p:cNvSpPr/>
            <p:nvPr/>
          </p:nvSpPr>
          <p:spPr>
            <a:xfrm>
              <a:off x="1547370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8" name="Google Shape;6608;p12"/>
            <p:cNvSpPr/>
            <p:nvPr/>
          </p:nvSpPr>
          <p:spPr>
            <a:xfrm>
              <a:off x="1700079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9" name="Google Shape;6609;p12"/>
            <p:cNvSpPr/>
            <p:nvPr/>
          </p:nvSpPr>
          <p:spPr>
            <a:xfrm>
              <a:off x="1852787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0" name="Google Shape;6610;p12"/>
            <p:cNvSpPr/>
            <p:nvPr/>
          </p:nvSpPr>
          <p:spPr>
            <a:xfrm>
              <a:off x="2005495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1" name="Google Shape;6611;p12"/>
            <p:cNvSpPr/>
            <p:nvPr/>
          </p:nvSpPr>
          <p:spPr>
            <a:xfrm>
              <a:off x="2158203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2" name="Google Shape;6612;p12"/>
            <p:cNvSpPr/>
            <p:nvPr/>
          </p:nvSpPr>
          <p:spPr>
            <a:xfrm>
              <a:off x="5823184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3" name="Google Shape;6613;p12"/>
            <p:cNvSpPr/>
            <p:nvPr/>
          </p:nvSpPr>
          <p:spPr>
            <a:xfrm>
              <a:off x="5975892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4" name="Google Shape;6614;p12"/>
            <p:cNvSpPr/>
            <p:nvPr/>
          </p:nvSpPr>
          <p:spPr>
            <a:xfrm>
              <a:off x="6128600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5" name="Google Shape;6615;p12"/>
            <p:cNvSpPr/>
            <p:nvPr/>
          </p:nvSpPr>
          <p:spPr>
            <a:xfrm>
              <a:off x="6281308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6" name="Google Shape;6616;p12"/>
            <p:cNvSpPr/>
            <p:nvPr/>
          </p:nvSpPr>
          <p:spPr>
            <a:xfrm>
              <a:off x="6434016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7" name="Google Shape;6617;p12"/>
            <p:cNvSpPr/>
            <p:nvPr/>
          </p:nvSpPr>
          <p:spPr>
            <a:xfrm>
              <a:off x="6586725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8" name="Google Shape;6618;p12"/>
            <p:cNvSpPr/>
            <p:nvPr/>
          </p:nvSpPr>
          <p:spPr>
            <a:xfrm>
              <a:off x="6739433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9" name="Google Shape;6619;p12"/>
            <p:cNvSpPr/>
            <p:nvPr/>
          </p:nvSpPr>
          <p:spPr>
            <a:xfrm>
              <a:off x="6892140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0" name="Google Shape;6620;p12"/>
            <p:cNvSpPr/>
            <p:nvPr/>
          </p:nvSpPr>
          <p:spPr>
            <a:xfrm>
              <a:off x="7044849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1" name="Google Shape;6621;p12"/>
            <p:cNvSpPr/>
            <p:nvPr/>
          </p:nvSpPr>
          <p:spPr>
            <a:xfrm>
              <a:off x="7197557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2" name="Google Shape;6622;p12"/>
            <p:cNvSpPr/>
            <p:nvPr/>
          </p:nvSpPr>
          <p:spPr>
            <a:xfrm>
              <a:off x="7350260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3" name="Google Shape;6623;p12"/>
            <p:cNvSpPr/>
            <p:nvPr/>
          </p:nvSpPr>
          <p:spPr>
            <a:xfrm>
              <a:off x="7502968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4" name="Google Shape;6624;p12"/>
            <p:cNvSpPr/>
            <p:nvPr/>
          </p:nvSpPr>
          <p:spPr>
            <a:xfrm>
              <a:off x="783834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5" name="Google Shape;6625;p12"/>
            <p:cNvSpPr/>
            <p:nvPr/>
          </p:nvSpPr>
          <p:spPr>
            <a:xfrm>
              <a:off x="936542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6" name="Google Shape;6626;p12"/>
            <p:cNvSpPr/>
            <p:nvPr/>
          </p:nvSpPr>
          <p:spPr>
            <a:xfrm>
              <a:off x="1089250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7" name="Google Shape;6627;p12"/>
            <p:cNvSpPr/>
            <p:nvPr/>
          </p:nvSpPr>
          <p:spPr>
            <a:xfrm>
              <a:off x="1241959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8" name="Google Shape;6628;p12"/>
            <p:cNvSpPr/>
            <p:nvPr/>
          </p:nvSpPr>
          <p:spPr>
            <a:xfrm>
              <a:off x="1394668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9" name="Google Shape;6629;p12"/>
            <p:cNvSpPr/>
            <p:nvPr/>
          </p:nvSpPr>
          <p:spPr>
            <a:xfrm>
              <a:off x="1547370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0" name="Google Shape;6630;p12"/>
            <p:cNvSpPr/>
            <p:nvPr/>
          </p:nvSpPr>
          <p:spPr>
            <a:xfrm>
              <a:off x="1700079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1" name="Google Shape;6631;p12"/>
            <p:cNvSpPr/>
            <p:nvPr/>
          </p:nvSpPr>
          <p:spPr>
            <a:xfrm>
              <a:off x="1852787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2" name="Google Shape;6632;p12"/>
            <p:cNvSpPr/>
            <p:nvPr/>
          </p:nvSpPr>
          <p:spPr>
            <a:xfrm>
              <a:off x="2005495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3" name="Google Shape;6633;p12"/>
            <p:cNvSpPr/>
            <p:nvPr/>
          </p:nvSpPr>
          <p:spPr>
            <a:xfrm>
              <a:off x="2158203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4" name="Google Shape;6634;p12"/>
            <p:cNvSpPr/>
            <p:nvPr/>
          </p:nvSpPr>
          <p:spPr>
            <a:xfrm>
              <a:off x="2310911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5" name="Google Shape;6635;p12"/>
            <p:cNvSpPr/>
            <p:nvPr/>
          </p:nvSpPr>
          <p:spPr>
            <a:xfrm>
              <a:off x="2463620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6" name="Google Shape;6636;p12"/>
            <p:cNvSpPr/>
            <p:nvPr/>
          </p:nvSpPr>
          <p:spPr>
            <a:xfrm>
              <a:off x="2616327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7" name="Google Shape;6637;p12"/>
            <p:cNvSpPr/>
            <p:nvPr/>
          </p:nvSpPr>
          <p:spPr>
            <a:xfrm>
              <a:off x="5365064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8" name="Google Shape;6638;p12"/>
            <p:cNvSpPr/>
            <p:nvPr/>
          </p:nvSpPr>
          <p:spPr>
            <a:xfrm>
              <a:off x="5517773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9" name="Google Shape;6639;p12"/>
            <p:cNvSpPr/>
            <p:nvPr/>
          </p:nvSpPr>
          <p:spPr>
            <a:xfrm>
              <a:off x="5670480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0" name="Google Shape;6640;p12"/>
            <p:cNvSpPr/>
            <p:nvPr/>
          </p:nvSpPr>
          <p:spPr>
            <a:xfrm>
              <a:off x="5823184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1" name="Google Shape;6641;p12"/>
            <p:cNvSpPr/>
            <p:nvPr/>
          </p:nvSpPr>
          <p:spPr>
            <a:xfrm>
              <a:off x="5975892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2" name="Google Shape;6642;p12"/>
            <p:cNvSpPr/>
            <p:nvPr/>
          </p:nvSpPr>
          <p:spPr>
            <a:xfrm>
              <a:off x="6128600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3" name="Google Shape;6643;p12"/>
            <p:cNvSpPr/>
            <p:nvPr/>
          </p:nvSpPr>
          <p:spPr>
            <a:xfrm>
              <a:off x="6281308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4" name="Google Shape;6644;p12"/>
            <p:cNvSpPr/>
            <p:nvPr/>
          </p:nvSpPr>
          <p:spPr>
            <a:xfrm>
              <a:off x="6434016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5" name="Google Shape;6645;p12"/>
            <p:cNvSpPr/>
            <p:nvPr/>
          </p:nvSpPr>
          <p:spPr>
            <a:xfrm>
              <a:off x="6586725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6" name="Google Shape;6646;p12"/>
            <p:cNvSpPr/>
            <p:nvPr/>
          </p:nvSpPr>
          <p:spPr>
            <a:xfrm>
              <a:off x="6739433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7" name="Google Shape;6647;p12"/>
            <p:cNvSpPr/>
            <p:nvPr/>
          </p:nvSpPr>
          <p:spPr>
            <a:xfrm>
              <a:off x="6892140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8" name="Google Shape;6648;p12"/>
            <p:cNvSpPr/>
            <p:nvPr/>
          </p:nvSpPr>
          <p:spPr>
            <a:xfrm>
              <a:off x="7044849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9" name="Google Shape;6649;p12"/>
            <p:cNvSpPr/>
            <p:nvPr/>
          </p:nvSpPr>
          <p:spPr>
            <a:xfrm>
              <a:off x="7197557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0" name="Google Shape;6650;p12"/>
            <p:cNvSpPr/>
            <p:nvPr/>
          </p:nvSpPr>
          <p:spPr>
            <a:xfrm>
              <a:off x="7350260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1" name="Google Shape;6651;p12"/>
            <p:cNvSpPr/>
            <p:nvPr/>
          </p:nvSpPr>
          <p:spPr>
            <a:xfrm>
              <a:off x="936542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2" name="Google Shape;6652;p12"/>
            <p:cNvSpPr/>
            <p:nvPr/>
          </p:nvSpPr>
          <p:spPr>
            <a:xfrm>
              <a:off x="1089250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3" name="Google Shape;6653;p12"/>
            <p:cNvSpPr/>
            <p:nvPr/>
          </p:nvSpPr>
          <p:spPr>
            <a:xfrm>
              <a:off x="1241959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4" name="Google Shape;6654;p12"/>
            <p:cNvSpPr/>
            <p:nvPr/>
          </p:nvSpPr>
          <p:spPr>
            <a:xfrm>
              <a:off x="1394668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5" name="Google Shape;6655;p12"/>
            <p:cNvSpPr/>
            <p:nvPr/>
          </p:nvSpPr>
          <p:spPr>
            <a:xfrm>
              <a:off x="1547370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6" name="Google Shape;6656;p12"/>
            <p:cNvSpPr/>
            <p:nvPr/>
          </p:nvSpPr>
          <p:spPr>
            <a:xfrm>
              <a:off x="1700079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7" name="Google Shape;6657;p12"/>
            <p:cNvSpPr/>
            <p:nvPr/>
          </p:nvSpPr>
          <p:spPr>
            <a:xfrm>
              <a:off x="1852787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8" name="Google Shape;6658;p12"/>
            <p:cNvSpPr/>
            <p:nvPr/>
          </p:nvSpPr>
          <p:spPr>
            <a:xfrm>
              <a:off x="2005495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9" name="Google Shape;6659;p12"/>
            <p:cNvSpPr/>
            <p:nvPr/>
          </p:nvSpPr>
          <p:spPr>
            <a:xfrm>
              <a:off x="2158203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0" name="Google Shape;6660;p12"/>
            <p:cNvSpPr/>
            <p:nvPr/>
          </p:nvSpPr>
          <p:spPr>
            <a:xfrm>
              <a:off x="2310911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1" name="Google Shape;6661;p12"/>
            <p:cNvSpPr/>
            <p:nvPr/>
          </p:nvSpPr>
          <p:spPr>
            <a:xfrm>
              <a:off x="2463620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2" name="Google Shape;6662;p12"/>
            <p:cNvSpPr/>
            <p:nvPr/>
          </p:nvSpPr>
          <p:spPr>
            <a:xfrm>
              <a:off x="2616327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3" name="Google Shape;6663;p12"/>
            <p:cNvSpPr/>
            <p:nvPr/>
          </p:nvSpPr>
          <p:spPr>
            <a:xfrm>
              <a:off x="2769036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4" name="Google Shape;6664;p12"/>
            <p:cNvSpPr/>
            <p:nvPr/>
          </p:nvSpPr>
          <p:spPr>
            <a:xfrm>
              <a:off x="2921744" y="10521670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5" name="Google Shape;6665;p12"/>
            <p:cNvSpPr/>
            <p:nvPr/>
          </p:nvSpPr>
          <p:spPr>
            <a:xfrm>
              <a:off x="3074447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6" name="Google Shape;6666;p12"/>
            <p:cNvSpPr/>
            <p:nvPr/>
          </p:nvSpPr>
          <p:spPr>
            <a:xfrm>
              <a:off x="3227155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7" name="Google Shape;6667;p12"/>
            <p:cNvSpPr/>
            <p:nvPr/>
          </p:nvSpPr>
          <p:spPr>
            <a:xfrm>
              <a:off x="3379863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8" name="Google Shape;6668;p12"/>
            <p:cNvSpPr/>
            <p:nvPr/>
          </p:nvSpPr>
          <p:spPr>
            <a:xfrm>
              <a:off x="4754232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9" name="Google Shape;6669;p12"/>
            <p:cNvSpPr/>
            <p:nvPr/>
          </p:nvSpPr>
          <p:spPr>
            <a:xfrm>
              <a:off x="4906940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0" name="Google Shape;6670;p12"/>
            <p:cNvSpPr/>
            <p:nvPr/>
          </p:nvSpPr>
          <p:spPr>
            <a:xfrm>
              <a:off x="5059648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1" name="Google Shape;6671;p12"/>
            <p:cNvSpPr/>
            <p:nvPr/>
          </p:nvSpPr>
          <p:spPr>
            <a:xfrm>
              <a:off x="5212356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2" name="Google Shape;6672;p12"/>
            <p:cNvSpPr/>
            <p:nvPr/>
          </p:nvSpPr>
          <p:spPr>
            <a:xfrm>
              <a:off x="5365064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3" name="Google Shape;6673;p12"/>
            <p:cNvSpPr/>
            <p:nvPr/>
          </p:nvSpPr>
          <p:spPr>
            <a:xfrm>
              <a:off x="5517773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4" name="Google Shape;6674;p12"/>
            <p:cNvSpPr/>
            <p:nvPr/>
          </p:nvSpPr>
          <p:spPr>
            <a:xfrm>
              <a:off x="5670480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5" name="Google Shape;6675;p12"/>
            <p:cNvSpPr/>
            <p:nvPr/>
          </p:nvSpPr>
          <p:spPr>
            <a:xfrm>
              <a:off x="5823184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6" name="Google Shape;6676;p12"/>
            <p:cNvSpPr/>
            <p:nvPr/>
          </p:nvSpPr>
          <p:spPr>
            <a:xfrm>
              <a:off x="5975892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7" name="Google Shape;6677;p12"/>
            <p:cNvSpPr/>
            <p:nvPr/>
          </p:nvSpPr>
          <p:spPr>
            <a:xfrm>
              <a:off x="6128600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8" name="Google Shape;6678;p12"/>
            <p:cNvSpPr/>
            <p:nvPr/>
          </p:nvSpPr>
          <p:spPr>
            <a:xfrm>
              <a:off x="6281308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9" name="Google Shape;6679;p12"/>
            <p:cNvSpPr/>
            <p:nvPr/>
          </p:nvSpPr>
          <p:spPr>
            <a:xfrm>
              <a:off x="6434016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0" name="Google Shape;6680;p12"/>
            <p:cNvSpPr/>
            <p:nvPr/>
          </p:nvSpPr>
          <p:spPr>
            <a:xfrm>
              <a:off x="6586725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1" name="Google Shape;6681;p12"/>
            <p:cNvSpPr/>
            <p:nvPr/>
          </p:nvSpPr>
          <p:spPr>
            <a:xfrm>
              <a:off x="6739433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2" name="Google Shape;6682;p12"/>
            <p:cNvSpPr/>
            <p:nvPr/>
          </p:nvSpPr>
          <p:spPr>
            <a:xfrm>
              <a:off x="6892140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3" name="Google Shape;6683;p12"/>
            <p:cNvSpPr/>
            <p:nvPr/>
          </p:nvSpPr>
          <p:spPr>
            <a:xfrm>
              <a:off x="7044849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4" name="Google Shape;6684;p12"/>
            <p:cNvSpPr/>
            <p:nvPr/>
          </p:nvSpPr>
          <p:spPr>
            <a:xfrm>
              <a:off x="108925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5" name="Google Shape;6685;p12"/>
            <p:cNvSpPr/>
            <p:nvPr/>
          </p:nvSpPr>
          <p:spPr>
            <a:xfrm>
              <a:off x="1241959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6" name="Google Shape;6686;p12"/>
            <p:cNvSpPr/>
            <p:nvPr/>
          </p:nvSpPr>
          <p:spPr>
            <a:xfrm>
              <a:off x="1394668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7" name="Google Shape;6687;p12"/>
            <p:cNvSpPr/>
            <p:nvPr/>
          </p:nvSpPr>
          <p:spPr>
            <a:xfrm>
              <a:off x="1547370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8" name="Google Shape;6688;p12"/>
            <p:cNvSpPr/>
            <p:nvPr/>
          </p:nvSpPr>
          <p:spPr>
            <a:xfrm>
              <a:off x="1700079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9" name="Google Shape;6689;p12"/>
            <p:cNvSpPr/>
            <p:nvPr/>
          </p:nvSpPr>
          <p:spPr>
            <a:xfrm>
              <a:off x="1852787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0" name="Google Shape;6690;p12"/>
            <p:cNvSpPr/>
            <p:nvPr/>
          </p:nvSpPr>
          <p:spPr>
            <a:xfrm>
              <a:off x="2005495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1" name="Google Shape;6691;p12"/>
            <p:cNvSpPr/>
            <p:nvPr/>
          </p:nvSpPr>
          <p:spPr>
            <a:xfrm>
              <a:off x="2158203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2" name="Google Shape;6692;p12"/>
            <p:cNvSpPr/>
            <p:nvPr/>
          </p:nvSpPr>
          <p:spPr>
            <a:xfrm>
              <a:off x="2310911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3" name="Google Shape;6693;p12"/>
            <p:cNvSpPr/>
            <p:nvPr/>
          </p:nvSpPr>
          <p:spPr>
            <a:xfrm>
              <a:off x="246362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4" name="Google Shape;6694;p12"/>
            <p:cNvSpPr/>
            <p:nvPr/>
          </p:nvSpPr>
          <p:spPr>
            <a:xfrm>
              <a:off x="2616327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5" name="Google Shape;6695;p12"/>
            <p:cNvSpPr/>
            <p:nvPr/>
          </p:nvSpPr>
          <p:spPr>
            <a:xfrm>
              <a:off x="2769036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6" name="Google Shape;6696;p12"/>
            <p:cNvSpPr/>
            <p:nvPr/>
          </p:nvSpPr>
          <p:spPr>
            <a:xfrm>
              <a:off x="2921744" y="1067437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7" name="Google Shape;6697;p12"/>
            <p:cNvSpPr/>
            <p:nvPr/>
          </p:nvSpPr>
          <p:spPr>
            <a:xfrm>
              <a:off x="3074447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8" name="Google Shape;6698;p12"/>
            <p:cNvSpPr/>
            <p:nvPr/>
          </p:nvSpPr>
          <p:spPr>
            <a:xfrm>
              <a:off x="3227155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9" name="Google Shape;6699;p12"/>
            <p:cNvSpPr/>
            <p:nvPr/>
          </p:nvSpPr>
          <p:spPr>
            <a:xfrm>
              <a:off x="3379863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0" name="Google Shape;6700;p12"/>
            <p:cNvSpPr/>
            <p:nvPr/>
          </p:nvSpPr>
          <p:spPr>
            <a:xfrm>
              <a:off x="3532571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1" name="Google Shape;6701;p12"/>
            <p:cNvSpPr/>
            <p:nvPr/>
          </p:nvSpPr>
          <p:spPr>
            <a:xfrm>
              <a:off x="368528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2" name="Google Shape;6702;p12"/>
            <p:cNvSpPr/>
            <p:nvPr/>
          </p:nvSpPr>
          <p:spPr>
            <a:xfrm>
              <a:off x="3837987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3" name="Google Shape;6703;p12"/>
            <p:cNvSpPr/>
            <p:nvPr/>
          </p:nvSpPr>
          <p:spPr>
            <a:xfrm>
              <a:off x="3990696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4" name="Google Shape;6704;p12"/>
            <p:cNvSpPr/>
            <p:nvPr/>
          </p:nvSpPr>
          <p:spPr>
            <a:xfrm>
              <a:off x="4143404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5" name="Google Shape;6705;p12"/>
            <p:cNvSpPr/>
            <p:nvPr/>
          </p:nvSpPr>
          <p:spPr>
            <a:xfrm>
              <a:off x="4296113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6" name="Google Shape;6706;p12"/>
            <p:cNvSpPr/>
            <p:nvPr/>
          </p:nvSpPr>
          <p:spPr>
            <a:xfrm>
              <a:off x="4448815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7" name="Google Shape;6707;p12"/>
            <p:cNvSpPr/>
            <p:nvPr/>
          </p:nvSpPr>
          <p:spPr>
            <a:xfrm>
              <a:off x="4601523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8" name="Google Shape;6708;p12"/>
            <p:cNvSpPr/>
            <p:nvPr/>
          </p:nvSpPr>
          <p:spPr>
            <a:xfrm>
              <a:off x="4754232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9" name="Google Shape;6709;p12"/>
            <p:cNvSpPr/>
            <p:nvPr/>
          </p:nvSpPr>
          <p:spPr>
            <a:xfrm>
              <a:off x="490694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0" name="Google Shape;6710;p12"/>
            <p:cNvSpPr/>
            <p:nvPr/>
          </p:nvSpPr>
          <p:spPr>
            <a:xfrm>
              <a:off x="5059648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1" name="Google Shape;6711;p12"/>
            <p:cNvSpPr/>
            <p:nvPr/>
          </p:nvSpPr>
          <p:spPr>
            <a:xfrm>
              <a:off x="5212356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2" name="Google Shape;6712;p12"/>
            <p:cNvSpPr/>
            <p:nvPr/>
          </p:nvSpPr>
          <p:spPr>
            <a:xfrm>
              <a:off x="5365064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3" name="Google Shape;6713;p12"/>
            <p:cNvSpPr/>
            <p:nvPr/>
          </p:nvSpPr>
          <p:spPr>
            <a:xfrm>
              <a:off x="5517773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4" name="Google Shape;6714;p12"/>
            <p:cNvSpPr/>
            <p:nvPr/>
          </p:nvSpPr>
          <p:spPr>
            <a:xfrm>
              <a:off x="5670480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5" name="Google Shape;6715;p12"/>
            <p:cNvSpPr/>
            <p:nvPr/>
          </p:nvSpPr>
          <p:spPr>
            <a:xfrm>
              <a:off x="5823184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6" name="Google Shape;6716;p12"/>
            <p:cNvSpPr/>
            <p:nvPr/>
          </p:nvSpPr>
          <p:spPr>
            <a:xfrm>
              <a:off x="5975892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7" name="Google Shape;6717;p12"/>
            <p:cNvSpPr/>
            <p:nvPr/>
          </p:nvSpPr>
          <p:spPr>
            <a:xfrm>
              <a:off x="612860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8" name="Google Shape;6718;p12"/>
            <p:cNvSpPr/>
            <p:nvPr/>
          </p:nvSpPr>
          <p:spPr>
            <a:xfrm>
              <a:off x="6281308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9" name="Google Shape;6719;p12"/>
            <p:cNvSpPr/>
            <p:nvPr/>
          </p:nvSpPr>
          <p:spPr>
            <a:xfrm>
              <a:off x="6434016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0" name="Google Shape;6720;p12"/>
            <p:cNvSpPr/>
            <p:nvPr/>
          </p:nvSpPr>
          <p:spPr>
            <a:xfrm>
              <a:off x="6586725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1" name="Google Shape;6721;p12"/>
            <p:cNvSpPr/>
            <p:nvPr/>
          </p:nvSpPr>
          <p:spPr>
            <a:xfrm>
              <a:off x="6739433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2" name="Google Shape;6722;p12"/>
            <p:cNvSpPr/>
            <p:nvPr/>
          </p:nvSpPr>
          <p:spPr>
            <a:xfrm>
              <a:off x="1394668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3" name="Google Shape;6723;p12"/>
            <p:cNvSpPr/>
            <p:nvPr/>
          </p:nvSpPr>
          <p:spPr>
            <a:xfrm>
              <a:off x="1547370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4" name="Google Shape;6724;p12"/>
            <p:cNvSpPr/>
            <p:nvPr/>
          </p:nvSpPr>
          <p:spPr>
            <a:xfrm>
              <a:off x="1700079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5" name="Google Shape;6725;p12"/>
            <p:cNvSpPr/>
            <p:nvPr/>
          </p:nvSpPr>
          <p:spPr>
            <a:xfrm>
              <a:off x="1852787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6" name="Google Shape;6726;p12"/>
            <p:cNvSpPr/>
            <p:nvPr/>
          </p:nvSpPr>
          <p:spPr>
            <a:xfrm>
              <a:off x="2005495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7" name="Google Shape;6727;p12"/>
            <p:cNvSpPr/>
            <p:nvPr/>
          </p:nvSpPr>
          <p:spPr>
            <a:xfrm>
              <a:off x="2158203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8" name="Google Shape;6728;p12"/>
            <p:cNvSpPr/>
            <p:nvPr/>
          </p:nvSpPr>
          <p:spPr>
            <a:xfrm>
              <a:off x="2310911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9" name="Google Shape;6729;p12"/>
            <p:cNvSpPr/>
            <p:nvPr/>
          </p:nvSpPr>
          <p:spPr>
            <a:xfrm>
              <a:off x="2463620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0" name="Google Shape;6730;p12"/>
            <p:cNvSpPr/>
            <p:nvPr/>
          </p:nvSpPr>
          <p:spPr>
            <a:xfrm>
              <a:off x="2616327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1" name="Google Shape;6731;p12"/>
            <p:cNvSpPr/>
            <p:nvPr/>
          </p:nvSpPr>
          <p:spPr>
            <a:xfrm>
              <a:off x="2769036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2" name="Google Shape;6732;p12"/>
            <p:cNvSpPr/>
            <p:nvPr/>
          </p:nvSpPr>
          <p:spPr>
            <a:xfrm>
              <a:off x="2921744" y="1082707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3" name="Google Shape;6733;p12"/>
            <p:cNvSpPr/>
            <p:nvPr/>
          </p:nvSpPr>
          <p:spPr>
            <a:xfrm>
              <a:off x="3074447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4" name="Google Shape;6734;p12"/>
            <p:cNvSpPr/>
            <p:nvPr/>
          </p:nvSpPr>
          <p:spPr>
            <a:xfrm>
              <a:off x="3227155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5" name="Google Shape;6735;p12"/>
            <p:cNvSpPr/>
            <p:nvPr/>
          </p:nvSpPr>
          <p:spPr>
            <a:xfrm>
              <a:off x="3379863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6" name="Google Shape;6736;p12"/>
            <p:cNvSpPr/>
            <p:nvPr/>
          </p:nvSpPr>
          <p:spPr>
            <a:xfrm>
              <a:off x="3532571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7" name="Google Shape;6737;p12"/>
            <p:cNvSpPr/>
            <p:nvPr/>
          </p:nvSpPr>
          <p:spPr>
            <a:xfrm>
              <a:off x="3685280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8" name="Google Shape;6738;p12"/>
            <p:cNvSpPr/>
            <p:nvPr/>
          </p:nvSpPr>
          <p:spPr>
            <a:xfrm>
              <a:off x="3837987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9" name="Google Shape;6739;p12"/>
            <p:cNvSpPr/>
            <p:nvPr/>
          </p:nvSpPr>
          <p:spPr>
            <a:xfrm>
              <a:off x="3990696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0" name="Google Shape;6740;p12"/>
            <p:cNvSpPr/>
            <p:nvPr/>
          </p:nvSpPr>
          <p:spPr>
            <a:xfrm>
              <a:off x="4143404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1" name="Google Shape;6741;p12"/>
            <p:cNvSpPr/>
            <p:nvPr/>
          </p:nvSpPr>
          <p:spPr>
            <a:xfrm>
              <a:off x="4296113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2" name="Google Shape;6742;p12"/>
            <p:cNvSpPr/>
            <p:nvPr/>
          </p:nvSpPr>
          <p:spPr>
            <a:xfrm>
              <a:off x="4448815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3" name="Google Shape;6743;p12"/>
            <p:cNvSpPr/>
            <p:nvPr/>
          </p:nvSpPr>
          <p:spPr>
            <a:xfrm>
              <a:off x="4601523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4" name="Google Shape;6744;p12"/>
            <p:cNvSpPr/>
            <p:nvPr/>
          </p:nvSpPr>
          <p:spPr>
            <a:xfrm>
              <a:off x="4754232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5" name="Google Shape;6745;p12"/>
            <p:cNvSpPr/>
            <p:nvPr/>
          </p:nvSpPr>
          <p:spPr>
            <a:xfrm>
              <a:off x="4906940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6" name="Google Shape;6746;p12"/>
            <p:cNvSpPr/>
            <p:nvPr/>
          </p:nvSpPr>
          <p:spPr>
            <a:xfrm>
              <a:off x="5059648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7" name="Google Shape;6747;p12"/>
            <p:cNvSpPr/>
            <p:nvPr/>
          </p:nvSpPr>
          <p:spPr>
            <a:xfrm>
              <a:off x="5212356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8" name="Google Shape;6748;p12"/>
            <p:cNvSpPr/>
            <p:nvPr/>
          </p:nvSpPr>
          <p:spPr>
            <a:xfrm>
              <a:off x="5365064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9" name="Google Shape;6749;p12"/>
            <p:cNvSpPr/>
            <p:nvPr/>
          </p:nvSpPr>
          <p:spPr>
            <a:xfrm>
              <a:off x="5517773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0" name="Google Shape;6750;p12"/>
            <p:cNvSpPr/>
            <p:nvPr/>
          </p:nvSpPr>
          <p:spPr>
            <a:xfrm>
              <a:off x="5670480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1" name="Google Shape;6751;p12"/>
            <p:cNvSpPr/>
            <p:nvPr/>
          </p:nvSpPr>
          <p:spPr>
            <a:xfrm>
              <a:off x="5823184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2" name="Google Shape;6752;p12"/>
            <p:cNvSpPr/>
            <p:nvPr/>
          </p:nvSpPr>
          <p:spPr>
            <a:xfrm>
              <a:off x="5975892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3" name="Google Shape;6753;p12"/>
            <p:cNvSpPr/>
            <p:nvPr/>
          </p:nvSpPr>
          <p:spPr>
            <a:xfrm>
              <a:off x="6128600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4" name="Google Shape;6754;p12"/>
            <p:cNvSpPr/>
            <p:nvPr/>
          </p:nvSpPr>
          <p:spPr>
            <a:xfrm>
              <a:off x="6281308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5" name="Google Shape;6755;p12"/>
            <p:cNvSpPr/>
            <p:nvPr/>
          </p:nvSpPr>
          <p:spPr>
            <a:xfrm>
              <a:off x="6434016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6" name="Google Shape;6756;p12"/>
            <p:cNvSpPr/>
            <p:nvPr/>
          </p:nvSpPr>
          <p:spPr>
            <a:xfrm>
              <a:off x="6586725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7" name="Google Shape;6757;p12"/>
            <p:cNvSpPr/>
            <p:nvPr/>
          </p:nvSpPr>
          <p:spPr>
            <a:xfrm>
              <a:off x="1700079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8" name="Google Shape;6758;p12"/>
            <p:cNvSpPr/>
            <p:nvPr/>
          </p:nvSpPr>
          <p:spPr>
            <a:xfrm>
              <a:off x="1852787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9" name="Google Shape;6759;p12"/>
            <p:cNvSpPr/>
            <p:nvPr/>
          </p:nvSpPr>
          <p:spPr>
            <a:xfrm>
              <a:off x="2005495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0" name="Google Shape;6760;p12"/>
            <p:cNvSpPr/>
            <p:nvPr/>
          </p:nvSpPr>
          <p:spPr>
            <a:xfrm>
              <a:off x="2158203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1" name="Google Shape;6761;p12"/>
            <p:cNvSpPr/>
            <p:nvPr/>
          </p:nvSpPr>
          <p:spPr>
            <a:xfrm>
              <a:off x="2310911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2" name="Google Shape;6762;p12"/>
            <p:cNvSpPr/>
            <p:nvPr/>
          </p:nvSpPr>
          <p:spPr>
            <a:xfrm>
              <a:off x="2463620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3" name="Google Shape;6763;p12"/>
            <p:cNvSpPr/>
            <p:nvPr/>
          </p:nvSpPr>
          <p:spPr>
            <a:xfrm>
              <a:off x="2616327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4" name="Google Shape;6764;p12"/>
            <p:cNvSpPr/>
            <p:nvPr/>
          </p:nvSpPr>
          <p:spPr>
            <a:xfrm>
              <a:off x="2769036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5" name="Google Shape;6765;p12"/>
            <p:cNvSpPr/>
            <p:nvPr/>
          </p:nvSpPr>
          <p:spPr>
            <a:xfrm>
              <a:off x="2921744" y="1097979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6" name="Google Shape;6766;p12"/>
            <p:cNvSpPr/>
            <p:nvPr/>
          </p:nvSpPr>
          <p:spPr>
            <a:xfrm>
              <a:off x="3074447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7" name="Google Shape;6767;p12"/>
            <p:cNvSpPr/>
            <p:nvPr/>
          </p:nvSpPr>
          <p:spPr>
            <a:xfrm>
              <a:off x="3227155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8" name="Google Shape;6768;p12"/>
            <p:cNvSpPr/>
            <p:nvPr/>
          </p:nvSpPr>
          <p:spPr>
            <a:xfrm>
              <a:off x="3379863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9" name="Google Shape;6769;p12"/>
            <p:cNvSpPr/>
            <p:nvPr/>
          </p:nvSpPr>
          <p:spPr>
            <a:xfrm>
              <a:off x="3532571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0" name="Google Shape;6770;p12"/>
            <p:cNvSpPr/>
            <p:nvPr/>
          </p:nvSpPr>
          <p:spPr>
            <a:xfrm>
              <a:off x="3685280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1" name="Google Shape;6771;p12"/>
            <p:cNvSpPr/>
            <p:nvPr/>
          </p:nvSpPr>
          <p:spPr>
            <a:xfrm>
              <a:off x="3837987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2" name="Google Shape;6772;p12"/>
            <p:cNvSpPr/>
            <p:nvPr/>
          </p:nvSpPr>
          <p:spPr>
            <a:xfrm>
              <a:off x="3990696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3" name="Google Shape;6773;p12"/>
            <p:cNvSpPr/>
            <p:nvPr/>
          </p:nvSpPr>
          <p:spPr>
            <a:xfrm>
              <a:off x="4143404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4" name="Google Shape;6774;p12"/>
            <p:cNvSpPr/>
            <p:nvPr/>
          </p:nvSpPr>
          <p:spPr>
            <a:xfrm>
              <a:off x="4296113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5" name="Google Shape;6775;p12"/>
            <p:cNvSpPr/>
            <p:nvPr/>
          </p:nvSpPr>
          <p:spPr>
            <a:xfrm>
              <a:off x="4448815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6" name="Google Shape;6776;p12"/>
            <p:cNvSpPr/>
            <p:nvPr/>
          </p:nvSpPr>
          <p:spPr>
            <a:xfrm>
              <a:off x="4601523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7" name="Google Shape;6777;p12"/>
            <p:cNvSpPr/>
            <p:nvPr/>
          </p:nvSpPr>
          <p:spPr>
            <a:xfrm>
              <a:off x="4754232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8" name="Google Shape;6778;p12"/>
            <p:cNvSpPr/>
            <p:nvPr/>
          </p:nvSpPr>
          <p:spPr>
            <a:xfrm>
              <a:off x="4906940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9" name="Google Shape;6779;p12"/>
            <p:cNvSpPr/>
            <p:nvPr/>
          </p:nvSpPr>
          <p:spPr>
            <a:xfrm>
              <a:off x="5059648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0" name="Google Shape;6780;p12"/>
            <p:cNvSpPr/>
            <p:nvPr/>
          </p:nvSpPr>
          <p:spPr>
            <a:xfrm>
              <a:off x="5212356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1" name="Google Shape;6781;p12"/>
            <p:cNvSpPr/>
            <p:nvPr/>
          </p:nvSpPr>
          <p:spPr>
            <a:xfrm>
              <a:off x="5365064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2" name="Google Shape;6782;p12"/>
            <p:cNvSpPr/>
            <p:nvPr/>
          </p:nvSpPr>
          <p:spPr>
            <a:xfrm>
              <a:off x="5517773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3" name="Google Shape;6783;p12"/>
            <p:cNvSpPr/>
            <p:nvPr/>
          </p:nvSpPr>
          <p:spPr>
            <a:xfrm>
              <a:off x="5670480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4" name="Google Shape;6784;p12"/>
            <p:cNvSpPr/>
            <p:nvPr/>
          </p:nvSpPr>
          <p:spPr>
            <a:xfrm>
              <a:off x="5823184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5" name="Google Shape;6785;p12"/>
            <p:cNvSpPr/>
            <p:nvPr/>
          </p:nvSpPr>
          <p:spPr>
            <a:xfrm>
              <a:off x="5975892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6" name="Google Shape;6786;p12"/>
            <p:cNvSpPr/>
            <p:nvPr/>
          </p:nvSpPr>
          <p:spPr>
            <a:xfrm>
              <a:off x="6128600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7" name="Google Shape;6787;p12"/>
            <p:cNvSpPr/>
            <p:nvPr/>
          </p:nvSpPr>
          <p:spPr>
            <a:xfrm>
              <a:off x="6281308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8" name="Google Shape;6788;p12"/>
            <p:cNvSpPr/>
            <p:nvPr/>
          </p:nvSpPr>
          <p:spPr>
            <a:xfrm>
              <a:off x="2005495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9" name="Google Shape;6789;p12"/>
            <p:cNvSpPr/>
            <p:nvPr/>
          </p:nvSpPr>
          <p:spPr>
            <a:xfrm>
              <a:off x="2158203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0" name="Google Shape;6790;p12"/>
            <p:cNvSpPr/>
            <p:nvPr/>
          </p:nvSpPr>
          <p:spPr>
            <a:xfrm>
              <a:off x="2310911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1" name="Google Shape;6791;p12"/>
            <p:cNvSpPr/>
            <p:nvPr/>
          </p:nvSpPr>
          <p:spPr>
            <a:xfrm>
              <a:off x="2463620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2" name="Google Shape;6792;p12"/>
            <p:cNvSpPr/>
            <p:nvPr/>
          </p:nvSpPr>
          <p:spPr>
            <a:xfrm>
              <a:off x="2616327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3" name="Google Shape;6793;p12"/>
            <p:cNvSpPr/>
            <p:nvPr/>
          </p:nvSpPr>
          <p:spPr>
            <a:xfrm>
              <a:off x="2769036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4" name="Google Shape;6794;p12"/>
            <p:cNvSpPr/>
            <p:nvPr/>
          </p:nvSpPr>
          <p:spPr>
            <a:xfrm>
              <a:off x="2921744" y="1113249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5" name="Google Shape;6795;p12"/>
            <p:cNvSpPr/>
            <p:nvPr/>
          </p:nvSpPr>
          <p:spPr>
            <a:xfrm>
              <a:off x="3074447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6" name="Google Shape;6796;p12"/>
            <p:cNvSpPr/>
            <p:nvPr/>
          </p:nvSpPr>
          <p:spPr>
            <a:xfrm>
              <a:off x="3227155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7" name="Google Shape;6797;p12"/>
            <p:cNvSpPr/>
            <p:nvPr/>
          </p:nvSpPr>
          <p:spPr>
            <a:xfrm>
              <a:off x="3379863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8" name="Google Shape;6798;p12"/>
            <p:cNvSpPr/>
            <p:nvPr/>
          </p:nvSpPr>
          <p:spPr>
            <a:xfrm>
              <a:off x="3532571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9" name="Google Shape;6799;p12"/>
            <p:cNvSpPr/>
            <p:nvPr/>
          </p:nvSpPr>
          <p:spPr>
            <a:xfrm>
              <a:off x="3685280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0" name="Google Shape;6800;p12"/>
            <p:cNvSpPr/>
            <p:nvPr/>
          </p:nvSpPr>
          <p:spPr>
            <a:xfrm>
              <a:off x="3837987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1" name="Google Shape;6801;p12"/>
            <p:cNvSpPr/>
            <p:nvPr/>
          </p:nvSpPr>
          <p:spPr>
            <a:xfrm>
              <a:off x="3990696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2" name="Google Shape;6802;p12"/>
            <p:cNvSpPr/>
            <p:nvPr/>
          </p:nvSpPr>
          <p:spPr>
            <a:xfrm>
              <a:off x="4143404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3" name="Google Shape;6803;p12"/>
            <p:cNvSpPr/>
            <p:nvPr/>
          </p:nvSpPr>
          <p:spPr>
            <a:xfrm>
              <a:off x="4296113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4" name="Google Shape;6804;p12"/>
            <p:cNvSpPr/>
            <p:nvPr/>
          </p:nvSpPr>
          <p:spPr>
            <a:xfrm>
              <a:off x="4448815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5" name="Google Shape;6805;p12"/>
            <p:cNvSpPr/>
            <p:nvPr/>
          </p:nvSpPr>
          <p:spPr>
            <a:xfrm>
              <a:off x="4601523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6" name="Google Shape;6806;p12"/>
            <p:cNvSpPr/>
            <p:nvPr/>
          </p:nvSpPr>
          <p:spPr>
            <a:xfrm>
              <a:off x="4754232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7" name="Google Shape;6807;p12"/>
            <p:cNvSpPr/>
            <p:nvPr/>
          </p:nvSpPr>
          <p:spPr>
            <a:xfrm>
              <a:off x="4906940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8" name="Google Shape;6808;p12"/>
            <p:cNvSpPr/>
            <p:nvPr/>
          </p:nvSpPr>
          <p:spPr>
            <a:xfrm>
              <a:off x="5059648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9" name="Google Shape;6809;p12"/>
            <p:cNvSpPr/>
            <p:nvPr/>
          </p:nvSpPr>
          <p:spPr>
            <a:xfrm>
              <a:off x="5212356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0" name="Google Shape;6810;p12"/>
            <p:cNvSpPr/>
            <p:nvPr/>
          </p:nvSpPr>
          <p:spPr>
            <a:xfrm>
              <a:off x="5365064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1" name="Google Shape;6811;p12"/>
            <p:cNvSpPr/>
            <p:nvPr/>
          </p:nvSpPr>
          <p:spPr>
            <a:xfrm>
              <a:off x="5517773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2" name="Google Shape;6812;p12"/>
            <p:cNvSpPr/>
            <p:nvPr/>
          </p:nvSpPr>
          <p:spPr>
            <a:xfrm>
              <a:off x="5670480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3" name="Google Shape;6813;p12"/>
            <p:cNvSpPr/>
            <p:nvPr/>
          </p:nvSpPr>
          <p:spPr>
            <a:xfrm>
              <a:off x="5823184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4" name="Google Shape;6814;p12"/>
            <p:cNvSpPr/>
            <p:nvPr/>
          </p:nvSpPr>
          <p:spPr>
            <a:xfrm>
              <a:off x="5975892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5" name="Google Shape;6815;p12"/>
            <p:cNvSpPr/>
            <p:nvPr/>
          </p:nvSpPr>
          <p:spPr>
            <a:xfrm>
              <a:off x="2466606" y="11285213"/>
              <a:ext cx="3124835" cy="23495"/>
            </a:xfrm>
            <a:custGeom>
              <a:avLst/>
              <a:gdLst/>
              <a:ahLst/>
              <a:cxnLst/>
              <a:rect l="l" t="t" r="r" b="b"/>
              <a:pathLst>
                <a:path w="3124835" h="23495" extrusionOk="0">
                  <a:moveTo>
                    <a:pt x="70358" y="23317"/>
                  </a:moveTo>
                  <a:lnTo>
                    <a:pt x="62179" y="11176"/>
                  </a:lnTo>
                  <a:lnTo>
                    <a:pt x="50038" y="2997"/>
                  </a:lnTo>
                  <a:lnTo>
                    <a:pt x="35179" y="0"/>
                  </a:lnTo>
                  <a:lnTo>
                    <a:pt x="20320" y="2997"/>
                  </a:lnTo>
                  <a:lnTo>
                    <a:pt x="8191" y="11176"/>
                  </a:lnTo>
                  <a:lnTo>
                    <a:pt x="0" y="23342"/>
                  </a:lnTo>
                  <a:lnTo>
                    <a:pt x="70358" y="23317"/>
                  </a:lnTo>
                  <a:close/>
                </a:path>
                <a:path w="3124835" h="23495" extrusionOk="0">
                  <a:moveTo>
                    <a:pt x="223062" y="23317"/>
                  </a:moveTo>
                  <a:lnTo>
                    <a:pt x="214884" y="11176"/>
                  </a:lnTo>
                  <a:lnTo>
                    <a:pt x="202755" y="2997"/>
                  </a:lnTo>
                  <a:lnTo>
                    <a:pt x="187883" y="0"/>
                  </a:lnTo>
                  <a:lnTo>
                    <a:pt x="173024" y="2997"/>
                  </a:lnTo>
                  <a:lnTo>
                    <a:pt x="160896" y="11176"/>
                  </a:lnTo>
                  <a:lnTo>
                    <a:pt x="152704" y="23342"/>
                  </a:lnTo>
                  <a:lnTo>
                    <a:pt x="223062" y="23317"/>
                  </a:lnTo>
                  <a:close/>
                </a:path>
                <a:path w="3124835" h="23495" extrusionOk="0">
                  <a:moveTo>
                    <a:pt x="375780" y="23317"/>
                  </a:moveTo>
                  <a:lnTo>
                    <a:pt x="367588" y="11176"/>
                  </a:lnTo>
                  <a:lnTo>
                    <a:pt x="355460" y="2997"/>
                  </a:lnTo>
                  <a:lnTo>
                    <a:pt x="340588" y="0"/>
                  </a:lnTo>
                  <a:lnTo>
                    <a:pt x="325742" y="2997"/>
                  </a:lnTo>
                  <a:lnTo>
                    <a:pt x="313601" y="11176"/>
                  </a:lnTo>
                  <a:lnTo>
                    <a:pt x="305422" y="23342"/>
                  </a:lnTo>
                  <a:lnTo>
                    <a:pt x="375780" y="23317"/>
                  </a:lnTo>
                  <a:close/>
                </a:path>
                <a:path w="3124835" h="23495" extrusionOk="0">
                  <a:moveTo>
                    <a:pt x="528485" y="23317"/>
                  </a:moveTo>
                  <a:lnTo>
                    <a:pt x="520306" y="11176"/>
                  </a:lnTo>
                  <a:lnTo>
                    <a:pt x="508165" y="2997"/>
                  </a:lnTo>
                  <a:lnTo>
                    <a:pt x="493306" y="0"/>
                  </a:lnTo>
                  <a:lnTo>
                    <a:pt x="478447" y="2997"/>
                  </a:lnTo>
                  <a:lnTo>
                    <a:pt x="466318" y="11176"/>
                  </a:lnTo>
                  <a:lnTo>
                    <a:pt x="458127" y="23342"/>
                  </a:lnTo>
                  <a:lnTo>
                    <a:pt x="528485" y="23317"/>
                  </a:lnTo>
                  <a:close/>
                </a:path>
                <a:path w="3124835" h="23495" extrusionOk="0">
                  <a:moveTo>
                    <a:pt x="681189" y="23317"/>
                  </a:moveTo>
                  <a:lnTo>
                    <a:pt x="673011" y="11176"/>
                  </a:lnTo>
                  <a:lnTo>
                    <a:pt x="660869" y="2997"/>
                  </a:lnTo>
                  <a:lnTo>
                    <a:pt x="646010" y="0"/>
                  </a:lnTo>
                  <a:lnTo>
                    <a:pt x="631151" y="2997"/>
                  </a:lnTo>
                  <a:lnTo>
                    <a:pt x="619010" y="11176"/>
                  </a:lnTo>
                  <a:lnTo>
                    <a:pt x="610831" y="23342"/>
                  </a:lnTo>
                  <a:lnTo>
                    <a:pt x="681189" y="23317"/>
                  </a:lnTo>
                  <a:close/>
                </a:path>
                <a:path w="3124835" h="23495" extrusionOk="0">
                  <a:moveTo>
                    <a:pt x="833894" y="23317"/>
                  </a:moveTo>
                  <a:lnTo>
                    <a:pt x="825715" y="11176"/>
                  </a:lnTo>
                  <a:lnTo>
                    <a:pt x="813587" y="2997"/>
                  </a:lnTo>
                  <a:lnTo>
                    <a:pt x="798728" y="0"/>
                  </a:lnTo>
                  <a:lnTo>
                    <a:pt x="783856" y="2997"/>
                  </a:lnTo>
                  <a:lnTo>
                    <a:pt x="771728" y="11176"/>
                  </a:lnTo>
                  <a:lnTo>
                    <a:pt x="763536" y="23342"/>
                  </a:lnTo>
                  <a:lnTo>
                    <a:pt x="833894" y="23317"/>
                  </a:lnTo>
                  <a:close/>
                </a:path>
                <a:path w="3124835" h="23495" extrusionOk="0">
                  <a:moveTo>
                    <a:pt x="986599" y="23317"/>
                  </a:moveTo>
                  <a:lnTo>
                    <a:pt x="978420" y="11176"/>
                  </a:lnTo>
                  <a:lnTo>
                    <a:pt x="966279" y="2997"/>
                  </a:lnTo>
                  <a:lnTo>
                    <a:pt x="951420" y="0"/>
                  </a:lnTo>
                  <a:lnTo>
                    <a:pt x="936561" y="2997"/>
                  </a:lnTo>
                  <a:lnTo>
                    <a:pt x="924433" y="11176"/>
                  </a:lnTo>
                  <a:lnTo>
                    <a:pt x="916241" y="23342"/>
                  </a:lnTo>
                  <a:lnTo>
                    <a:pt x="986599" y="23317"/>
                  </a:lnTo>
                  <a:close/>
                </a:path>
                <a:path w="3124835" h="23495" extrusionOk="0">
                  <a:moveTo>
                    <a:pt x="1139317" y="23317"/>
                  </a:moveTo>
                  <a:lnTo>
                    <a:pt x="1131125" y="11176"/>
                  </a:lnTo>
                  <a:lnTo>
                    <a:pt x="1118997" y="2997"/>
                  </a:lnTo>
                  <a:lnTo>
                    <a:pt x="1104125" y="0"/>
                  </a:lnTo>
                  <a:lnTo>
                    <a:pt x="1089279" y="2997"/>
                  </a:lnTo>
                  <a:lnTo>
                    <a:pt x="1077137" y="11176"/>
                  </a:lnTo>
                  <a:lnTo>
                    <a:pt x="1068959" y="23342"/>
                  </a:lnTo>
                  <a:lnTo>
                    <a:pt x="1139317" y="23317"/>
                  </a:lnTo>
                  <a:close/>
                </a:path>
                <a:path w="3124835" h="23495" extrusionOk="0">
                  <a:moveTo>
                    <a:pt x="1292021" y="23317"/>
                  </a:moveTo>
                  <a:lnTo>
                    <a:pt x="1283843" y="11176"/>
                  </a:lnTo>
                  <a:lnTo>
                    <a:pt x="1271701" y="2997"/>
                  </a:lnTo>
                  <a:lnTo>
                    <a:pt x="1256842" y="0"/>
                  </a:lnTo>
                  <a:lnTo>
                    <a:pt x="1241983" y="2997"/>
                  </a:lnTo>
                  <a:lnTo>
                    <a:pt x="1229842" y="11176"/>
                  </a:lnTo>
                  <a:lnTo>
                    <a:pt x="1221663" y="23342"/>
                  </a:lnTo>
                  <a:lnTo>
                    <a:pt x="1292021" y="23317"/>
                  </a:lnTo>
                  <a:close/>
                </a:path>
                <a:path w="3124835" h="23495" extrusionOk="0">
                  <a:moveTo>
                    <a:pt x="1444726" y="23317"/>
                  </a:moveTo>
                  <a:lnTo>
                    <a:pt x="1436547" y="11176"/>
                  </a:lnTo>
                  <a:lnTo>
                    <a:pt x="1424406" y="2997"/>
                  </a:lnTo>
                  <a:lnTo>
                    <a:pt x="1409547" y="0"/>
                  </a:lnTo>
                  <a:lnTo>
                    <a:pt x="1394688" y="2997"/>
                  </a:lnTo>
                  <a:lnTo>
                    <a:pt x="1382560" y="11176"/>
                  </a:lnTo>
                  <a:lnTo>
                    <a:pt x="1374368" y="23342"/>
                  </a:lnTo>
                  <a:lnTo>
                    <a:pt x="1444726" y="23317"/>
                  </a:lnTo>
                  <a:close/>
                </a:path>
                <a:path w="3124835" h="23495" extrusionOk="0">
                  <a:moveTo>
                    <a:pt x="1597431" y="23317"/>
                  </a:moveTo>
                  <a:lnTo>
                    <a:pt x="1589252" y="11176"/>
                  </a:lnTo>
                  <a:lnTo>
                    <a:pt x="1577124" y="2997"/>
                  </a:lnTo>
                  <a:lnTo>
                    <a:pt x="1562252" y="0"/>
                  </a:lnTo>
                  <a:lnTo>
                    <a:pt x="1547393" y="2997"/>
                  </a:lnTo>
                  <a:lnTo>
                    <a:pt x="1535264" y="11176"/>
                  </a:lnTo>
                  <a:lnTo>
                    <a:pt x="1527073" y="23342"/>
                  </a:lnTo>
                  <a:lnTo>
                    <a:pt x="1597431" y="23317"/>
                  </a:lnTo>
                  <a:close/>
                </a:path>
                <a:path w="3124835" h="23495" extrusionOk="0">
                  <a:moveTo>
                    <a:pt x="1750148" y="23317"/>
                  </a:moveTo>
                  <a:lnTo>
                    <a:pt x="1741957" y="11176"/>
                  </a:lnTo>
                  <a:lnTo>
                    <a:pt x="1729828" y="2997"/>
                  </a:lnTo>
                  <a:lnTo>
                    <a:pt x="1714957" y="0"/>
                  </a:lnTo>
                  <a:lnTo>
                    <a:pt x="1700110" y="2997"/>
                  </a:lnTo>
                  <a:lnTo>
                    <a:pt x="1687969" y="11176"/>
                  </a:lnTo>
                  <a:lnTo>
                    <a:pt x="1679790" y="23342"/>
                  </a:lnTo>
                  <a:lnTo>
                    <a:pt x="1750148" y="23317"/>
                  </a:lnTo>
                  <a:close/>
                </a:path>
                <a:path w="3124835" h="23495" extrusionOk="0">
                  <a:moveTo>
                    <a:pt x="1902853" y="23317"/>
                  </a:moveTo>
                  <a:lnTo>
                    <a:pt x="1894674" y="11176"/>
                  </a:lnTo>
                  <a:lnTo>
                    <a:pt x="1882533" y="2997"/>
                  </a:lnTo>
                  <a:lnTo>
                    <a:pt x="1867674" y="0"/>
                  </a:lnTo>
                  <a:lnTo>
                    <a:pt x="1852815" y="2997"/>
                  </a:lnTo>
                  <a:lnTo>
                    <a:pt x="1840687" y="11176"/>
                  </a:lnTo>
                  <a:lnTo>
                    <a:pt x="1832495" y="23342"/>
                  </a:lnTo>
                  <a:lnTo>
                    <a:pt x="1902853" y="23317"/>
                  </a:lnTo>
                  <a:close/>
                </a:path>
                <a:path w="3124835" h="23495" extrusionOk="0">
                  <a:moveTo>
                    <a:pt x="2055558" y="23317"/>
                  </a:moveTo>
                  <a:lnTo>
                    <a:pt x="2047379" y="11176"/>
                  </a:lnTo>
                  <a:lnTo>
                    <a:pt x="2035238" y="2997"/>
                  </a:lnTo>
                  <a:lnTo>
                    <a:pt x="2020379" y="0"/>
                  </a:lnTo>
                  <a:lnTo>
                    <a:pt x="2005520" y="2997"/>
                  </a:lnTo>
                  <a:lnTo>
                    <a:pt x="1993379" y="11176"/>
                  </a:lnTo>
                  <a:lnTo>
                    <a:pt x="1985200" y="23342"/>
                  </a:lnTo>
                  <a:lnTo>
                    <a:pt x="2055558" y="23317"/>
                  </a:lnTo>
                  <a:close/>
                </a:path>
                <a:path w="3124835" h="23495" extrusionOk="0">
                  <a:moveTo>
                    <a:pt x="2208263" y="23317"/>
                  </a:moveTo>
                  <a:lnTo>
                    <a:pt x="2200084" y="11176"/>
                  </a:lnTo>
                  <a:lnTo>
                    <a:pt x="2187956" y="2997"/>
                  </a:lnTo>
                  <a:lnTo>
                    <a:pt x="2173097" y="0"/>
                  </a:lnTo>
                  <a:lnTo>
                    <a:pt x="2158225" y="2997"/>
                  </a:lnTo>
                  <a:lnTo>
                    <a:pt x="2146096" y="11176"/>
                  </a:lnTo>
                  <a:lnTo>
                    <a:pt x="2137905" y="23342"/>
                  </a:lnTo>
                  <a:lnTo>
                    <a:pt x="2208263" y="23317"/>
                  </a:lnTo>
                  <a:close/>
                </a:path>
                <a:path w="3124835" h="23495" extrusionOk="0">
                  <a:moveTo>
                    <a:pt x="2360968" y="23317"/>
                  </a:moveTo>
                  <a:lnTo>
                    <a:pt x="2352789" y="11176"/>
                  </a:lnTo>
                  <a:lnTo>
                    <a:pt x="2340660" y="2997"/>
                  </a:lnTo>
                  <a:lnTo>
                    <a:pt x="2325801" y="0"/>
                  </a:lnTo>
                  <a:lnTo>
                    <a:pt x="2310942" y="2997"/>
                  </a:lnTo>
                  <a:lnTo>
                    <a:pt x="2298801" y="11176"/>
                  </a:lnTo>
                  <a:lnTo>
                    <a:pt x="2290610" y="23342"/>
                  </a:lnTo>
                  <a:lnTo>
                    <a:pt x="2360968" y="23317"/>
                  </a:lnTo>
                  <a:close/>
                </a:path>
                <a:path w="3124835" h="23495" extrusionOk="0">
                  <a:moveTo>
                    <a:pt x="2513685" y="23317"/>
                  </a:moveTo>
                  <a:lnTo>
                    <a:pt x="2505494" y="11176"/>
                  </a:lnTo>
                  <a:lnTo>
                    <a:pt x="2493365" y="2997"/>
                  </a:lnTo>
                  <a:lnTo>
                    <a:pt x="2478494" y="0"/>
                  </a:lnTo>
                  <a:lnTo>
                    <a:pt x="2463647" y="2997"/>
                  </a:lnTo>
                  <a:lnTo>
                    <a:pt x="2451506" y="11176"/>
                  </a:lnTo>
                  <a:lnTo>
                    <a:pt x="2443327" y="23342"/>
                  </a:lnTo>
                  <a:lnTo>
                    <a:pt x="2513685" y="23317"/>
                  </a:lnTo>
                  <a:close/>
                </a:path>
                <a:path w="3124835" h="23495" extrusionOk="0">
                  <a:moveTo>
                    <a:pt x="2666390" y="23317"/>
                  </a:moveTo>
                  <a:lnTo>
                    <a:pt x="2658211" y="11176"/>
                  </a:lnTo>
                  <a:lnTo>
                    <a:pt x="2646070" y="2997"/>
                  </a:lnTo>
                  <a:lnTo>
                    <a:pt x="2631211" y="0"/>
                  </a:lnTo>
                  <a:lnTo>
                    <a:pt x="2616352" y="2997"/>
                  </a:lnTo>
                  <a:lnTo>
                    <a:pt x="2604211" y="11176"/>
                  </a:lnTo>
                  <a:lnTo>
                    <a:pt x="2596032" y="23342"/>
                  </a:lnTo>
                  <a:lnTo>
                    <a:pt x="2666390" y="23317"/>
                  </a:lnTo>
                  <a:close/>
                </a:path>
                <a:path w="3124835" h="23495" extrusionOk="0">
                  <a:moveTo>
                    <a:pt x="2819095" y="23317"/>
                  </a:moveTo>
                  <a:lnTo>
                    <a:pt x="2810916" y="11176"/>
                  </a:lnTo>
                  <a:lnTo>
                    <a:pt x="2798775" y="2997"/>
                  </a:lnTo>
                  <a:lnTo>
                    <a:pt x="2783916" y="0"/>
                  </a:lnTo>
                  <a:lnTo>
                    <a:pt x="2769057" y="2997"/>
                  </a:lnTo>
                  <a:lnTo>
                    <a:pt x="2756928" y="11176"/>
                  </a:lnTo>
                  <a:lnTo>
                    <a:pt x="2748737" y="23342"/>
                  </a:lnTo>
                  <a:lnTo>
                    <a:pt x="2819095" y="23317"/>
                  </a:lnTo>
                  <a:close/>
                </a:path>
                <a:path w="3124835" h="23495" extrusionOk="0">
                  <a:moveTo>
                    <a:pt x="2971800" y="23317"/>
                  </a:moveTo>
                  <a:lnTo>
                    <a:pt x="2963621" y="11176"/>
                  </a:lnTo>
                  <a:lnTo>
                    <a:pt x="2951492" y="2997"/>
                  </a:lnTo>
                  <a:lnTo>
                    <a:pt x="2936621" y="0"/>
                  </a:lnTo>
                  <a:lnTo>
                    <a:pt x="2921762" y="2997"/>
                  </a:lnTo>
                  <a:lnTo>
                    <a:pt x="2909633" y="11176"/>
                  </a:lnTo>
                  <a:lnTo>
                    <a:pt x="2901442" y="23342"/>
                  </a:lnTo>
                  <a:lnTo>
                    <a:pt x="2971800" y="23317"/>
                  </a:lnTo>
                  <a:close/>
                </a:path>
                <a:path w="3124835" h="23495" extrusionOk="0">
                  <a:moveTo>
                    <a:pt x="3124517" y="23317"/>
                  </a:moveTo>
                  <a:lnTo>
                    <a:pt x="3116326" y="11176"/>
                  </a:lnTo>
                  <a:lnTo>
                    <a:pt x="3104197" y="2997"/>
                  </a:lnTo>
                  <a:lnTo>
                    <a:pt x="3089325" y="0"/>
                  </a:lnTo>
                  <a:lnTo>
                    <a:pt x="3074479" y="2997"/>
                  </a:lnTo>
                  <a:lnTo>
                    <a:pt x="3062338" y="11176"/>
                  </a:lnTo>
                  <a:lnTo>
                    <a:pt x="3054159" y="23342"/>
                  </a:lnTo>
                  <a:lnTo>
                    <a:pt x="3124517" y="23317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6" name="Google Shape;6816;p12"/>
            <p:cNvSpPr/>
            <p:nvPr/>
          </p:nvSpPr>
          <p:spPr>
            <a:xfrm>
              <a:off x="13642495" y="557679"/>
              <a:ext cx="6461760" cy="1525270"/>
            </a:xfrm>
            <a:custGeom>
              <a:avLst/>
              <a:gdLst/>
              <a:ahLst/>
              <a:cxnLst/>
              <a:rect l="l" t="t" r="r" b="b"/>
              <a:pathLst>
                <a:path w="6461759" h="1525270" extrusionOk="0">
                  <a:moveTo>
                    <a:pt x="293205" y="0"/>
                  </a:moveTo>
                  <a:lnTo>
                    <a:pt x="0" y="1524956"/>
                  </a:lnTo>
                  <a:lnTo>
                    <a:pt x="6461604" y="1487548"/>
                  </a:lnTo>
                  <a:lnTo>
                    <a:pt x="6461604" y="191369"/>
                  </a:lnTo>
                  <a:lnTo>
                    <a:pt x="293205" y="0"/>
                  </a:lnTo>
                  <a:close/>
                </a:path>
              </a:pathLst>
            </a:custGeom>
            <a:solidFill>
              <a:srgbClr val="5A9EEC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7" name="Google Shape;6817;p12"/>
            <p:cNvSpPr/>
            <p:nvPr/>
          </p:nvSpPr>
          <p:spPr>
            <a:xfrm>
              <a:off x="0" y="0"/>
              <a:ext cx="18114010" cy="1677035"/>
            </a:xfrm>
            <a:custGeom>
              <a:avLst/>
              <a:gdLst/>
              <a:ahLst/>
              <a:cxnLst/>
              <a:rect l="l" t="t" r="r" b="b"/>
              <a:pathLst>
                <a:path w="18114010" h="1677035" extrusionOk="0">
                  <a:moveTo>
                    <a:pt x="18113835" y="0"/>
                  </a:moveTo>
                  <a:lnTo>
                    <a:pt x="0" y="0"/>
                  </a:lnTo>
                  <a:lnTo>
                    <a:pt x="0" y="1676967"/>
                  </a:lnTo>
                  <a:lnTo>
                    <a:pt x="17491561" y="1676967"/>
                  </a:lnTo>
                  <a:lnTo>
                    <a:pt x="18113835" y="0"/>
                  </a:lnTo>
                  <a:close/>
                </a:path>
              </a:pathLst>
            </a:custGeom>
            <a:solidFill>
              <a:srgbClr val="2C3973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8" name="Google Shape;6818;p12"/>
            <p:cNvSpPr/>
            <p:nvPr/>
          </p:nvSpPr>
          <p:spPr>
            <a:xfrm>
              <a:off x="17595850" y="3292475"/>
              <a:ext cx="2004295" cy="578857"/>
            </a:xfrm>
            <a:prstGeom prst="rect">
              <a:avLst/>
            </a:prstGeom>
            <a:blipFill rotWithShape="1">
              <a:blip r:embed="rId12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19" name="Google Shape;6819;p12"/>
          <p:cNvSpPr txBox="1">
            <a:spLocks noGrp="1"/>
          </p:cNvSpPr>
          <p:nvPr>
            <p:ph type="title"/>
          </p:nvPr>
        </p:nvSpPr>
        <p:spPr>
          <a:xfrm>
            <a:off x="2075926" y="240666"/>
            <a:ext cx="3650412" cy="50778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8450" rIns="0" bIns="0" anchor="t" anchorCtr="0">
            <a:spAutoFit/>
          </a:bodyPr>
          <a:lstStyle/>
          <a:p>
            <a:pPr marL="7701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it-IT" sz="3243" b="0">
                <a:solidFill>
                  <a:srgbClr val="FFFFFF"/>
                </a:solidFill>
              </a:rPr>
              <a:t>Lombardia</a:t>
            </a:r>
            <a:endParaRPr sz="3243">
              <a:solidFill>
                <a:srgbClr val="FFFFFF"/>
              </a:solidFill>
            </a:endParaRPr>
          </a:p>
        </p:txBody>
      </p:sp>
      <p:sp>
        <p:nvSpPr>
          <p:cNvPr id="6820" name="Google Shape;6820;p12"/>
          <p:cNvSpPr txBox="1"/>
          <p:nvPr/>
        </p:nvSpPr>
        <p:spPr>
          <a:xfrm>
            <a:off x="428" y="884570"/>
            <a:ext cx="5936899" cy="19366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300" rIns="0" bIns="0" anchor="t" anchorCtr="0">
            <a:spAutoFit/>
          </a:bodyPr>
          <a:lstStyle/>
          <a:p>
            <a:pPr marL="217175" marR="208320" lvl="0" indent="0" algn="ctr" rtl="0">
              <a:lnSpc>
                <a:spcPct val="101299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183"/>
              <a:buFont typeface="Arial"/>
              <a:buNone/>
            </a:pPr>
            <a:endParaRPr sz="2183" b="1" i="0" u="none" strike="noStrike" cap="none" dirty="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217175" marR="208320" lvl="0" indent="0" algn="l" rtl="0">
              <a:lnSpc>
                <a:spcPct val="101299"/>
              </a:lnSpc>
              <a:spcBef>
                <a:spcPts val="18"/>
              </a:spcBef>
              <a:spcAft>
                <a:spcPts val="0"/>
              </a:spcAft>
              <a:buClr>
                <a:srgbClr val="000000"/>
              </a:buClr>
              <a:buSzPts val="2426"/>
              <a:buFont typeface="Arial"/>
              <a:buNone/>
            </a:pPr>
            <a:r>
              <a:rPr lang="it-IT" sz="2426" b="1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OGGI CON IL COVID-19</a:t>
            </a:r>
            <a:endParaRPr sz="1400" b="0" i="0" u="none" strike="noStrike" cap="none" dirty="0">
              <a:solidFill>
                <a:schemeClr val="bg2"/>
              </a:solidFill>
              <a:latin typeface="Arial"/>
              <a:ea typeface="Arial"/>
              <a:cs typeface="Arial"/>
              <a:sym typeface="Arial"/>
            </a:endParaRPr>
          </a:p>
          <a:p>
            <a:pPr marL="217175" marR="208320" lvl="0" indent="0" algn="l" rtl="0">
              <a:lnSpc>
                <a:spcPct val="101299"/>
              </a:lnSpc>
              <a:spcBef>
                <a:spcPts val="18"/>
              </a:spcBef>
              <a:spcAft>
                <a:spcPts val="0"/>
              </a:spcAft>
              <a:buClr>
                <a:srgbClr val="000000"/>
              </a:buClr>
              <a:buSzPts val="1940"/>
              <a:buFont typeface="Arial"/>
              <a:buNone/>
            </a:pPr>
            <a:r>
              <a:rPr lang="it-IT" sz="1940" b="0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 la telemedicina risulta essere uno strumento essenziale.</a:t>
            </a:r>
            <a:endParaRPr sz="1400" b="0" i="0" u="none" strike="noStrike" cap="none" dirty="0">
              <a:solidFill>
                <a:schemeClr val="bg2"/>
              </a:solidFill>
              <a:latin typeface="Arial"/>
              <a:ea typeface="Arial"/>
              <a:cs typeface="Arial"/>
              <a:sym typeface="Arial"/>
            </a:endParaRPr>
          </a:p>
          <a:p>
            <a:pPr marL="217175" marR="208320" lvl="0" indent="0" algn="l" rtl="0">
              <a:lnSpc>
                <a:spcPct val="101299"/>
              </a:lnSpc>
              <a:spcBef>
                <a:spcPts val="18"/>
              </a:spcBef>
              <a:spcAft>
                <a:spcPts val="0"/>
              </a:spcAft>
              <a:buClr>
                <a:srgbClr val="000000"/>
              </a:buClr>
              <a:buSzPts val="2426"/>
              <a:buFont typeface="Arial"/>
              <a:buNone/>
            </a:pPr>
            <a:r>
              <a:rPr lang="it-IT" sz="2426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endParaRPr sz="2426" b="1" i="0" u="none" strike="noStrike" cap="none" dirty="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46"/>
              <a:buFont typeface="Arial"/>
              <a:buNone/>
            </a:pPr>
            <a:endParaRPr sz="1546" b="0" i="0" u="none" strike="noStrike" cap="none" dirty="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6821" name="Google Shape;6821;p12" descr="logo istud.png"/>
          <p:cNvPicPr preferRelativeResize="0"/>
          <p:nvPr/>
        </p:nvPicPr>
        <p:blipFill rotWithShape="1">
          <a:blip r:embed="rId13">
            <a:alphaModFix/>
          </a:blip>
          <a:srcRect/>
          <a:stretch/>
        </p:blipFill>
        <p:spPr>
          <a:xfrm>
            <a:off x="6558078" y="194458"/>
            <a:ext cx="3818608" cy="591459"/>
          </a:xfrm>
          <a:prstGeom prst="rect">
            <a:avLst/>
          </a:prstGeom>
          <a:noFill/>
          <a:ln>
            <a:noFill/>
          </a:ln>
        </p:spPr>
      </p:pic>
      <p:sp>
        <p:nvSpPr>
          <p:cNvPr id="6822" name="Google Shape;6822;p12"/>
          <p:cNvSpPr txBox="1"/>
          <p:nvPr/>
        </p:nvSpPr>
        <p:spPr>
          <a:xfrm>
            <a:off x="320031" y="3059338"/>
            <a:ext cx="4389736" cy="36748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940"/>
              <a:buFont typeface="Arial"/>
              <a:buNone/>
            </a:pPr>
            <a:r>
              <a:rPr lang="it-IT" sz="1940" b="0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Il gruppo </a:t>
            </a:r>
            <a:r>
              <a:rPr lang="it-IT" sz="1940" b="1" i="0" u="none" strike="noStrike" cap="none" dirty="0" err="1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Gpi</a:t>
            </a:r>
            <a:r>
              <a:rPr lang="it-IT" sz="1940" b="1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 The </a:t>
            </a:r>
            <a:r>
              <a:rPr lang="it-IT" sz="1940" b="1" i="0" u="none" strike="noStrike" cap="none" dirty="0" err="1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HealthCare</a:t>
            </a:r>
            <a:r>
              <a:rPr lang="it-IT" sz="1940" b="1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 Partner</a:t>
            </a:r>
            <a:r>
              <a:rPr lang="it-IT" sz="1940" b="0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 si è attivato da subito allestendo Centrali Operative in grado di rispondere alle esigenze di assistenza da remoto (Virtual Care) di intere regioni del Paese.</a:t>
            </a:r>
            <a:endParaRPr sz="1400" b="0" i="0" u="none" strike="noStrike" cap="none" dirty="0">
              <a:solidFill>
                <a:schemeClr val="bg2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940"/>
              <a:buFont typeface="Arial"/>
              <a:buNone/>
            </a:pPr>
            <a:r>
              <a:rPr lang="it-IT" sz="1940" b="0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Il Sistema di Telemedicina di </a:t>
            </a:r>
            <a:r>
              <a:rPr lang="it-IT" sz="1940" b="0" i="0" u="none" strike="noStrike" cap="none" dirty="0" err="1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Gpi</a:t>
            </a:r>
            <a:r>
              <a:rPr lang="it-IT" sz="1940" b="0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 (certificato DM di classe IIa), è in grado di monitorare e gestire molteplici patologie, da quelle correlate a Covid-19 a quelle tipicamente definite croniche.</a:t>
            </a:r>
            <a:endParaRPr sz="1940" b="0" i="0" u="none" strike="noStrike" cap="none" dirty="0">
              <a:solidFill>
                <a:schemeClr val="bg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6823" name="Google Shape;6823;p12"/>
          <p:cNvPicPr preferRelativeResize="0"/>
          <p:nvPr/>
        </p:nvPicPr>
        <p:blipFill rotWithShape="1">
          <a:blip r:embed="rId14">
            <a:alphaModFix/>
          </a:blip>
          <a:srcRect/>
          <a:stretch/>
        </p:blipFill>
        <p:spPr>
          <a:xfrm>
            <a:off x="7376672" y="2674356"/>
            <a:ext cx="2887984" cy="2264180"/>
          </a:xfrm>
          <a:prstGeom prst="rect">
            <a:avLst/>
          </a:prstGeom>
          <a:noFill/>
          <a:ln>
            <a:noFill/>
          </a:ln>
        </p:spPr>
      </p:pic>
      <p:sp>
        <p:nvSpPr>
          <p:cNvPr id="6824" name="Google Shape;6824;p12"/>
          <p:cNvSpPr/>
          <p:nvPr/>
        </p:nvSpPr>
        <p:spPr>
          <a:xfrm>
            <a:off x="2353173" y="2273806"/>
            <a:ext cx="383367" cy="541532"/>
          </a:xfrm>
          <a:prstGeom prst="downArrow">
            <a:avLst>
              <a:gd name="adj1" fmla="val 50000"/>
              <a:gd name="adj2" fmla="val 50000"/>
            </a:avLst>
          </a:prstGeom>
          <a:solidFill>
            <a:srgbClr val="FFC000"/>
          </a:solidFill>
          <a:ln w="25400" cap="flat" cmpd="sng">
            <a:solidFill>
              <a:srgbClr val="FFC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49"/>
              <a:buFont typeface="Arial"/>
              <a:buNone/>
            </a:pPr>
            <a:endParaRPr sz="849" b="0" i="0" u="none" strike="noStrike" cap="none">
              <a:solidFill>
                <a:srgbClr val="FFFFFF"/>
              </a:solidFill>
              <a:highlight>
                <a:srgbClr val="FF0000"/>
              </a:highlight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Shape 68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29" name="Google Shape;6829;p13"/>
          <p:cNvGrpSpPr/>
          <p:nvPr/>
        </p:nvGrpSpPr>
        <p:grpSpPr>
          <a:xfrm>
            <a:off x="334" y="0"/>
            <a:ext cx="12191239" cy="6858000"/>
            <a:chOff x="0" y="0"/>
            <a:chExt cx="20104255" cy="11309350"/>
          </a:xfrm>
        </p:grpSpPr>
        <p:sp>
          <p:nvSpPr>
            <p:cNvPr id="6830" name="Google Shape;6830;p13"/>
            <p:cNvSpPr/>
            <p:nvPr/>
          </p:nvSpPr>
          <p:spPr>
            <a:xfrm>
              <a:off x="0" y="10470"/>
              <a:ext cx="10052050" cy="11298880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1" name="Google Shape;6831;p13"/>
            <p:cNvSpPr/>
            <p:nvPr/>
          </p:nvSpPr>
          <p:spPr>
            <a:xfrm>
              <a:off x="7350260" y="13754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2" name="Google Shape;6832;p13"/>
            <p:cNvSpPr/>
            <p:nvPr/>
          </p:nvSpPr>
          <p:spPr>
            <a:xfrm>
              <a:off x="7502968" y="13754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3" name="Google Shape;6833;p13"/>
            <p:cNvSpPr/>
            <p:nvPr/>
          </p:nvSpPr>
          <p:spPr>
            <a:xfrm>
              <a:off x="7655676" y="13754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4" name="Google Shape;6834;p13"/>
            <p:cNvSpPr/>
            <p:nvPr/>
          </p:nvSpPr>
          <p:spPr>
            <a:xfrm>
              <a:off x="7808385" y="13754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5" name="Google Shape;6835;p13"/>
            <p:cNvSpPr/>
            <p:nvPr/>
          </p:nvSpPr>
          <p:spPr>
            <a:xfrm>
              <a:off x="7961093" y="13754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6" name="Google Shape;6836;p13"/>
            <p:cNvSpPr/>
            <p:nvPr/>
          </p:nvSpPr>
          <p:spPr>
            <a:xfrm>
              <a:off x="8113800" y="13754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7" name="Google Shape;6837;p13"/>
            <p:cNvSpPr/>
            <p:nvPr/>
          </p:nvSpPr>
          <p:spPr>
            <a:xfrm>
              <a:off x="5823184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8" name="Google Shape;6838;p13"/>
            <p:cNvSpPr/>
            <p:nvPr/>
          </p:nvSpPr>
          <p:spPr>
            <a:xfrm>
              <a:off x="5975892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9" name="Google Shape;6839;p13"/>
            <p:cNvSpPr/>
            <p:nvPr/>
          </p:nvSpPr>
          <p:spPr>
            <a:xfrm>
              <a:off x="7655676" y="290263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0" name="Google Shape;6840;p13"/>
            <p:cNvSpPr/>
            <p:nvPr/>
          </p:nvSpPr>
          <p:spPr>
            <a:xfrm>
              <a:off x="7808385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1" name="Google Shape;6841;p13"/>
            <p:cNvSpPr/>
            <p:nvPr/>
          </p:nvSpPr>
          <p:spPr>
            <a:xfrm>
              <a:off x="7961093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2" name="Google Shape;6842;p13"/>
            <p:cNvSpPr/>
            <p:nvPr/>
          </p:nvSpPr>
          <p:spPr>
            <a:xfrm>
              <a:off x="8113800" y="290263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3" name="Google Shape;6843;p13"/>
            <p:cNvSpPr/>
            <p:nvPr/>
          </p:nvSpPr>
          <p:spPr>
            <a:xfrm>
              <a:off x="8266509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4" name="Google Shape;6844;p13"/>
            <p:cNvSpPr/>
            <p:nvPr/>
          </p:nvSpPr>
          <p:spPr>
            <a:xfrm>
              <a:off x="8419217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5" name="Google Shape;6845;p13"/>
            <p:cNvSpPr/>
            <p:nvPr/>
          </p:nvSpPr>
          <p:spPr>
            <a:xfrm>
              <a:off x="5823184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6" name="Google Shape;6846;p13"/>
            <p:cNvSpPr/>
            <p:nvPr/>
          </p:nvSpPr>
          <p:spPr>
            <a:xfrm>
              <a:off x="5975892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7" name="Google Shape;6847;p13"/>
            <p:cNvSpPr/>
            <p:nvPr/>
          </p:nvSpPr>
          <p:spPr>
            <a:xfrm>
              <a:off x="6128600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8" name="Google Shape;6848;p13"/>
            <p:cNvSpPr/>
            <p:nvPr/>
          </p:nvSpPr>
          <p:spPr>
            <a:xfrm>
              <a:off x="6281308" y="44296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9" name="Google Shape;6849;p13"/>
            <p:cNvSpPr/>
            <p:nvPr/>
          </p:nvSpPr>
          <p:spPr>
            <a:xfrm>
              <a:off x="6434016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0" name="Google Shape;6850;p13"/>
            <p:cNvSpPr/>
            <p:nvPr/>
          </p:nvSpPr>
          <p:spPr>
            <a:xfrm>
              <a:off x="7808385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1" name="Google Shape;6851;p13"/>
            <p:cNvSpPr/>
            <p:nvPr/>
          </p:nvSpPr>
          <p:spPr>
            <a:xfrm>
              <a:off x="7961093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2" name="Google Shape;6852;p13"/>
            <p:cNvSpPr/>
            <p:nvPr/>
          </p:nvSpPr>
          <p:spPr>
            <a:xfrm>
              <a:off x="8113800" y="44296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3" name="Google Shape;6853;p13"/>
            <p:cNvSpPr/>
            <p:nvPr/>
          </p:nvSpPr>
          <p:spPr>
            <a:xfrm>
              <a:off x="8266509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4" name="Google Shape;6854;p13"/>
            <p:cNvSpPr/>
            <p:nvPr/>
          </p:nvSpPr>
          <p:spPr>
            <a:xfrm>
              <a:off x="8419217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5" name="Google Shape;6855;p13"/>
            <p:cNvSpPr/>
            <p:nvPr/>
          </p:nvSpPr>
          <p:spPr>
            <a:xfrm>
              <a:off x="8571926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6" name="Google Shape;6856;p13"/>
            <p:cNvSpPr/>
            <p:nvPr/>
          </p:nvSpPr>
          <p:spPr>
            <a:xfrm>
              <a:off x="5823184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7" name="Google Shape;6857;p13"/>
            <p:cNvSpPr/>
            <p:nvPr/>
          </p:nvSpPr>
          <p:spPr>
            <a:xfrm>
              <a:off x="5975892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8" name="Google Shape;6858;p13"/>
            <p:cNvSpPr/>
            <p:nvPr/>
          </p:nvSpPr>
          <p:spPr>
            <a:xfrm>
              <a:off x="6128600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9" name="Google Shape;6859;p13"/>
            <p:cNvSpPr/>
            <p:nvPr/>
          </p:nvSpPr>
          <p:spPr>
            <a:xfrm>
              <a:off x="6281308" y="595678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0" name="Google Shape;6860;p13"/>
            <p:cNvSpPr/>
            <p:nvPr/>
          </p:nvSpPr>
          <p:spPr>
            <a:xfrm>
              <a:off x="6434016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1" name="Google Shape;6861;p13"/>
            <p:cNvSpPr/>
            <p:nvPr/>
          </p:nvSpPr>
          <p:spPr>
            <a:xfrm>
              <a:off x="6586725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2" name="Google Shape;6862;p13"/>
            <p:cNvSpPr/>
            <p:nvPr/>
          </p:nvSpPr>
          <p:spPr>
            <a:xfrm>
              <a:off x="6739433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3" name="Google Shape;6863;p13"/>
            <p:cNvSpPr/>
            <p:nvPr/>
          </p:nvSpPr>
          <p:spPr>
            <a:xfrm>
              <a:off x="8113800" y="595678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4" name="Google Shape;6864;p13"/>
            <p:cNvSpPr/>
            <p:nvPr/>
          </p:nvSpPr>
          <p:spPr>
            <a:xfrm>
              <a:off x="8266509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5" name="Google Shape;6865;p13"/>
            <p:cNvSpPr/>
            <p:nvPr/>
          </p:nvSpPr>
          <p:spPr>
            <a:xfrm>
              <a:off x="8419217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6" name="Google Shape;6866;p13"/>
            <p:cNvSpPr/>
            <p:nvPr/>
          </p:nvSpPr>
          <p:spPr>
            <a:xfrm>
              <a:off x="8571926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7" name="Google Shape;6867;p13"/>
            <p:cNvSpPr/>
            <p:nvPr/>
          </p:nvSpPr>
          <p:spPr>
            <a:xfrm>
              <a:off x="8724628" y="595678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8" name="Google Shape;6868;p13"/>
            <p:cNvSpPr/>
            <p:nvPr/>
          </p:nvSpPr>
          <p:spPr>
            <a:xfrm>
              <a:off x="5975892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9" name="Google Shape;6869;p13"/>
            <p:cNvSpPr/>
            <p:nvPr/>
          </p:nvSpPr>
          <p:spPr>
            <a:xfrm>
              <a:off x="6128600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0" name="Google Shape;6870;p13"/>
            <p:cNvSpPr/>
            <p:nvPr/>
          </p:nvSpPr>
          <p:spPr>
            <a:xfrm>
              <a:off x="6281308" y="74837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1" name="Google Shape;6871;p13"/>
            <p:cNvSpPr/>
            <p:nvPr/>
          </p:nvSpPr>
          <p:spPr>
            <a:xfrm>
              <a:off x="6434016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2" name="Google Shape;6872;p13"/>
            <p:cNvSpPr/>
            <p:nvPr/>
          </p:nvSpPr>
          <p:spPr>
            <a:xfrm>
              <a:off x="6586725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3" name="Google Shape;6873;p13"/>
            <p:cNvSpPr/>
            <p:nvPr/>
          </p:nvSpPr>
          <p:spPr>
            <a:xfrm>
              <a:off x="6739433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4" name="Google Shape;6874;p13"/>
            <p:cNvSpPr/>
            <p:nvPr/>
          </p:nvSpPr>
          <p:spPr>
            <a:xfrm>
              <a:off x="6892140" y="74837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5" name="Google Shape;6875;p13"/>
            <p:cNvSpPr/>
            <p:nvPr/>
          </p:nvSpPr>
          <p:spPr>
            <a:xfrm>
              <a:off x="7044849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6" name="Google Shape;6876;p13"/>
            <p:cNvSpPr/>
            <p:nvPr/>
          </p:nvSpPr>
          <p:spPr>
            <a:xfrm>
              <a:off x="8266509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7" name="Google Shape;6877;p13"/>
            <p:cNvSpPr/>
            <p:nvPr/>
          </p:nvSpPr>
          <p:spPr>
            <a:xfrm>
              <a:off x="8419217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8" name="Google Shape;6878;p13"/>
            <p:cNvSpPr/>
            <p:nvPr/>
          </p:nvSpPr>
          <p:spPr>
            <a:xfrm>
              <a:off x="8571926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9" name="Google Shape;6879;p13"/>
            <p:cNvSpPr/>
            <p:nvPr/>
          </p:nvSpPr>
          <p:spPr>
            <a:xfrm>
              <a:off x="8724628" y="74837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0" name="Google Shape;6880;p13"/>
            <p:cNvSpPr/>
            <p:nvPr/>
          </p:nvSpPr>
          <p:spPr>
            <a:xfrm>
              <a:off x="8877337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1" name="Google Shape;6881;p13"/>
            <p:cNvSpPr/>
            <p:nvPr/>
          </p:nvSpPr>
          <p:spPr>
            <a:xfrm>
              <a:off x="3074447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2" name="Google Shape;6882;p13"/>
            <p:cNvSpPr/>
            <p:nvPr/>
          </p:nvSpPr>
          <p:spPr>
            <a:xfrm>
              <a:off x="3227155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3" name="Google Shape;6883;p13"/>
            <p:cNvSpPr/>
            <p:nvPr/>
          </p:nvSpPr>
          <p:spPr>
            <a:xfrm>
              <a:off x="3379863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4" name="Google Shape;6884;p13"/>
            <p:cNvSpPr/>
            <p:nvPr/>
          </p:nvSpPr>
          <p:spPr>
            <a:xfrm>
              <a:off x="3532571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5" name="Google Shape;6885;p13"/>
            <p:cNvSpPr/>
            <p:nvPr/>
          </p:nvSpPr>
          <p:spPr>
            <a:xfrm>
              <a:off x="3685280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6" name="Google Shape;6886;p13"/>
            <p:cNvSpPr/>
            <p:nvPr/>
          </p:nvSpPr>
          <p:spPr>
            <a:xfrm>
              <a:off x="3837987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7" name="Google Shape;6887;p13"/>
            <p:cNvSpPr/>
            <p:nvPr/>
          </p:nvSpPr>
          <p:spPr>
            <a:xfrm>
              <a:off x="3990696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8" name="Google Shape;6888;p13"/>
            <p:cNvSpPr/>
            <p:nvPr/>
          </p:nvSpPr>
          <p:spPr>
            <a:xfrm>
              <a:off x="4143404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9" name="Google Shape;6889;p13"/>
            <p:cNvSpPr/>
            <p:nvPr/>
          </p:nvSpPr>
          <p:spPr>
            <a:xfrm>
              <a:off x="4296113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0" name="Google Shape;6890;p13"/>
            <p:cNvSpPr/>
            <p:nvPr/>
          </p:nvSpPr>
          <p:spPr>
            <a:xfrm>
              <a:off x="6281308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1" name="Google Shape;6891;p13"/>
            <p:cNvSpPr/>
            <p:nvPr/>
          </p:nvSpPr>
          <p:spPr>
            <a:xfrm>
              <a:off x="6434016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2" name="Google Shape;6892;p13"/>
            <p:cNvSpPr/>
            <p:nvPr/>
          </p:nvSpPr>
          <p:spPr>
            <a:xfrm>
              <a:off x="6586725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3" name="Google Shape;6893;p13"/>
            <p:cNvSpPr/>
            <p:nvPr/>
          </p:nvSpPr>
          <p:spPr>
            <a:xfrm>
              <a:off x="6739433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4" name="Google Shape;6894;p13"/>
            <p:cNvSpPr/>
            <p:nvPr/>
          </p:nvSpPr>
          <p:spPr>
            <a:xfrm>
              <a:off x="6892140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5" name="Google Shape;6895;p13"/>
            <p:cNvSpPr/>
            <p:nvPr/>
          </p:nvSpPr>
          <p:spPr>
            <a:xfrm>
              <a:off x="7044849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6" name="Google Shape;6896;p13"/>
            <p:cNvSpPr/>
            <p:nvPr/>
          </p:nvSpPr>
          <p:spPr>
            <a:xfrm>
              <a:off x="7197557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7" name="Google Shape;6897;p13"/>
            <p:cNvSpPr/>
            <p:nvPr/>
          </p:nvSpPr>
          <p:spPr>
            <a:xfrm>
              <a:off x="8419217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8" name="Google Shape;6898;p13"/>
            <p:cNvSpPr/>
            <p:nvPr/>
          </p:nvSpPr>
          <p:spPr>
            <a:xfrm>
              <a:off x="8571926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9" name="Google Shape;6899;p13"/>
            <p:cNvSpPr/>
            <p:nvPr/>
          </p:nvSpPr>
          <p:spPr>
            <a:xfrm>
              <a:off x="8724628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0" name="Google Shape;6900;p13"/>
            <p:cNvSpPr/>
            <p:nvPr/>
          </p:nvSpPr>
          <p:spPr>
            <a:xfrm>
              <a:off x="8877337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1" name="Google Shape;6901;p13"/>
            <p:cNvSpPr/>
            <p:nvPr/>
          </p:nvSpPr>
          <p:spPr>
            <a:xfrm>
              <a:off x="9030050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2" name="Google Shape;6902;p13"/>
            <p:cNvSpPr/>
            <p:nvPr/>
          </p:nvSpPr>
          <p:spPr>
            <a:xfrm>
              <a:off x="2463620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3" name="Google Shape;6903;p13"/>
            <p:cNvSpPr/>
            <p:nvPr/>
          </p:nvSpPr>
          <p:spPr>
            <a:xfrm>
              <a:off x="2616327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4" name="Google Shape;6904;p13"/>
            <p:cNvSpPr/>
            <p:nvPr/>
          </p:nvSpPr>
          <p:spPr>
            <a:xfrm>
              <a:off x="2769036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5" name="Google Shape;6905;p13"/>
            <p:cNvSpPr/>
            <p:nvPr/>
          </p:nvSpPr>
          <p:spPr>
            <a:xfrm>
              <a:off x="2921744" y="105379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6" name="Google Shape;6906;p13"/>
            <p:cNvSpPr/>
            <p:nvPr/>
          </p:nvSpPr>
          <p:spPr>
            <a:xfrm>
              <a:off x="3074447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7" name="Google Shape;6907;p13"/>
            <p:cNvSpPr/>
            <p:nvPr/>
          </p:nvSpPr>
          <p:spPr>
            <a:xfrm>
              <a:off x="3227155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8" name="Google Shape;6908;p13"/>
            <p:cNvSpPr/>
            <p:nvPr/>
          </p:nvSpPr>
          <p:spPr>
            <a:xfrm>
              <a:off x="3379863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9" name="Google Shape;6909;p13"/>
            <p:cNvSpPr/>
            <p:nvPr/>
          </p:nvSpPr>
          <p:spPr>
            <a:xfrm>
              <a:off x="3532571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0" name="Google Shape;6910;p13"/>
            <p:cNvSpPr/>
            <p:nvPr/>
          </p:nvSpPr>
          <p:spPr>
            <a:xfrm>
              <a:off x="3685280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1" name="Google Shape;6911;p13"/>
            <p:cNvSpPr/>
            <p:nvPr/>
          </p:nvSpPr>
          <p:spPr>
            <a:xfrm>
              <a:off x="3837987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2" name="Google Shape;6912;p13"/>
            <p:cNvSpPr/>
            <p:nvPr/>
          </p:nvSpPr>
          <p:spPr>
            <a:xfrm>
              <a:off x="3990696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3" name="Google Shape;6913;p13"/>
            <p:cNvSpPr/>
            <p:nvPr/>
          </p:nvSpPr>
          <p:spPr>
            <a:xfrm>
              <a:off x="4143404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4" name="Google Shape;6914;p13"/>
            <p:cNvSpPr/>
            <p:nvPr/>
          </p:nvSpPr>
          <p:spPr>
            <a:xfrm>
              <a:off x="4296113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5" name="Google Shape;6915;p13"/>
            <p:cNvSpPr/>
            <p:nvPr/>
          </p:nvSpPr>
          <p:spPr>
            <a:xfrm>
              <a:off x="4448815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6" name="Google Shape;6916;p13"/>
            <p:cNvSpPr/>
            <p:nvPr/>
          </p:nvSpPr>
          <p:spPr>
            <a:xfrm>
              <a:off x="6586725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7" name="Google Shape;6917;p13"/>
            <p:cNvSpPr/>
            <p:nvPr/>
          </p:nvSpPr>
          <p:spPr>
            <a:xfrm>
              <a:off x="6739433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8" name="Google Shape;6918;p13"/>
            <p:cNvSpPr/>
            <p:nvPr/>
          </p:nvSpPr>
          <p:spPr>
            <a:xfrm>
              <a:off x="6892140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9" name="Google Shape;6919;p13"/>
            <p:cNvSpPr/>
            <p:nvPr/>
          </p:nvSpPr>
          <p:spPr>
            <a:xfrm>
              <a:off x="7044849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0" name="Google Shape;6920;p13"/>
            <p:cNvSpPr/>
            <p:nvPr/>
          </p:nvSpPr>
          <p:spPr>
            <a:xfrm>
              <a:off x="7197557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1" name="Google Shape;6921;p13"/>
            <p:cNvSpPr/>
            <p:nvPr/>
          </p:nvSpPr>
          <p:spPr>
            <a:xfrm>
              <a:off x="7350260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2" name="Google Shape;6922;p13"/>
            <p:cNvSpPr/>
            <p:nvPr/>
          </p:nvSpPr>
          <p:spPr>
            <a:xfrm>
              <a:off x="7502968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3" name="Google Shape;6923;p13"/>
            <p:cNvSpPr/>
            <p:nvPr/>
          </p:nvSpPr>
          <p:spPr>
            <a:xfrm>
              <a:off x="8571926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4" name="Google Shape;6924;p13"/>
            <p:cNvSpPr/>
            <p:nvPr/>
          </p:nvSpPr>
          <p:spPr>
            <a:xfrm>
              <a:off x="8724628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5" name="Google Shape;6925;p13"/>
            <p:cNvSpPr/>
            <p:nvPr/>
          </p:nvSpPr>
          <p:spPr>
            <a:xfrm>
              <a:off x="8877337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6" name="Google Shape;6926;p13"/>
            <p:cNvSpPr/>
            <p:nvPr/>
          </p:nvSpPr>
          <p:spPr>
            <a:xfrm>
              <a:off x="9030050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7" name="Google Shape;6927;p13"/>
            <p:cNvSpPr/>
            <p:nvPr/>
          </p:nvSpPr>
          <p:spPr>
            <a:xfrm>
              <a:off x="9182752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8" name="Google Shape;6928;p13"/>
            <p:cNvSpPr/>
            <p:nvPr/>
          </p:nvSpPr>
          <p:spPr>
            <a:xfrm>
              <a:off x="2158203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9" name="Google Shape;6929;p13"/>
            <p:cNvSpPr/>
            <p:nvPr/>
          </p:nvSpPr>
          <p:spPr>
            <a:xfrm>
              <a:off x="2310911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0" name="Google Shape;6930;p13"/>
            <p:cNvSpPr/>
            <p:nvPr/>
          </p:nvSpPr>
          <p:spPr>
            <a:xfrm>
              <a:off x="2463620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1" name="Google Shape;6931;p13"/>
            <p:cNvSpPr/>
            <p:nvPr/>
          </p:nvSpPr>
          <p:spPr>
            <a:xfrm>
              <a:off x="2616327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2" name="Google Shape;6932;p13"/>
            <p:cNvSpPr/>
            <p:nvPr/>
          </p:nvSpPr>
          <p:spPr>
            <a:xfrm>
              <a:off x="2769036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3" name="Google Shape;6933;p13"/>
            <p:cNvSpPr/>
            <p:nvPr/>
          </p:nvSpPr>
          <p:spPr>
            <a:xfrm>
              <a:off x="2921744" y="120649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4" name="Google Shape;6934;p13"/>
            <p:cNvSpPr/>
            <p:nvPr/>
          </p:nvSpPr>
          <p:spPr>
            <a:xfrm>
              <a:off x="3074447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5" name="Google Shape;6935;p13"/>
            <p:cNvSpPr/>
            <p:nvPr/>
          </p:nvSpPr>
          <p:spPr>
            <a:xfrm>
              <a:off x="3227155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6" name="Google Shape;6936;p13"/>
            <p:cNvSpPr/>
            <p:nvPr/>
          </p:nvSpPr>
          <p:spPr>
            <a:xfrm>
              <a:off x="3379863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7" name="Google Shape;6937;p13"/>
            <p:cNvSpPr/>
            <p:nvPr/>
          </p:nvSpPr>
          <p:spPr>
            <a:xfrm>
              <a:off x="3532571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8" name="Google Shape;6938;p13"/>
            <p:cNvSpPr/>
            <p:nvPr/>
          </p:nvSpPr>
          <p:spPr>
            <a:xfrm>
              <a:off x="3685280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9" name="Google Shape;6939;p13"/>
            <p:cNvSpPr/>
            <p:nvPr/>
          </p:nvSpPr>
          <p:spPr>
            <a:xfrm>
              <a:off x="3837987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0" name="Google Shape;6940;p13"/>
            <p:cNvSpPr/>
            <p:nvPr/>
          </p:nvSpPr>
          <p:spPr>
            <a:xfrm>
              <a:off x="3990696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1" name="Google Shape;6941;p13"/>
            <p:cNvSpPr/>
            <p:nvPr/>
          </p:nvSpPr>
          <p:spPr>
            <a:xfrm>
              <a:off x="4143404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2" name="Google Shape;6942;p13"/>
            <p:cNvSpPr/>
            <p:nvPr/>
          </p:nvSpPr>
          <p:spPr>
            <a:xfrm>
              <a:off x="4296113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3" name="Google Shape;6943;p13"/>
            <p:cNvSpPr/>
            <p:nvPr/>
          </p:nvSpPr>
          <p:spPr>
            <a:xfrm>
              <a:off x="4448815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4" name="Google Shape;6944;p13"/>
            <p:cNvSpPr/>
            <p:nvPr/>
          </p:nvSpPr>
          <p:spPr>
            <a:xfrm>
              <a:off x="6892140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5" name="Google Shape;6945;p13"/>
            <p:cNvSpPr/>
            <p:nvPr/>
          </p:nvSpPr>
          <p:spPr>
            <a:xfrm>
              <a:off x="7044849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6" name="Google Shape;6946;p13"/>
            <p:cNvSpPr/>
            <p:nvPr/>
          </p:nvSpPr>
          <p:spPr>
            <a:xfrm>
              <a:off x="7197557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7" name="Google Shape;6947;p13"/>
            <p:cNvSpPr/>
            <p:nvPr/>
          </p:nvSpPr>
          <p:spPr>
            <a:xfrm>
              <a:off x="7350260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8" name="Google Shape;6948;p13"/>
            <p:cNvSpPr/>
            <p:nvPr/>
          </p:nvSpPr>
          <p:spPr>
            <a:xfrm>
              <a:off x="7502968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9" name="Google Shape;6949;p13"/>
            <p:cNvSpPr/>
            <p:nvPr/>
          </p:nvSpPr>
          <p:spPr>
            <a:xfrm>
              <a:off x="8724628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0" name="Google Shape;6950;p13"/>
            <p:cNvSpPr/>
            <p:nvPr/>
          </p:nvSpPr>
          <p:spPr>
            <a:xfrm>
              <a:off x="7655676" y="120649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1" name="Google Shape;6951;p13"/>
            <p:cNvSpPr/>
            <p:nvPr/>
          </p:nvSpPr>
          <p:spPr>
            <a:xfrm>
              <a:off x="8877337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2" name="Google Shape;6952;p13"/>
            <p:cNvSpPr/>
            <p:nvPr/>
          </p:nvSpPr>
          <p:spPr>
            <a:xfrm>
              <a:off x="9182752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3" name="Google Shape;6953;p13"/>
            <p:cNvSpPr/>
            <p:nvPr/>
          </p:nvSpPr>
          <p:spPr>
            <a:xfrm>
              <a:off x="9030050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4" name="Google Shape;6954;p13"/>
            <p:cNvSpPr/>
            <p:nvPr/>
          </p:nvSpPr>
          <p:spPr>
            <a:xfrm>
              <a:off x="9335466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5" name="Google Shape;6955;p13"/>
            <p:cNvSpPr/>
            <p:nvPr/>
          </p:nvSpPr>
          <p:spPr>
            <a:xfrm>
              <a:off x="1852787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6" name="Google Shape;6956;p13"/>
            <p:cNvSpPr/>
            <p:nvPr/>
          </p:nvSpPr>
          <p:spPr>
            <a:xfrm>
              <a:off x="1700079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7" name="Google Shape;6957;p13"/>
            <p:cNvSpPr/>
            <p:nvPr/>
          </p:nvSpPr>
          <p:spPr>
            <a:xfrm>
              <a:off x="2005495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8" name="Google Shape;6958;p13"/>
            <p:cNvSpPr/>
            <p:nvPr/>
          </p:nvSpPr>
          <p:spPr>
            <a:xfrm>
              <a:off x="2158203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9" name="Google Shape;6959;p13"/>
            <p:cNvSpPr/>
            <p:nvPr/>
          </p:nvSpPr>
          <p:spPr>
            <a:xfrm>
              <a:off x="2310911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0" name="Google Shape;6960;p13"/>
            <p:cNvSpPr/>
            <p:nvPr/>
          </p:nvSpPr>
          <p:spPr>
            <a:xfrm>
              <a:off x="2463620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1" name="Google Shape;6961;p13"/>
            <p:cNvSpPr/>
            <p:nvPr/>
          </p:nvSpPr>
          <p:spPr>
            <a:xfrm>
              <a:off x="2616327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2" name="Google Shape;6962;p13"/>
            <p:cNvSpPr/>
            <p:nvPr/>
          </p:nvSpPr>
          <p:spPr>
            <a:xfrm>
              <a:off x="2769036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3" name="Google Shape;6963;p13"/>
            <p:cNvSpPr/>
            <p:nvPr/>
          </p:nvSpPr>
          <p:spPr>
            <a:xfrm>
              <a:off x="2921744" y="135921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4" name="Google Shape;6964;p13"/>
            <p:cNvSpPr/>
            <p:nvPr/>
          </p:nvSpPr>
          <p:spPr>
            <a:xfrm>
              <a:off x="3074447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5" name="Google Shape;6965;p13"/>
            <p:cNvSpPr/>
            <p:nvPr/>
          </p:nvSpPr>
          <p:spPr>
            <a:xfrm>
              <a:off x="3227155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6" name="Google Shape;6966;p13"/>
            <p:cNvSpPr/>
            <p:nvPr/>
          </p:nvSpPr>
          <p:spPr>
            <a:xfrm>
              <a:off x="3379863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7" name="Google Shape;6967;p13"/>
            <p:cNvSpPr/>
            <p:nvPr/>
          </p:nvSpPr>
          <p:spPr>
            <a:xfrm>
              <a:off x="3532571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8" name="Google Shape;6968;p13"/>
            <p:cNvSpPr/>
            <p:nvPr/>
          </p:nvSpPr>
          <p:spPr>
            <a:xfrm>
              <a:off x="3685280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9" name="Google Shape;6969;p13"/>
            <p:cNvSpPr/>
            <p:nvPr/>
          </p:nvSpPr>
          <p:spPr>
            <a:xfrm>
              <a:off x="3837987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0" name="Google Shape;6970;p13"/>
            <p:cNvSpPr/>
            <p:nvPr/>
          </p:nvSpPr>
          <p:spPr>
            <a:xfrm>
              <a:off x="3990696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1" name="Google Shape;6971;p13"/>
            <p:cNvSpPr/>
            <p:nvPr/>
          </p:nvSpPr>
          <p:spPr>
            <a:xfrm>
              <a:off x="4143404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2" name="Google Shape;6972;p13"/>
            <p:cNvSpPr/>
            <p:nvPr/>
          </p:nvSpPr>
          <p:spPr>
            <a:xfrm>
              <a:off x="4296113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3" name="Google Shape;6973;p13"/>
            <p:cNvSpPr/>
            <p:nvPr/>
          </p:nvSpPr>
          <p:spPr>
            <a:xfrm>
              <a:off x="4448815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4" name="Google Shape;6974;p13"/>
            <p:cNvSpPr/>
            <p:nvPr/>
          </p:nvSpPr>
          <p:spPr>
            <a:xfrm>
              <a:off x="5517773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5" name="Google Shape;6975;p13"/>
            <p:cNvSpPr/>
            <p:nvPr/>
          </p:nvSpPr>
          <p:spPr>
            <a:xfrm>
              <a:off x="5670480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6" name="Google Shape;6976;p13"/>
            <p:cNvSpPr/>
            <p:nvPr/>
          </p:nvSpPr>
          <p:spPr>
            <a:xfrm>
              <a:off x="7197557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7" name="Google Shape;6977;p13"/>
            <p:cNvSpPr/>
            <p:nvPr/>
          </p:nvSpPr>
          <p:spPr>
            <a:xfrm>
              <a:off x="7350260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8" name="Google Shape;6978;p13"/>
            <p:cNvSpPr/>
            <p:nvPr/>
          </p:nvSpPr>
          <p:spPr>
            <a:xfrm>
              <a:off x="7502968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9" name="Google Shape;6979;p13"/>
            <p:cNvSpPr/>
            <p:nvPr/>
          </p:nvSpPr>
          <p:spPr>
            <a:xfrm>
              <a:off x="7655676" y="135921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0" name="Google Shape;6980;p13"/>
            <p:cNvSpPr/>
            <p:nvPr/>
          </p:nvSpPr>
          <p:spPr>
            <a:xfrm>
              <a:off x="7808385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1" name="Google Shape;6981;p13"/>
            <p:cNvSpPr/>
            <p:nvPr/>
          </p:nvSpPr>
          <p:spPr>
            <a:xfrm>
              <a:off x="7961093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2" name="Google Shape;6982;p13"/>
            <p:cNvSpPr/>
            <p:nvPr/>
          </p:nvSpPr>
          <p:spPr>
            <a:xfrm>
              <a:off x="8877337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3" name="Google Shape;6983;p13"/>
            <p:cNvSpPr/>
            <p:nvPr/>
          </p:nvSpPr>
          <p:spPr>
            <a:xfrm>
              <a:off x="9030050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4" name="Google Shape;6984;p13"/>
            <p:cNvSpPr/>
            <p:nvPr/>
          </p:nvSpPr>
          <p:spPr>
            <a:xfrm>
              <a:off x="9182752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5" name="Google Shape;6985;p13"/>
            <p:cNvSpPr/>
            <p:nvPr/>
          </p:nvSpPr>
          <p:spPr>
            <a:xfrm>
              <a:off x="9335466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6" name="Google Shape;6986;p13"/>
            <p:cNvSpPr/>
            <p:nvPr/>
          </p:nvSpPr>
          <p:spPr>
            <a:xfrm>
              <a:off x="9488169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7" name="Google Shape;6987;p13"/>
            <p:cNvSpPr/>
            <p:nvPr/>
          </p:nvSpPr>
          <p:spPr>
            <a:xfrm>
              <a:off x="1394668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8" name="Google Shape;6988;p13"/>
            <p:cNvSpPr/>
            <p:nvPr/>
          </p:nvSpPr>
          <p:spPr>
            <a:xfrm>
              <a:off x="1547370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9" name="Google Shape;6989;p13"/>
            <p:cNvSpPr/>
            <p:nvPr/>
          </p:nvSpPr>
          <p:spPr>
            <a:xfrm>
              <a:off x="1700079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0" name="Google Shape;6990;p13"/>
            <p:cNvSpPr/>
            <p:nvPr/>
          </p:nvSpPr>
          <p:spPr>
            <a:xfrm>
              <a:off x="1852787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1" name="Google Shape;6991;p13"/>
            <p:cNvSpPr/>
            <p:nvPr/>
          </p:nvSpPr>
          <p:spPr>
            <a:xfrm>
              <a:off x="2005495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2" name="Google Shape;6992;p13"/>
            <p:cNvSpPr/>
            <p:nvPr/>
          </p:nvSpPr>
          <p:spPr>
            <a:xfrm>
              <a:off x="2158203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3" name="Google Shape;6993;p13"/>
            <p:cNvSpPr/>
            <p:nvPr/>
          </p:nvSpPr>
          <p:spPr>
            <a:xfrm>
              <a:off x="2310911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4" name="Google Shape;6994;p13"/>
            <p:cNvSpPr/>
            <p:nvPr/>
          </p:nvSpPr>
          <p:spPr>
            <a:xfrm>
              <a:off x="246362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5" name="Google Shape;6995;p13"/>
            <p:cNvSpPr/>
            <p:nvPr/>
          </p:nvSpPr>
          <p:spPr>
            <a:xfrm>
              <a:off x="2616327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6" name="Google Shape;6996;p13"/>
            <p:cNvSpPr/>
            <p:nvPr/>
          </p:nvSpPr>
          <p:spPr>
            <a:xfrm>
              <a:off x="2769036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7" name="Google Shape;6997;p13"/>
            <p:cNvSpPr/>
            <p:nvPr/>
          </p:nvSpPr>
          <p:spPr>
            <a:xfrm>
              <a:off x="2921744" y="151191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8" name="Google Shape;6998;p13"/>
            <p:cNvSpPr/>
            <p:nvPr/>
          </p:nvSpPr>
          <p:spPr>
            <a:xfrm>
              <a:off x="3074447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9" name="Google Shape;6999;p13"/>
            <p:cNvSpPr/>
            <p:nvPr/>
          </p:nvSpPr>
          <p:spPr>
            <a:xfrm>
              <a:off x="3227155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0" name="Google Shape;7000;p13"/>
            <p:cNvSpPr/>
            <p:nvPr/>
          </p:nvSpPr>
          <p:spPr>
            <a:xfrm>
              <a:off x="3379863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1" name="Google Shape;7001;p13"/>
            <p:cNvSpPr/>
            <p:nvPr/>
          </p:nvSpPr>
          <p:spPr>
            <a:xfrm>
              <a:off x="3532571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2" name="Google Shape;7002;p13"/>
            <p:cNvSpPr/>
            <p:nvPr/>
          </p:nvSpPr>
          <p:spPr>
            <a:xfrm>
              <a:off x="368528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3" name="Google Shape;7003;p13"/>
            <p:cNvSpPr/>
            <p:nvPr/>
          </p:nvSpPr>
          <p:spPr>
            <a:xfrm>
              <a:off x="3837987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4" name="Google Shape;7004;p13"/>
            <p:cNvSpPr/>
            <p:nvPr/>
          </p:nvSpPr>
          <p:spPr>
            <a:xfrm>
              <a:off x="3990696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5" name="Google Shape;7005;p13"/>
            <p:cNvSpPr/>
            <p:nvPr/>
          </p:nvSpPr>
          <p:spPr>
            <a:xfrm>
              <a:off x="4143404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6" name="Google Shape;7006;p13"/>
            <p:cNvSpPr/>
            <p:nvPr/>
          </p:nvSpPr>
          <p:spPr>
            <a:xfrm>
              <a:off x="4296113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7" name="Google Shape;7007;p13"/>
            <p:cNvSpPr/>
            <p:nvPr/>
          </p:nvSpPr>
          <p:spPr>
            <a:xfrm>
              <a:off x="4448815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8" name="Google Shape;7008;p13"/>
            <p:cNvSpPr/>
            <p:nvPr/>
          </p:nvSpPr>
          <p:spPr>
            <a:xfrm>
              <a:off x="5517773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9" name="Google Shape;7009;p13"/>
            <p:cNvSpPr/>
            <p:nvPr/>
          </p:nvSpPr>
          <p:spPr>
            <a:xfrm>
              <a:off x="5670480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0" name="Google Shape;7010;p13"/>
            <p:cNvSpPr/>
            <p:nvPr/>
          </p:nvSpPr>
          <p:spPr>
            <a:xfrm>
              <a:off x="5823184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1" name="Google Shape;7011;p13"/>
            <p:cNvSpPr/>
            <p:nvPr/>
          </p:nvSpPr>
          <p:spPr>
            <a:xfrm>
              <a:off x="5975892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2" name="Google Shape;7012;p13"/>
            <p:cNvSpPr/>
            <p:nvPr/>
          </p:nvSpPr>
          <p:spPr>
            <a:xfrm>
              <a:off x="612860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3" name="Google Shape;7013;p13"/>
            <p:cNvSpPr/>
            <p:nvPr/>
          </p:nvSpPr>
          <p:spPr>
            <a:xfrm>
              <a:off x="735026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4" name="Google Shape;7014;p13"/>
            <p:cNvSpPr/>
            <p:nvPr/>
          </p:nvSpPr>
          <p:spPr>
            <a:xfrm>
              <a:off x="7502968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5" name="Google Shape;7015;p13"/>
            <p:cNvSpPr/>
            <p:nvPr/>
          </p:nvSpPr>
          <p:spPr>
            <a:xfrm>
              <a:off x="7655676" y="151191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6" name="Google Shape;7016;p13"/>
            <p:cNvSpPr/>
            <p:nvPr/>
          </p:nvSpPr>
          <p:spPr>
            <a:xfrm>
              <a:off x="7808385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7" name="Google Shape;7017;p13"/>
            <p:cNvSpPr/>
            <p:nvPr/>
          </p:nvSpPr>
          <p:spPr>
            <a:xfrm>
              <a:off x="7961093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8" name="Google Shape;7018;p13"/>
            <p:cNvSpPr/>
            <p:nvPr/>
          </p:nvSpPr>
          <p:spPr>
            <a:xfrm>
              <a:off x="8113800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9" name="Google Shape;7019;p13"/>
            <p:cNvSpPr/>
            <p:nvPr/>
          </p:nvSpPr>
          <p:spPr>
            <a:xfrm>
              <a:off x="903005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0" name="Google Shape;7020;p13"/>
            <p:cNvSpPr/>
            <p:nvPr/>
          </p:nvSpPr>
          <p:spPr>
            <a:xfrm>
              <a:off x="9182752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1" name="Google Shape;7021;p13"/>
            <p:cNvSpPr/>
            <p:nvPr/>
          </p:nvSpPr>
          <p:spPr>
            <a:xfrm>
              <a:off x="9335466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2" name="Google Shape;7022;p13"/>
            <p:cNvSpPr/>
            <p:nvPr/>
          </p:nvSpPr>
          <p:spPr>
            <a:xfrm>
              <a:off x="9488169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3" name="Google Shape;7023;p13"/>
            <p:cNvSpPr/>
            <p:nvPr/>
          </p:nvSpPr>
          <p:spPr>
            <a:xfrm>
              <a:off x="9640883" y="1511915"/>
              <a:ext cx="7634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4" name="Google Shape;7024;p13"/>
            <p:cNvSpPr/>
            <p:nvPr/>
          </p:nvSpPr>
          <p:spPr>
            <a:xfrm>
              <a:off x="1241959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5" name="Google Shape;7025;p13"/>
            <p:cNvSpPr/>
            <p:nvPr/>
          </p:nvSpPr>
          <p:spPr>
            <a:xfrm>
              <a:off x="1394668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6" name="Google Shape;7026;p13"/>
            <p:cNvSpPr/>
            <p:nvPr/>
          </p:nvSpPr>
          <p:spPr>
            <a:xfrm>
              <a:off x="1547370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7" name="Google Shape;7027;p13"/>
            <p:cNvSpPr/>
            <p:nvPr/>
          </p:nvSpPr>
          <p:spPr>
            <a:xfrm>
              <a:off x="1700079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8" name="Google Shape;7028;p13"/>
            <p:cNvSpPr/>
            <p:nvPr/>
          </p:nvSpPr>
          <p:spPr>
            <a:xfrm>
              <a:off x="1852787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9" name="Google Shape;7029;p13"/>
            <p:cNvSpPr/>
            <p:nvPr/>
          </p:nvSpPr>
          <p:spPr>
            <a:xfrm>
              <a:off x="2005495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0" name="Google Shape;7030;p13"/>
            <p:cNvSpPr/>
            <p:nvPr/>
          </p:nvSpPr>
          <p:spPr>
            <a:xfrm>
              <a:off x="2158203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1" name="Google Shape;7031;p13"/>
            <p:cNvSpPr/>
            <p:nvPr/>
          </p:nvSpPr>
          <p:spPr>
            <a:xfrm>
              <a:off x="2310911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2" name="Google Shape;7032;p13"/>
            <p:cNvSpPr/>
            <p:nvPr/>
          </p:nvSpPr>
          <p:spPr>
            <a:xfrm>
              <a:off x="2463620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3" name="Google Shape;7033;p13"/>
            <p:cNvSpPr/>
            <p:nvPr/>
          </p:nvSpPr>
          <p:spPr>
            <a:xfrm>
              <a:off x="2616327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4" name="Google Shape;7034;p13"/>
            <p:cNvSpPr/>
            <p:nvPr/>
          </p:nvSpPr>
          <p:spPr>
            <a:xfrm>
              <a:off x="2769036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5" name="Google Shape;7035;p13"/>
            <p:cNvSpPr/>
            <p:nvPr/>
          </p:nvSpPr>
          <p:spPr>
            <a:xfrm>
              <a:off x="2921744" y="1664627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6" name="Google Shape;7036;p13"/>
            <p:cNvSpPr/>
            <p:nvPr/>
          </p:nvSpPr>
          <p:spPr>
            <a:xfrm>
              <a:off x="3074447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7" name="Google Shape;7037;p13"/>
            <p:cNvSpPr/>
            <p:nvPr/>
          </p:nvSpPr>
          <p:spPr>
            <a:xfrm>
              <a:off x="3227155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8" name="Google Shape;7038;p13"/>
            <p:cNvSpPr/>
            <p:nvPr/>
          </p:nvSpPr>
          <p:spPr>
            <a:xfrm>
              <a:off x="3379863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9" name="Google Shape;7039;p13"/>
            <p:cNvSpPr/>
            <p:nvPr/>
          </p:nvSpPr>
          <p:spPr>
            <a:xfrm>
              <a:off x="3532571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0" name="Google Shape;7040;p13"/>
            <p:cNvSpPr/>
            <p:nvPr/>
          </p:nvSpPr>
          <p:spPr>
            <a:xfrm>
              <a:off x="3685280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1" name="Google Shape;7041;p13"/>
            <p:cNvSpPr/>
            <p:nvPr/>
          </p:nvSpPr>
          <p:spPr>
            <a:xfrm>
              <a:off x="3837987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2" name="Google Shape;7042;p13"/>
            <p:cNvSpPr/>
            <p:nvPr/>
          </p:nvSpPr>
          <p:spPr>
            <a:xfrm>
              <a:off x="3990696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3" name="Google Shape;7043;p13"/>
            <p:cNvSpPr/>
            <p:nvPr/>
          </p:nvSpPr>
          <p:spPr>
            <a:xfrm>
              <a:off x="4143404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4" name="Google Shape;7044;p13"/>
            <p:cNvSpPr/>
            <p:nvPr/>
          </p:nvSpPr>
          <p:spPr>
            <a:xfrm>
              <a:off x="4296113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5" name="Google Shape;7045;p13"/>
            <p:cNvSpPr/>
            <p:nvPr/>
          </p:nvSpPr>
          <p:spPr>
            <a:xfrm>
              <a:off x="5517773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6" name="Google Shape;7046;p13"/>
            <p:cNvSpPr/>
            <p:nvPr/>
          </p:nvSpPr>
          <p:spPr>
            <a:xfrm>
              <a:off x="5670480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7" name="Google Shape;7047;p13"/>
            <p:cNvSpPr/>
            <p:nvPr/>
          </p:nvSpPr>
          <p:spPr>
            <a:xfrm>
              <a:off x="5823184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8" name="Google Shape;7048;p13"/>
            <p:cNvSpPr/>
            <p:nvPr/>
          </p:nvSpPr>
          <p:spPr>
            <a:xfrm>
              <a:off x="5975892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9" name="Google Shape;7049;p13"/>
            <p:cNvSpPr/>
            <p:nvPr/>
          </p:nvSpPr>
          <p:spPr>
            <a:xfrm>
              <a:off x="6128600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0" name="Google Shape;7050;p13"/>
            <p:cNvSpPr/>
            <p:nvPr/>
          </p:nvSpPr>
          <p:spPr>
            <a:xfrm>
              <a:off x="6281308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1" name="Google Shape;7051;p13"/>
            <p:cNvSpPr/>
            <p:nvPr/>
          </p:nvSpPr>
          <p:spPr>
            <a:xfrm>
              <a:off x="6434016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2" name="Google Shape;7052;p13"/>
            <p:cNvSpPr/>
            <p:nvPr/>
          </p:nvSpPr>
          <p:spPr>
            <a:xfrm>
              <a:off x="7655676" y="1664627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3" name="Google Shape;7053;p13"/>
            <p:cNvSpPr/>
            <p:nvPr/>
          </p:nvSpPr>
          <p:spPr>
            <a:xfrm>
              <a:off x="7808385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4" name="Google Shape;7054;p13"/>
            <p:cNvSpPr/>
            <p:nvPr/>
          </p:nvSpPr>
          <p:spPr>
            <a:xfrm>
              <a:off x="7961093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5" name="Google Shape;7055;p13"/>
            <p:cNvSpPr/>
            <p:nvPr/>
          </p:nvSpPr>
          <p:spPr>
            <a:xfrm>
              <a:off x="8113800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6" name="Google Shape;7056;p13"/>
            <p:cNvSpPr/>
            <p:nvPr/>
          </p:nvSpPr>
          <p:spPr>
            <a:xfrm>
              <a:off x="9182752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7" name="Google Shape;7057;p13"/>
            <p:cNvSpPr/>
            <p:nvPr/>
          </p:nvSpPr>
          <p:spPr>
            <a:xfrm>
              <a:off x="8266509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8" name="Google Shape;7058;p13"/>
            <p:cNvSpPr/>
            <p:nvPr/>
          </p:nvSpPr>
          <p:spPr>
            <a:xfrm>
              <a:off x="9335466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9" name="Google Shape;7059;p13"/>
            <p:cNvSpPr/>
            <p:nvPr/>
          </p:nvSpPr>
          <p:spPr>
            <a:xfrm>
              <a:off x="9488169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0" name="Google Shape;7060;p13"/>
            <p:cNvSpPr/>
            <p:nvPr/>
          </p:nvSpPr>
          <p:spPr>
            <a:xfrm>
              <a:off x="9793585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1" name="Google Shape;7061;p13"/>
            <p:cNvSpPr/>
            <p:nvPr/>
          </p:nvSpPr>
          <p:spPr>
            <a:xfrm>
              <a:off x="9640883" y="1664627"/>
              <a:ext cx="7634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2" name="Google Shape;7062;p13"/>
            <p:cNvSpPr/>
            <p:nvPr/>
          </p:nvSpPr>
          <p:spPr>
            <a:xfrm>
              <a:off x="936542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3" name="Google Shape;7063;p13"/>
            <p:cNvSpPr/>
            <p:nvPr/>
          </p:nvSpPr>
          <p:spPr>
            <a:xfrm>
              <a:off x="1089250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4" name="Google Shape;7064;p13"/>
            <p:cNvSpPr/>
            <p:nvPr/>
          </p:nvSpPr>
          <p:spPr>
            <a:xfrm>
              <a:off x="1394668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5" name="Google Shape;7065;p13"/>
            <p:cNvSpPr/>
            <p:nvPr/>
          </p:nvSpPr>
          <p:spPr>
            <a:xfrm>
              <a:off x="1241959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6" name="Google Shape;7066;p13"/>
            <p:cNvSpPr/>
            <p:nvPr/>
          </p:nvSpPr>
          <p:spPr>
            <a:xfrm>
              <a:off x="1547370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7" name="Google Shape;7067;p13"/>
            <p:cNvSpPr/>
            <p:nvPr/>
          </p:nvSpPr>
          <p:spPr>
            <a:xfrm>
              <a:off x="1700079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8" name="Google Shape;7068;p13"/>
            <p:cNvSpPr/>
            <p:nvPr/>
          </p:nvSpPr>
          <p:spPr>
            <a:xfrm>
              <a:off x="1852787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9" name="Google Shape;7069;p13"/>
            <p:cNvSpPr/>
            <p:nvPr/>
          </p:nvSpPr>
          <p:spPr>
            <a:xfrm>
              <a:off x="2005495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0" name="Google Shape;7070;p13"/>
            <p:cNvSpPr/>
            <p:nvPr/>
          </p:nvSpPr>
          <p:spPr>
            <a:xfrm>
              <a:off x="2158203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1" name="Google Shape;7071;p13"/>
            <p:cNvSpPr/>
            <p:nvPr/>
          </p:nvSpPr>
          <p:spPr>
            <a:xfrm>
              <a:off x="2310911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2" name="Google Shape;7072;p13"/>
            <p:cNvSpPr/>
            <p:nvPr/>
          </p:nvSpPr>
          <p:spPr>
            <a:xfrm>
              <a:off x="2463620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3" name="Google Shape;7073;p13"/>
            <p:cNvSpPr/>
            <p:nvPr/>
          </p:nvSpPr>
          <p:spPr>
            <a:xfrm>
              <a:off x="2616327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4" name="Google Shape;7074;p13"/>
            <p:cNvSpPr/>
            <p:nvPr/>
          </p:nvSpPr>
          <p:spPr>
            <a:xfrm>
              <a:off x="2769036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5" name="Google Shape;7075;p13"/>
            <p:cNvSpPr/>
            <p:nvPr/>
          </p:nvSpPr>
          <p:spPr>
            <a:xfrm>
              <a:off x="3074447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6" name="Google Shape;7076;p13"/>
            <p:cNvSpPr/>
            <p:nvPr/>
          </p:nvSpPr>
          <p:spPr>
            <a:xfrm>
              <a:off x="2921744" y="1817331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7" name="Google Shape;7077;p13"/>
            <p:cNvSpPr/>
            <p:nvPr/>
          </p:nvSpPr>
          <p:spPr>
            <a:xfrm>
              <a:off x="3227155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8" name="Google Shape;7078;p13"/>
            <p:cNvSpPr/>
            <p:nvPr/>
          </p:nvSpPr>
          <p:spPr>
            <a:xfrm>
              <a:off x="3379863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9" name="Google Shape;7079;p13"/>
            <p:cNvSpPr/>
            <p:nvPr/>
          </p:nvSpPr>
          <p:spPr>
            <a:xfrm>
              <a:off x="5823184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0" name="Google Shape;7080;p13"/>
            <p:cNvSpPr/>
            <p:nvPr/>
          </p:nvSpPr>
          <p:spPr>
            <a:xfrm>
              <a:off x="5670480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1" name="Google Shape;7081;p13"/>
            <p:cNvSpPr/>
            <p:nvPr/>
          </p:nvSpPr>
          <p:spPr>
            <a:xfrm>
              <a:off x="5975892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2" name="Google Shape;7082;p13"/>
            <p:cNvSpPr/>
            <p:nvPr/>
          </p:nvSpPr>
          <p:spPr>
            <a:xfrm>
              <a:off x="6128600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3" name="Google Shape;7083;p13"/>
            <p:cNvSpPr/>
            <p:nvPr/>
          </p:nvSpPr>
          <p:spPr>
            <a:xfrm>
              <a:off x="6281308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4" name="Google Shape;7084;p13"/>
            <p:cNvSpPr/>
            <p:nvPr/>
          </p:nvSpPr>
          <p:spPr>
            <a:xfrm>
              <a:off x="6434016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5" name="Google Shape;7085;p13"/>
            <p:cNvSpPr/>
            <p:nvPr/>
          </p:nvSpPr>
          <p:spPr>
            <a:xfrm>
              <a:off x="6586725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6" name="Google Shape;7086;p13"/>
            <p:cNvSpPr/>
            <p:nvPr/>
          </p:nvSpPr>
          <p:spPr>
            <a:xfrm>
              <a:off x="7808385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7" name="Google Shape;7087;p13"/>
            <p:cNvSpPr/>
            <p:nvPr/>
          </p:nvSpPr>
          <p:spPr>
            <a:xfrm>
              <a:off x="7961093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8" name="Google Shape;7088;p13"/>
            <p:cNvSpPr/>
            <p:nvPr/>
          </p:nvSpPr>
          <p:spPr>
            <a:xfrm>
              <a:off x="8113800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9" name="Google Shape;7089;p13"/>
            <p:cNvSpPr/>
            <p:nvPr/>
          </p:nvSpPr>
          <p:spPr>
            <a:xfrm>
              <a:off x="8266509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0" name="Google Shape;7090;p13"/>
            <p:cNvSpPr/>
            <p:nvPr/>
          </p:nvSpPr>
          <p:spPr>
            <a:xfrm>
              <a:off x="8419217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1" name="Google Shape;7091;p13"/>
            <p:cNvSpPr/>
            <p:nvPr/>
          </p:nvSpPr>
          <p:spPr>
            <a:xfrm>
              <a:off x="9335466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2" name="Google Shape;7092;p13"/>
            <p:cNvSpPr/>
            <p:nvPr/>
          </p:nvSpPr>
          <p:spPr>
            <a:xfrm>
              <a:off x="9488169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3" name="Google Shape;7093;p13"/>
            <p:cNvSpPr/>
            <p:nvPr/>
          </p:nvSpPr>
          <p:spPr>
            <a:xfrm>
              <a:off x="9640883" y="1817331"/>
              <a:ext cx="7634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4" name="Google Shape;7094;p13"/>
            <p:cNvSpPr/>
            <p:nvPr/>
          </p:nvSpPr>
          <p:spPr>
            <a:xfrm>
              <a:off x="9793585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5" name="Google Shape;7095;p13"/>
            <p:cNvSpPr/>
            <p:nvPr/>
          </p:nvSpPr>
          <p:spPr>
            <a:xfrm>
              <a:off x="9946299" y="1817331"/>
              <a:ext cx="7634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6" name="Google Shape;7096;p13"/>
            <p:cNvSpPr/>
            <p:nvPr/>
          </p:nvSpPr>
          <p:spPr>
            <a:xfrm>
              <a:off x="783834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7" name="Google Shape;7097;p13"/>
            <p:cNvSpPr/>
            <p:nvPr/>
          </p:nvSpPr>
          <p:spPr>
            <a:xfrm>
              <a:off x="936542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8" name="Google Shape;7098;p13"/>
            <p:cNvSpPr/>
            <p:nvPr/>
          </p:nvSpPr>
          <p:spPr>
            <a:xfrm>
              <a:off x="1089250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9" name="Google Shape;7099;p13"/>
            <p:cNvSpPr/>
            <p:nvPr/>
          </p:nvSpPr>
          <p:spPr>
            <a:xfrm>
              <a:off x="1241959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0" name="Google Shape;7100;p13"/>
            <p:cNvSpPr/>
            <p:nvPr/>
          </p:nvSpPr>
          <p:spPr>
            <a:xfrm>
              <a:off x="1394668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1" name="Google Shape;7101;p13"/>
            <p:cNvSpPr/>
            <p:nvPr/>
          </p:nvSpPr>
          <p:spPr>
            <a:xfrm>
              <a:off x="1547370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2" name="Google Shape;7102;p13"/>
            <p:cNvSpPr/>
            <p:nvPr/>
          </p:nvSpPr>
          <p:spPr>
            <a:xfrm>
              <a:off x="1700079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3" name="Google Shape;7103;p13"/>
            <p:cNvSpPr/>
            <p:nvPr/>
          </p:nvSpPr>
          <p:spPr>
            <a:xfrm>
              <a:off x="1852787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4" name="Google Shape;7104;p13"/>
            <p:cNvSpPr/>
            <p:nvPr/>
          </p:nvSpPr>
          <p:spPr>
            <a:xfrm>
              <a:off x="2005495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5" name="Google Shape;7105;p13"/>
            <p:cNvSpPr/>
            <p:nvPr/>
          </p:nvSpPr>
          <p:spPr>
            <a:xfrm>
              <a:off x="2158203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6" name="Google Shape;7106;p13"/>
            <p:cNvSpPr/>
            <p:nvPr/>
          </p:nvSpPr>
          <p:spPr>
            <a:xfrm>
              <a:off x="2310911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7" name="Google Shape;7107;p13"/>
            <p:cNvSpPr/>
            <p:nvPr/>
          </p:nvSpPr>
          <p:spPr>
            <a:xfrm>
              <a:off x="2463620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8" name="Google Shape;7108;p13"/>
            <p:cNvSpPr/>
            <p:nvPr/>
          </p:nvSpPr>
          <p:spPr>
            <a:xfrm>
              <a:off x="2616327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9" name="Google Shape;7109;p13"/>
            <p:cNvSpPr/>
            <p:nvPr/>
          </p:nvSpPr>
          <p:spPr>
            <a:xfrm>
              <a:off x="5975892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0" name="Google Shape;7110;p13"/>
            <p:cNvSpPr/>
            <p:nvPr/>
          </p:nvSpPr>
          <p:spPr>
            <a:xfrm>
              <a:off x="6128600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1" name="Google Shape;7111;p13"/>
            <p:cNvSpPr/>
            <p:nvPr/>
          </p:nvSpPr>
          <p:spPr>
            <a:xfrm>
              <a:off x="6281308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2" name="Google Shape;7112;p13"/>
            <p:cNvSpPr/>
            <p:nvPr/>
          </p:nvSpPr>
          <p:spPr>
            <a:xfrm>
              <a:off x="6434016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3" name="Google Shape;7113;p13"/>
            <p:cNvSpPr/>
            <p:nvPr/>
          </p:nvSpPr>
          <p:spPr>
            <a:xfrm>
              <a:off x="6586725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4" name="Google Shape;7114;p13"/>
            <p:cNvSpPr/>
            <p:nvPr/>
          </p:nvSpPr>
          <p:spPr>
            <a:xfrm>
              <a:off x="6739433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5" name="Google Shape;7115;p13"/>
            <p:cNvSpPr/>
            <p:nvPr/>
          </p:nvSpPr>
          <p:spPr>
            <a:xfrm>
              <a:off x="6892140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6" name="Google Shape;7116;p13"/>
            <p:cNvSpPr/>
            <p:nvPr/>
          </p:nvSpPr>
          <p:spPr>
            <a:xfrm>
              <a:off x="7961093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7" name="Google Shape;7117;p13"/>
            <p:cNvSpPr/>
            <p:nvPr/>
          </p:nvSpPr>
          <p:spPr>
            <a:xfrm>
              <a:off x="8113800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8" name="Google Shape;7118;p13"/>
            <p:cNvSpPr/>
            <p:nvPr/>
          </p:nvSpPr>
          <p:spPr>
            <a:xfrm>
              <a:off x="8266509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9" name="Google Shape;7119;p13"/>
            <p:cNvSpPr/>
            <p:nvPr/>
          </p:nvSpPr>
          <p:spPr>
            <a:xfrm>
              <a:off x="8419217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0" name="Google Shape;7120;p13"/>
            <p:cNvSpPr/>
            <p:nvPr/>
          </p:nvSpPr>
          <p:spPr>
            <a:xfrm>
              <a:off x="8571926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1" name="Google Shape;7121;p13"/>
            <p:cNvSpPr/>
            <p:nvPr/>
          </p:nvSpPr>
          <p:spPr>
            <a:xfrm>
              <a:off x="9488169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2" name="Google Shape;7122;p13"/>
            <p:cNvSpPr/>
            <p:nvPr/>
          </p:nvSpPr>
          <p:spPr>
            <a:xfrm>
              <a:off x="9640883" y="1970044"/>
              <a:ext cx="7634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3" name="Google Shape;7123;p13"/>
            <p:cNvSpPr/>
            <p:nvPr/>
          </p:nvSpPr>
          <p:spPr>
            <a:xfrm>
              <a:off x="9793585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4" name="Google Shape;7124;p13"/>
            <p:cNvSpPr/>
            <p:nvPr/>
          </p:nvSpPr>
          <p:spPr>
            <a:xfrm>
              <a:off x="9946299" y="1970044"/>
              <a:ext cx="7634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5" name="Google Shape;7125;p13"/>
            <p:cNvSpPr/>
            <p:nvPr/>
          </p:nvSpPr>
          <p:spPr>
            <a:xfrm>
              <a:off x="631126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6" name="Google Shape;7126;p13"/>
            <p:cNvSpPr/>
            <p:nvPr/>
          </p:nvSpPr>
          <p:spPr>
            <a:xfrm>
              <a:off x="783834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7" name="Google Shape;7127;p13"/>
            <p:cNvSpPr/>
            <p:nvPr/>
          </p:nvSpPr>
          <p:spPr>
            <a:xfrm>
              <a:off x="936542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8" name="Google Shape;7128;p13"/>
            <p:cNvSpPr/>
            <p:nvPr/>
          </p:nvSpPr>
          <p:spPr>
            <a:xfrm>
              <a:off x="1089250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9" name="Google Shape;7129;p13"/>
            <p:cNvSpPr/>
            <p:nvPr/>
          </p:nvSpPr>
          <p:spPr>
            <a:xfrm>
              <a:off x="1241959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0" name="Google Shape;7130;p13"/>
            <p:cNvSpPr/>
            <p:nvPr/>
          </p:nvSpPr>
          <p:spPr>
            <a:xfrm>
              <a:off x="1394668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1" name="Google Shape;7131;p13"/>
            <p:cNvSpPr/>
            <p:nvPr/>
          </p:nvSpPr>
          <p:spPr>
            <a:xfrm>
              <a:off x="1547370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2" name="Google Shape;7132;p13"/>
            <p:cNvSpPr/>
            <p:nvPr/>
          </p:nvSpPr>
          <p:spPr>
            <a:xfrm>
              <a:off x="1700079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3" name="Google Shape;7133;p13"/>
            <p:cNvSpPr/>
            <p:nvPr/>
          </p:nvSpPr>
          <p:spPr>
            <a:xfrm>
              <a:off x="1852787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4" name="Google Shape;7134;p13"/>
            <p:cNvSpPr/>
            <p:nvPr/>
          </p:nvSpPr>
          <p:spPr>
            <a:xfrm>
              <a:off x="2005495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5" name="Google Shape;7135;p13"/>
            <p:cNvSpPr/>
            <p:nvPr/>
          </p:nvSpPr>
          <p:spPr>
            <a:xfrm>
              <a:off x="2158203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6" name="Google Shape;7136;p13"/>
            <p:cNvSpPr/>
            <p:nvPr/>
          </p:nvSpPr>
          <p:spPr>
            <a:xfrm>
              <a:off x="2310911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7" name="Google Shape;7137;p13"/>
            <p:cNvSpPr/>
            <p:nvPr/>
          </p:nvSpPr>
          <p:spPr>
            <a:xfrm>
              <a:off x="6281308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8" name="Google Shape;7138;p13"/>
            <p:cNvSpPr/>
            <p:nvPr/>
          </p:nvSpPr>
          <p:spPr>
            <a:xfrm>
              <a:off x="6434016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9" name="Google Shape;7139;p13"/>
            <p:cNvSpPr/>
            <p:nvPr/>
          </p:nvSpPr>
          <p:spPr>
            <a:xfrm>
              <a:off x="6586725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0" name="Google Shape;7140;p13"/>
            <p:cNvSpPr/>
            <p:nvPr/>
          </p:nvSpPr>
          <p:spPr>
            <a:xfrm>
              <a:off x="6739433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1" name="Google Shape;7141;p13"/>
            <p:cNvSpPr/>
            <p:nvPr/>
          </p:nvSpPr>
          <p:spPr>
            <a:xfrm>
              <a:off x="6892140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2" name="Google Shape;7142;p13"/>
            <p:cNvSpPr/>
            <p:nvPr/>
          </p:nvSpPr>
          <p:spPr>
            <a:xfrm>
              <a:off x="7044849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3" name="Google Shape;7143;p13"/>
            <p:cNvSpPr/>
            <p:nvPr/>
          </p:nvSpPr>
          <p:spPr>
            <a:xfrm>
              <a:off x="8113800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4" name="Google Shape;7144;p13"/>
            <p:cNvSpPr/>
            <p:nvPr/>
          </p:nvSpPr>
          <p:spPr>
            <a:xfrm>
              <a:off x="8266509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5" name="Google Shape;7145;p13"/>
            <p:cNvSpPr/>
            <p:nvPr/>
          </p:nvSpPr>
          <p:spPr>
            <a:xfrm>
              <a:off x="8419217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6" name="Google Shape;7146;p13"/>
            <p:cNvSpPr/>
            <p:nvPr/>
          </p:nvSpPr>
          <p:spPr>
            <a:xfrm>
              <a:off x="8571926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7" name="Google Shape;7147;p13"/>
            <p:cNvSpPr/>
            <p:nvPr/>
          </p:nvSpPr>
          <p:spPr>
            <a:xfrm>
              <a:off x="8724628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8" name="Google Shape;7148;p13"/>
            <p:cNvSpPr/>
            <p:nvPr/>
          </p:nvSpPr>
          <p:spPr>
            <a:xfrm>
              <a:off x="9640883" y="2122748"/>
              <a:ext cx="7634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9" name="Google Shape;7149;p13"/>
            <p:cNvSpPr/>
            <p:nvPr/>
          </p:nvSpPr>
          <p:spPr>
            <a:xfrm>
              <a:off x="9793585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0" name="Google Shape;7150;p13"/>
            <p:cNvSpPr/>
            <p:nvPr/>
          </p:nvSpPr>
          <p:spPr>
            <a:xfrm>
              <a:off x="9946299" y="2122748"/>
              <a:ext cx="7634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1" name="Google Shape;7151;p13"/>
            <p:cNvSpPr/>
            <p:nvPr/>
          </p:nvSpPr>
          <p:spPr>
            <a:xfrm>
              <a:off x="47841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2" name="Google Shape;7152;p13"/>
            <p:cNvSpPr/>
            <p:nvPr/>
          </p:nvSpPr>
          <p:spPr>
            <a:xfrm>
              <a:off x="631126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3" name="Google Shape;7153;p13"/>
            <p:cNvSpPr/>
            <p:nvPr/>
          </p:nvSpPr>
          <p:spPr>
            <a:xfrm>
              <a:off x="783834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4" name="Google Shape;7154;p13"/>
            <p:cNvSpPr/>
            <p:nvPr/>
          </p:nvSpPr>
          <p:spPr>
            <a:xfrm>
              <a:off x="936542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5" name="Google Shape;7155;p13"/>
            <p:cNvSpPr/>
            <p:nvPr/>
          </p:nvSpPr>
          <p:spPr>
            <a:xfrm>
              <a:off x="1089250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6" name="Google Shape;7156;p13"/>
            <p:cNvSpPr/>
            <p:nvPr/>
          </p:nvSpPr>
          <p:spPr>
            <a:xfrm>
              <a:off x="1241959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7" name="Google Shape;7157;p13"/>
            <p:cNvSpPr/>
            <p:nvPr/>
          </p:nvSpPr>
          <p:spPr>
            <a:xfrm>
              <a:off x="1394668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8" name="Google Shape;7158;p13"/>
            <p:cNvSpPr/>
            <p:nvPr/>
          </p:nvSpPr>
          <p:spPr>
            <a:xfrm>
              <a:off x="1547370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9" name="Google Shape;7159;p13"/>
            <p:cNvSpPr/>
            <p:nvPr/>
          </p:nvSpPr>
          <p:spPr>
            <a:xfrm>
              <a:off x="1700079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0" name="Google Shape;7160;p13"/>
            <p:cNvSpPr/>
            <p:nvPr/>
          </p:nvSpPr>
          <p:spPr>
            <a:xfrm>
              <a:off x="185278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1" name="Google Shape;7161;p13"/>
            <p:cNvSpPr/>
            <p:nvPr/>
          </p:nvSpPr>
          <p:spPr>
            <a:xfrm>
              <a:off x="2005495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2" name="Google Shape;7162;p13"/>
            <p:cNvSpPr/>
            <p:nvPr/>
          </p:nvSpPr>
          <p:spPr>
            <a:xfrm>
              <a:off x="6586725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3" name="Google Shape;7163;p13"/>
            <p:cNvSpPr/>
            <p:nvPr/>
          </p:nvSpPr>
          <p:spPr>
            <a:xfrm>
              <a:off x="6739433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4" name="Google Shape;7164;p13"/>
            <p:cNvSpPr/>
            <p:nvPr/>
          </p:nvSpPr>
          <p:spPr>
            <a:xfrm>
              <a:off x="6892140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5" name="Google Shape;7165;p13"/>
            <p:cNvSpPr/>
            <p:nvPr/>
          </p:nvSpPr>
          <p:spPr>
            <a:xfrm>
              <a:off x="7044849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6" name="Google Shape;7166;p13"/>
            <p:cNvSpPr/>
            <p:nvPr/>
          </p:nvSpPr>
          <p:spPr>
            <a:xfrm>
              <a:off x="719755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7" name="Google Shape;7167;p13"/>
            <p:cNvSpPr/>
            <p:nvPr/>
          </p:nvSpPr>
          <p:spPr>
            <a:xfrm>
              <a:off x="7350260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8" name="Google Shape;7168;p13"/>
            <p:cNvSpPr/>
            <p:nvPr/>
          </p:nvSpPr>
          <p:spPr>
            <a:xfrm>
              <a:off x="8266509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9" name="Google Shape;7169;p13"/>
            <p:cNvSpPr/>
            <p:nvPr/>
          </p:nvSpPr>
          <p:spPr>
            <a:xfrm>
              <a:off x="841921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0" name="Google Shape;7170;p13"/>
            <p:cNvSpPr/>
            <p:nvPr/>
          </p:nvSpPr>
          <p:spPr>
            <a:xfrm>
              <a:off x="8571926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1" name="Google Shape;7171;p13"/>
            <p:cNvSpPr/>
            <p:nvPr/>
          </p:nvSpPr>
          <p:spPr>
            <a:xfrm>
              <a:off x="8724628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2" name="Google Shape;7172;p13"/>
            <p:cNvSpPr/>
            <p:nvPr/>
          </p:nvSpPr>
          <p:spPr>
            <a:xfrm>
              <a:off x="887733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3" name="Google Shape;7173;p13"/>
            <p:cNvSpPr/>
            <p:nvPr/>
          </p:nvSpPr>
          <p:spPr>
            <a:xfrm>
              <a:off x="9640883" y="2275450"/>
              <a:ext cx="7634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4" name="Google Shape;7174;p13"/>
            <p:cNvSpPr/>
            <p:nvPr/>
          </p:nvSpPr>
          <p:spPr>
            <a:xfrm>
              <a:off x="9793585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5" name="Google Shape;7175;p13"/>
            <p:cNvSpPr/>
            <p:nvPr/>
          </p:nvSpPr>
          <p:spPr>
            <a:xfrm>
              <a:off x="9946299" y="2275450"/>
              <a:ext cx="67338" cy="76364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6" name="Google Shape;7176;p13"/>
            <p:cNvSpPr/>
            <p:nvPr/>
          </p:nvSpPr>
          <p:spPr>
            <a:xfrm>
              <a:off x="325709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7" name="Google Shape;7177;p13"/>
            <p:cNvSpPr/>
            <p:nvPr/>
          </p:nvSpPr>
          <p:spPr>
            <a:xfrm>
              <a:off x="478417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8" name="Google Shape;7178;p13"/>
            <p:cNvSpPr/>
            <p:nvPr/>
          </p:nvSpPr>
          <p:spPr>
            <a:xfrm>
              <a:off x="631126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9" name="Google Shape;7179;p13"/>
            <p:cNvSpPr/>
            <p:nvPr/>
          </p:nvSpPr>
          <p:spPr>
            <a:xfrm>
              <a:off x="783834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0" name="Google Shape;7180;p13"/>
            <p:cNvSpPr/>
            <p:nvPr/>
          </p:nvSpPr>
          <p:spPr>
            <a:xfrm>
              <a:off x="936542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1" name="Google Shape;7181;p13"/>
            <p:cNvSpPr/>
            <p:nvPr/>
          </p:nvSpPr>
          <p:spPr>
            <a:xfrm>
              <a:off x="1089250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2" name="Google Shape;7182;p13"/>
            <p:cNvSpPr/>
            <p:nvPr/>
          </p:nvSpPr>
          <p:spPr>
            <a:xfrm>
              <a:off x="1241959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3" name="Google Shape;7183;p13"/>
            <p:cNvSpPr/>
            <p:nvPr/>
          </p:nvSpPr>
          <p:spPr>
            <a:xfrm>
              <a:off x="1394668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4" name="Google Shape;7184;p13"/>
            <p:cNvSpPr/>
            <p:nvPr/>
          </p:nvSpPr>
          <p:spPr>
            <a:xfrm>
              <a:off x="1547370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5" name="Google Shape;7185;p13"/>
            <p:cNvSpPr/>
            <p:nvPr/>
          </p:nvSpPr>
          <p:spPr>
            <a:xfrm>
              <a:off x="1700079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6" name="Google Shape;7186;p13"/>
            <p:cNvSpPr/>
            <p:nvPr/>
          </p:nvSpPr>
          <p:spPr>
            <a:xfrm>
              <a:off x="6739433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7" name="Google Shape;7187;p13"/>
            <p:cNvSpPr/>
            <p:nvPr/>
          </p:nvSpPr>
          <p:spPr>
            <a:xfrm>
              <a:off x="6892140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8" name="Google Shape;7188;p13"/>
            <p:cNvSpPr/>
            <p:nvPr/>
          </p:nvSpPr>
          <p:spPr>
            <a:xfrm>
              <a:off x="7044849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9" name="Google Shape;7189;p13"/>
            <p:cNvSpPr/>
            <p:nvPr/>
          </p:nvSpPr>
          <p:spPr>
            <a:xfrm>
              <a:off x="7197557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0" name="Google Shape;7190;p13"/>
            <p:cNvSpPr/>
            <p:nvPr/>
          </p:nvSpPr>
          <p:spPr>
            <a:xfrm>
              <a:off x="7350260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1" name="Google Shape;7191;p13"/>
            <p:cNvSpPr/>
            <p:nvPr/>
          </p:nvSpPr>
          <p:spPr>
            <a:xfrm>
              <a:off x="7502968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2" name="Google Shape;7192;p13"/>
            <p:cNvSpPr/>
            <p:nvPr/>
          </p:nvSpPr>
          <p:spPr>
            <a:xfrm>
              <a:off x="8419217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3" name="Google Shape;7193;p13"/>
            <p:cNvSpPr/>
            <p:nvPr/>
          </p:nvSpPr>
          <p:spPr>
            <a:xfrm>
              <a:off x="8571926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4" name="Google Shape;7194;p13"/>
            <p:cNvSpPr/>
            <p:nvPr/>
          </p:nvSpPr>
          <p:spPr>
            <a:xfrm>
              <a:off x="8724628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5" name="Google Shape;7195;p13"/>
            <p:cNvSpPr/>
            <p:nvPr/>
          </p:nvSpPr>
          <p:spPr>
            <a:xfrm>
              <a:off x="8877337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6" name="Google Shape;7196;p13"/>
            <p:cNvSpPr/>
            <p:nvPr/>
          </p:nvSpPr>
          <p:spPr>
            <a:xfrm>
              <a:off x="9793585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7" name="Google Shape;7197;p13"/>
            <p:cNvSpPr/>
            <p:nvPr/>
          </p:nvSpPr>
          <p:spPr>
            <a:xfrm>
              <a:off x="9946299" y="2428163"/>
              <a:ext cx="41275" cy="74295"/>
            </a:xfrm>
            <a:custGeom>
              <a:avLst/>
              <a:gdLst/>
              <a:ahLst/>
              <a:cxnLst/>
              <a:rect l="l" t="t" r="r" b="b"/>
              <a:pathLst>
                <a:path w="41275" h="74294" extrusionOk="0">
                  <a:moveTo>
                    <a:pt x="38161" y="0"/>
                  </a:moveTo>
                  <a:lnTo>
                    <a:pt x="23310" y="3000"/>
                  </a:lnTo>
                  <a:lnTo>
                    <a:pt x="11179" y="11182"/>
                  </a:lnTo>
                  <a:lnTo>
                    <a:pt x="2999" y="23319"/>
                  </a:lnTo>
                  <a:lnTo>
                    <a:pt x="0" y="38182"/>
                  </a:lnTo>
                  <a:lnTo>
                    <a:pt x="2999" y="53040"/>
                  </a:lnTo>
                  <a:lnTo>
                    <a:pt x="11179" y="65177"/>
                  </a:lnTo>
                  <a:lnTo>
                    <a:pt x="23310" y="73362"/>
                  </a:lnTo>
                  <a:lnTo>
                    <a:pt x="26677" y="74043"/>
                  </a:lnTo>
                  <a:lnTo>
                    <a:pt x="40755" y="523"/>
                  </a:lnTo>
                  <a:lnTo>
                    <a:pt x="38161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8" name="Google Shape;7198;p13"/>
            <p:cNvSpPr/>
            <p:nvPr/>
          </p:nvSpPr>
          <p:spPr>
            <a:xfrm>
              <a:off x="173001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9" name="Google Shape;7199;p13"/>
            <p:cNvSpPr/>
            <p:nvPr/>
          </p:nvSpPr>
          <p:spPr>
            <a:xfrm>
              <a:off x="325709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0" name="Google Shape;7200;p13"/>
            <p:cNvSpPr/>
            <p:nvPr/>
          </p:nvSpPr>
          <p:spPr>
            <a:xfrm>
              <a:off x="478417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1" name="Google Shape;7201;p13"/>
            <p:cNvSpPr/>
            <p:nvPr/>
          </p:nvSpPr>
          <p:spPr>
            <a:xfrm>
              <a:off x="631126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2" name="Google Shape;7202;p13"/>
            <p:cNvSpPr/>
            <p:nvPr/>
          </p:nvSpPr>
          <p:spPr>
            <a:xfrm>
              <a:off x="783834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3" name="Google Shape;7203;p13"/>
            <p:cNvSpPr/>
            <p:nvPr/>
          </p:nvSpPr>
          <p:spPr>
            <a:xfrm>
              <a:off x="936542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4" name="Google Shape;7204;p13"/>
            <p:cNvSpPr/>
            <p:nvPr/>
          </p:nvSpPr>
          <p:spPr>
            <a:xfrm>
              <a:off x="1089250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5" name="Google Shape;7205;p13"/>
            <p:cNvSpPr/>
            <p:nvPr/>
          </p:nvSpPr>
          <p:spPr>
            <a:xfrm>
              <a:off x="1241959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6" name="Google Shape;7206;p13"/>
            <p:cNvSpPr/>
            <p:nvPr/>
          </p:nvSpPr>
          <p:spPr>
            <a:xfrm>
              <a:off x="1394668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7" name="Google Shape;7207;p13"/>
            <p:cNvSpPr/>
            <p:nvPr/>
          </p:nvSpPr>
          <p:spPr>
            <a:xfrm>
              <a:off x="7044849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8" name="Google Shape;7208;p13"/>
            <p:cNvSpPr/>
            <p:nvPr/>
          </p:nvSpPr>
          <p:spPr>
            <a:xfrm>
              <a:off x="7197557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9" name="Google Shape;7209;p13"/>
            <p:cNvSpPr/>
            <p:nvPr/>
          </p:nvSpPr>
          <p:spPr>
            <a:xfrm>
              <a:off x="7350260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0" name="Google Shape;7210;p13"/>
            <p:cNvSpPr/>
            <p:nvPr/>
          </p:nvSpPr>
          <p:spPr>
            <a:xfrm>
              <a:off x="7502968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1" name="Google Shape;7211;p13"/>
            <p:cNvSpPr/>
            <p:nvPr/>
          </p:nvSpPr>
          <p:spPr>
            <a:xfrm>
              <a:off x="7655676" y="258086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2" name="Google Shape;7212;p13"/>
            <p:cNvSpPr/>
            <p:nvPr/>
          </p:nvSpPr>
          <p:spPr>
            <a:xfrm>
              <a:off x="8571926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3" name="Google Shape;7213;p13"/>
            <p:cNvSpPr/>
            <p:nvPr/>
          </p:nvSpPr>
          <p:spPr>
            <a:xfrm>
              <a:off x="8724628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4" name="Google Shape;7214;p13"/>
            <p:cNvSpPr/>
            <p:nvPr/>
          </p:nvSpPr>
          <p:spPr>
            <a:xfrm>
              <a:off x="8877337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5" name="Google Shape;7215;p13"/>
            <p:cNvSpPr/>
            <p:nvPr/>
          </p:nvSpPr>
          <p:spPr>
            <a:xfrm>
              <a:off x="9030050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6" name="Google Shape;7216;p13"/>
            <p:cNvSpPr/>
            <p:nvPr/>
          </p:nvSpPr>
          <p:spPr>
            <a:xfrm>
              <a:off x="9946299" y="2595585"/>
              <a:ext cx="8890" cy="34925"/>
            </a:xfrm>
            <a:custGeom>
              <a:avLst/>
              <a:gdLst/>
              <a:ahLst/>
              <a:cxnLst/>
              <a:rect l="l" t="t" r="r" b="b"/>
              <a:pathLst>
                <a:path w="8890" h="34925" extrusionOk="0">
                  <a:moveTo>
                    <a:pt x="8796" y="0"/>
                  </a:moveTo>
                  <a:lnTo>
                    <a:pt x="2999" y="8600"/>
                  </a:lnTo>
                  <a:lnTo>
                    <a:pt x="0" y="23463"/>
                  </a:lnTo>
                  <a:lnTo>
                    <a:pt x="2208" y="34404"/>
                  </a:lnTo>
                  <a:lnTo>
                    <a:pt x="8796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7" name="Google Shape;7217;p13"/>
            <p:cNvSpPr/>
            <p:nvPr/>
          </p:nvSpPr>
          <p:spPr>
            <a:xfrm>
              <a:off x="20298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8" name="Google Shape;7218;p13"/>
            <p:cNvSpPr/>
            <p:nvPr/>
          </p:nvSpPr>
          <p:spPr>
            <a:xfrm>
              <a:off x="173001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9" name="Google Shape;7219;p13"/>
            <p:cNvSpPr/>
            <p:nvPr/>
          </p:nvSpPr>
          <p:spPr>
            <a:xfrm>
              <a:off x="325709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0" name="Google Shape;7220;p13"/>
            <p:cNvSpPr/>
            <p:nvPr/>
          </p:nvSpPr>
          <p:spPr>
            <a:xfrm>
              <a:off x="478417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1" name="Google Shape;7221;p13"/>
            <p:cNvSpPr/>
            <p:nvPr/>
          </p:nvSpPr>
          <p:spPr>
            <a:xfrm>
              <a:off x="631126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2" name="Google Shape;7222;p13"/>
            <p:cNvSpPr/>
            <p:nvPr/>
          </p:nvSpPr>
          <p:spPr>
            <a:xfrm>
              <a:off x="783834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3" name="Google Shape;7223;p13"/>
            <p:cNvSpPr/>
            <p:nvPr/>
          </p:nvSpPr>
          <p:spPr>
            <a:xfrm>
              <a:off x="936542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4" name="Google Shape;7224;p13"/>
            <p:cNvSpPr/>
            <p:nvPr/>
          </p:nvSpPr>
          <p:spPr>
            <a:xfrm>
              <a:off x="1089250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5" name="Google Shape;7225;p13"/>
            <p:cNvSpPr/>
            <p:nvPr/>
          </p:nvSpPr>
          <p:spPr>
            <a:xfrm>
              <a:off x="1241959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6" name="Google Shape;7226;p13"/>
            <p:cNvSpPr/>
            <p:nvPr/>
          </p:nvSpPr>
          <p:spPr>
            <a:xfrm>
              <a:off x="7197557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7" name="Google Shape;7227;p13"/>
            <p:cNvSpPr/>
            <p:nvPr/>
          </p:nvSpPr>
          <p:spPr>
            <a:xfrm>
              <a:off x="7350260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8" name="Google Shape;7228;p13"/>
            <p:cNvSpPr/>
            <p:nvPr/>
          </p:nvSpPr>
          <p:spPr>
            <a:xfrm>
              <a:off x="7502968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9" name="Google Shape;7229;p13"/>
            <p:cNvSpPr/>
            <p:nvPr/>
          </p:nvSpPr>
          <p:spPr>
            <a:xfrm>
              <a:off x="7655676" y="2733580"/>
              <a:ext cx="76352" cy="76363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0" name="Google Shape;7230;p13"/>
            <p:cNvSpPr/>
            <p:nvPr/>
          </p:nvSpPr>
          <p:spPr>
            <a:xfrm>
              <a:off x="7808385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1" name="Google Shape;7231;p13"/>
            <p:cNvSpPr/>
            <p:nvPr/>
          </p:nvSpPr>
          <p:spPr>
            <a:xfrm>
              <a:off x="8724628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2" name="Google Shape;7232;p13"/>
            <p:cNvSpPr/>
            <p:nvPr/>
          </p:nvSpPr>
          <p:spPr>
            <a:xfrm>
              <a:off x="8877337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3" name="Google Shape;7233;p13"/>
            <p:cNvSpPr/>
            <p:nvPr/>
          </p:nvSpPr>
          <p:spPr>
            <a:xfrm>
              <a:off x="9030050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4" name="Google Shape;7234;p13"/>
            <p:cNvSpPr/>
            <p:nvPr/>
          </p:nvSpPr>
          <p:spPr>
            <a:xfrm>
              <a:off x="9182752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5" name="Google Shape;7235;p13"/>
            <p:cNvSpPr/>
            <p:nvPr/>
          </p:nvSpPr>
          <p:spPr>
            <a:xfrm>
              <a:off x="20298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6" name="Google Shape;7236;p13"/>
            <p:cNvSpPr/>
            <p:nvPr/>
          </p:nvSpPr>
          <p:spPr>
            <a:xfrm>
              <a:off x="173001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7" name="Google Shape;7237;p13"/>
            <p:cNvSpPr/>
            <p:nvPr/>
          </p:nvSpPr>
          <p:spPr>
            <a:xfrm>
              <a:off x="325709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8" name="Google Shape;7238;p13"/>
            <p:cNvSpPr/>
            <p:nvPr/>
          </p:nvSpPr>
          <p:spPr>
            <a:xfrm>
              <a:off x="478417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9" name="Google Shape;7239;p13"/>
            <p:cNvSpPr/>
            <p:nvPr/>
          </p:nvSpPr>
          <p:spPr>
            <a:xfrm>
              <a:off x="631126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0" name="Google Shape;7240;p13"/>
            <p:cNvSpPr/>
            <p:nvPr/>
          </p:nvSpPr>
          <p:spPr>
            <a:xfrm>
              <a:off x="783834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1" name="Google Shape;7241;p13"/>
            <p:cNvSpPr/>
            <p:nvPr/>
          </p:nvSpPr>
          <p:spPr>
            <a:xfrm>
              <a:off x="936542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2" name="Google Shape;7242;p13"/>
            <p:cNvSpPr/>
            <p:nvPr/>
          </p:nvSpPr>
          <p:spPr>
            <a:xfrm>
              <a:off x="1089250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3" name="Google Shape;7243;p13"/>
            <p:cNvSpPr/>
            <p:nvPr/>
          </p:nvSpPr>
          <p:spPr>
            <a:xfrm>
              <a:off x="7350260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4" name="Google Shape;7244;p13"/>
            <p:cNvSpPr/>
            <p:nvPr/>
          </p:nvSpPr>
          <p:spPr>
            <a:xfrm>
              <a:off x="7502968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5" name="Google Shape;7245;p13"/>
            <p:cNvSpPr/>
            <p:nvPr/>
          </p:nvSpPr>
          <p:spPr>
            <a:xfrm>
              <a:off x="7655676" y="2886282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6" name="Google Shape;7246;p13"/>
            <p:cNvSpPr/>
            <p:nvPr/>
          </p:nvSpPr>
          <p:spPr>
            <a:xfrm>
              <a:off x="7808385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7" name="Google Shape;7247;p13"/>
            <p:cNvSpPr/>
            <p:nvPr/>
          </p:nvSpPr>
          <p:spPr>
            <a:xfrm>
              <a:off x="8724628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8" name="Google Shape;7248;p13"/>
            <p:cNvSpPr/>
            <p:nvPr/>
          </p:nvSpPr>
          <p:spPr>
            <a:xfrm>
              <a:off x="8877337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9" name="Google Shape;7249;p13"/>
            <p:cNvSpPr/>
            <p:nvPr/>
          </p:nvSpPr>
          <p:spPr>
            <a:xfrm>
              <a:off x="9030050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0" name="Google Shape;7250;p13"/>
            <p:cNvSpPr/>
            <p:nvPr/>
          </p:nvSpPr>
          <p:spPr>
            <a:xfrm>
              <a:off x="9182752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1" name="Google Shape;7251;p13"/>
            <p:cNvSpPr/>
            <p:nvPr/>
          </p:nvSpPr>
          <p:spPr>
            <a:xfrm>
              <a:off x="20298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2" name="Google Shape;7252;p13"/>
            <p:cNvSpPr/>
            <p:nvPr/>
          </p:nvSpPr>
          <p:spPr>
            <a:xfrm>
              <a:off x="173001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3" name="Google Shape;7253;p13"/>
            <p:cNvSpPr/>
            <p:nvPr/>
          </p:nvSpPr>
          <p:spPr>
            <a:xfrm>
              <a:off x="325709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4" name="Google Shape;7254;p13"/>
            <p:cNvSpPr/>
            <p:nvPr/>
          </p:nvSpPr>
          <p:spPr>
            <a:xfrm>
              <a:off x="478417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5" name="Google Shape;7255;p13"/>
            <p:cNvSpPr/>
            <p:nvPr/>
          </p:nvSpPr>
          <p:spPr>
            <a:xfrm>
              <a:off x="631126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6" name="Google Shape;7256;p13"/>
            <p:cNvSpPr/>
            <p:nvPr/>
          </p:nvSpPr>
          <p:spPr>
            <a:xfrm>
              <a:off x="783834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7" name="Google Shape;7257;p13"/>
            <p:cNvSpPr/>
            <p:nvPr/>
          </p:nvSpPr>
          <p:spPr>
            <a:xfrm>
              <a:off x="936542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8" name="Google Shape;7258;p13"/>
            <p:cNvSpPr/>
            <p:nvPr/>
          </p:nvSpPr>
          <p:spPr>
            <a:xfrm>
              <a:off x="7502968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9" name="Google Shape;7259;p13"/>
            <p:cNvSpPr/>
            <p:nvPr/>
          </p:nvSpPr>
          <p:spPr>
            <a:xfrm>
              <a:off x="7655676" y="3038996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0" name="Google Shape;7260;p13"/>
            <p:cNvSpPr/>
            <p:nvPr/>
          </p:nvSpPr>
          <p:spPr>
            <a:xfrm>
              <a:off x="7808385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1" name="Google Shape;7261;p13"/>
            <p:cNvSpPr/>
            <p:nvPr/>
          </p:nvSpPr>
          <p:spPr>
            <a:xfrm>
              <a:off x="7961093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2" name="Google Shape;7262;p13"/>
            <p:cNvSpPr/>
            <p:nvPr/>
          </p:nvSpPr>
          <p:spPr>
            <a:xfrm>
              <a:off x="8877337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3" name="Google Shape;7263;p13"/>
            <p:cNvSpPr/>
            <p:nvPr/>
          </p:nvSpPr>
          <p:spPr>
            <a:xfrm>
              <a:off x="9030050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4" name="Google Shape;7264;p13"/>
            <p:cNvSpPr/>
            <p:nvPr/>
          </p:nvSpPr>
          <p:spPr>
            <a:xfrm>
              <a:off x="9182752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5" name="Google Shape;7265;p13"/>
            <p:cNvSpPr/>
            <p:nvPr/>
          </p:nvSpPr>
          <p:spPr>
            <a:xfrm>
              <a:off x="9335466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6" name="Google Shape;7266;p13"/>
            <p:cNvSpPr/>
            <p:nvPr/>
          </p:nvSpPr>
          <p:spPr>
            <a:xfrm>
              <a:off x="20298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7" name="Google Shape;7267;p13"/>
            <p:cNvSpPr/>
            <p:nvPr/>
          </p:nvSpPr>
          <p:spPr>
            <a:xfrm>
              <a:off x="173001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8" name="Google Shape;7268;p13"/>
            <p:cNvSpPr/>
            <p:nvPr/>
          </p:nvSpPr>
          <p:spPr>
            <a:xfrm>
              <a:off x="325709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9" name="Google Shape;7269;p13"/>
            <p:cNvSpPr/>
            <p:nvPr/>
          </p:nvSpPr>
          <p:spPr>
            <a:xfrm>
              <a:off x="478417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0" name="Google Shape;7270;p13"/>
            <p:cNvSpPr/>
            <p:nvPr/>
          </p:nvSpPr>
          <p:spPr>
            <a:xfrm>
              <a:off x="631126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1" name="Google Shape;7271;p13"/>
            <p:cNvSpPr/>
            <p:nvPr/>
          </p:nvSpPr>
          <p:spPr>
            <a:xfrm>
              <a:off x="783834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2" name="Google Shape;7272;p13"/>
            <p:cNvSpPr/>
            <p:nvPr/>
          </p:nvSpPr>
          <p:spPr>
            <a:xfrm>
              <a:off x="7655676" y="3191699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3" name="Google Shape;7273;p13"/>
            <p:cNvSpPr/>
            <p:nvPr/>
          </p:nvSpPr>
          <p:spPr>
            <a:xfrm>
              <a:off x="7808385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4" name="Google Shape;7274;p13"/>
            <p:cNvSpPr/>
            <p:nvPr/>
          </p:nvSpPr>
          <p:spPr>
            <a:xfrm>
              <a:off x="7961093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5" name="Google Shape;7275;p13"/>
            <p:cNvSpPr/>
            <p:nvPr/>
          </p:nvSpPr>
          <p:spPr>
            <a:xfrm>
              <a:off x="8113800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6" name="Google Shape;7276;p13"/>
            <p:cNvSpPr/>
            <p:nvPr/>
          </p:nvSpPr>
          <p:spPr>
            <a:xfrm>
              <a:off x="9030050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7" name="Google Shape;7277;p13"/>
            <p:cNvSpPr/>
            <p:nvPr/>
          </p:nvSpPr>
          <p:spPr>
            <a:xfrm>
              <a:off x="9182752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8" name="Google Shape;7278;p13"/>
            <p:cNvSpPr/>
            <p:nvPr/>
          </p:nvSpPr>
          <p:spPr>
            <a:xfrm>
              <a:off x="9335466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9" name="Google Shape;7279;p13"/>
            <p:cNvSpPr/>
            <p:nvPr/>
          </p:nvSpPr>
          <p:spPr>
            <a:xfrm>
              <a:off x="9488169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0" name="Google Shape;7280;p13"/>
            <p:cNvSpPr/>
            <p:nvPr/>
          </p:nvSpPr>
          <p:spPr>
            <a:xfrm>
              <a:off x="20298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1" name="Google Shape;7281;p13"/>
            <p:cNvSpPr/>
            <p:nvPr/>
          </p:nvSpPr>
          <p:spPr>
            <a:xfrm>
              <a:off x="173001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2" name="Google Shape;7282;p13"/>
            <p:cNvSpPr/>
            <p:nvPr/>
          </p:nvSpPr>
          <p:spPr>
            <a:xfrm>
              <a:off x="325709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3" name="Google Shape;7283;p13"/>
            <p:cNvSpPr/>
            <p:nvPr/>
          </p:nvSpPr>
          <p:spPr>
            <a:xfrm>
              <a:off x="631126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4" name="Google Shape;7284;p13"/>
            <p:cNvSpPr/>
            <p:nvPr/>
          </p:nvSpPr>
          <p:spPr>
            <a:xfrm>
              <a:off x="478417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5" name="Google Shape;7285;p13"/>
            <p:cNvSpPr/>
            <p:nvPr/>
          </p:nvSpPr>
          <p:spPr>
            <a:xfrm>
              <a:off x="7655676" y="3344413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6" name="Google Shape;7286;p13"/>
            <p:cNvSpPr/>
            <p:nvPr/>
          </p:nvSpPr>
          <p:spPr>
            <a:xfrm>
              <a:off x="7808385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7" name="Google Shape;7287;p13"/>
            <p:cNvSpPr/>
            <p:nvPr/>
          </p:nvSpPr>
          <p:spPr>
            <a:xfrm>
              <a:off x="7961093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8" name="Google Shape;7288;p13"/>
            <p:cNvSpPr/>
            <p:nvPr/>
          </p:nvSpPr>
          <p:spPr>
            <a:xfrm>
              <a:off x="8113800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9" name="Google Shape;7289;p13"/>
            <p:cNvSpPr/>
            <p:nvPr/>
          </p:nvSpPr>
          <p:spPr>
            <a:xfrm>
              <a:off x="8266509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0" name="Google Shape;7290;p13"/>
            <p:cNvSpPr/>
            <p:nvPr/>
          </p:nvSpPr>
          <p:spPr>
            <a:xfrm>
              <a:off x="9030050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1" name="Google Shape;7291;p13"/>
            <p:cNvSpPr/>
            <p:nvPr/>
          </p:nvSpPr>
          <p:spPr>
            <a:xfrm>
              <a:off x="9182752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2" name="Google Shape;7292;p13"/>
            <p:cNvSpPr/>
            <p:nvPr/>
          </p:nvSpPr>
          <p:spPr>
            <a:xfrm>
              <a:off x="9335466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3" name="Google Shape;7293;p13"/>
            <p:cNvSpPr/>
            <p:nvPr/>
          </p:nvSpPr>
          <p:spPr>
            <a:xfrm>
              <a:off x="9488169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4" name="Google Shape;7294;p13"/>
            <p:cNvSpPr/>
            <p:nvPr/>
          </p:nvSpPr>
          <p:spPr>
            <a:xfrm>
              <a:off x="20298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5" name="Google Shape;7295;p13"/>
            <p:cNvSpPr/>
            <p:nvPr/>
          </p:nvSpPr>
          <p:spPr>
            <a:xfrm>
              <a:off x="325709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6" name="Google Shape;7296;p13"/>
            <p:cNvSpPr/>
            <p:nvPr/>
          </p:nvSpPr>
          <p:spPr>
            <a:xfrm>
              <a:off x="173001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7" name="Google Shape;7297;p13"/>
            <p:cNvSpPr/>
            <p:nvPr/>
          </p:nvSpPr>
          <p:spPr>
            <a:xfrm>
              <a:off x="478417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8" name="Google Shape;7298;p13"/>
            <p:cNvSpPr/>
            <p:nvPr/>
          </p:nvSpPr>
          <p:spPr>
            <a:xfrm>
              <a:off x="7808385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9" name="Google Shape;7299;p13"/>
            <p:cNvSpPr/>
            <p:nvPr/>
          </p:nvSpPr>
          <p:spPr>
            <a:xfrm>
              <a:off x="8113800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0" name="Google Shape;7300;p13"/>
            <p:cNvSpPr/>
            <p:nvPr/>
          </p:nvSpPr>
          <p:spPr>
            <a:xfrm>
              <a:off x="7961093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1" name="Google Shape;7301;p13"/>
            <p:cNvSpPr/>
            <p:nvPr/>
          </p:nvSpPr>
          <p:spPr>
            <a:xfrm>
              <a:off x="8266509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2" name="Google Shape;7302;p13"/>
            <p:cNvSpPr/>
            <p:nvPr/>
          </p:nvSpPr>
          <p:spPr>
            <a:xfrm>
              <a:off x="9182752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3" name="Google Shape;7303;p13"/>
            <p:cNvSpPr/>
            <p:nvPr/>
          </p:nvSpPr>
          <p:spPr>
            <a:xfrm>
              <a:off x="9335466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4" name="Google Shape;7304;p13"/>
            <p:cNvSpPr/>
            <p:nvPr/>
          </p:nvSpPr>
          <p:spPr>
            <a:xfrm>
              <a:off x="9488169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5" name="Google Shape;7305;p13"/>
            <p:cNvSpPr/>
            <p:nvPr/>
          </p:nvSpPr>
          <p:spPr>
            <a:xfrm>
              <a:off x="9640883" y="3497115"/>
              <a:ext cx="7634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6" name="Google Shape;7306;p13"/>
            <p:cNvSpPr/>
            <p:nvPr/>
          </p:nvSpPr>
          <p:spPr>
            <a:xfrm>
              <a:off x="20298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7" name="Google Shape;7307;p13"/>
            <p:cNvSpPr/>
            <p:nvPr/>
          </p:nvSpPr>
          <p:spPr>
            <a:xfrm>
              <a:off x="325709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8" name="Google Shape;7308;p13"/>
            <p:cNvSpPr/>
            <p:nvPr/>
          </p:nvSpPr>
          <p:spPr>
            <a:xfrm>
              <a:off x="173001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9" name="Google Shape;7309;p13"/>
            <p:cNvSpPr/>
            <p:nvPr/>
          </p:nvSpPr>
          <p:spPr>
            <a:xfrm>
              <a:off x="3379863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0" name="Google Shape;7310;p13"/>
            <p:cNvSpPr/>
            <p:nvPr/>
          </p:nvSpPr>
          <p:spPr>
            <a:xfrm>
              <a:off x="3532571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1" name="Google Shape;7311;p13"/>
            <p:cNvSpPr/>
            <p:nvPr/>
          </p:nvSpPr>
          <p:spPr>
            <a:xfrm>
              <a:off x="3685280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2" name="Google Shape;7312;p13"/>
            <p:cNvSpPr/>
            <p:nvPr/>
          </p:nvSpPr>
          <p:spPr>
            <a:xfrm>
              <a:off x="3837987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3" name="Google Shape;7313;p13"/>
            <p:cNvSpPr/>
            <p:nvPr/>
          </p:nvSpPr>
          <p:spPr>
            <a:xfrm>
              <a:off x="3990696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4" name="Google Shape;7314;p13"/>
            <p:cNvSpPr/>
            <p:nvPr/>
          </p:nvSpPr>
          <p:spPr>
            <a:xfrm>
              <a:off x="4296113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5" name="Google Shape;7315;p13"/>
            <p:cNvSpPr/>
            <p:nvPr/>
          </p:nvSpPr>
          <p:spPr>
            <a:xfrm>
              <a:off x="4143404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6" name="Google Shape;7316;p13"/>
            <p:cNvSpPr/>
            <p:nvPr/>
          </p:nvSpPr>
          <p:spPr>
            <a:xfrm>
              <a:off x="4448815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7" name="Google Shape;7317;p13"/>
            <p:cNvSpPr/>
            <p:nvPr/>
          </p:nvSpPr>
          <p:spPr>
            <a:xfrm>
              <a:off x="4601523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8" name="Google Shape;7318;p13"/>
            <p:cNvSpPr/>
            <p:nvPr/>
          </p:nvSpPr>
          <p:spPr>
            <a:xfrm>
              <a:off x="7961093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9" name="Google Shape;7319;p13"/>
            <p:cNvSpPr/>
            <p:nvPr/>
          </p:nvSpPr>
          <p:spPr>
            <a:xfrm>
              <a:off x="8113800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0" name="Google Shape;7320;p13"/>
            <p:cNvSpPr/>
            <p:nvPr/>
          </p:nvSpPr>
          <p:spPr>
            <a:xfrm>
              <a:off x="8419217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1" name="Google Shape;7321;p13"/>
            <p:cNvSpPr/>
            <p:nvPr/>
          </p:nvSpPr>
          <p:spPr>
            <a:xfrm>
              <a:off x="8266509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2" name="Google Shape;7322;p13"/>
            <p:cNvSpPr/>
            <p:nvPr/>
          </p:nvSpPr>
          <p:spPr>
            <a:xfrm>
              <a:off x="9182752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3" name="Google Shape;7323;p13"/>
            <p:cNvSpPr/>
            <p:nvPr/>
          </p:nvSpPr>
          <p:spPr>
            <a:xfrm>
              <a:off x="9335466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4" name="Google Shape;7324;p13"/>
            <p:cNvSpPr/>
            <p:nvPr/>
          </p:nvSpPr>
          <p:spPr>
            <a:xfrm>
              <a:off x="9488169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5" name="Google Shape;7325;p13"/>
            <p:cNvSpPr/>
            <p:nvPr/>
          </p:nvSpPr>
          <p:spPr>
            <a:xfrm>
              <a:off x="9640883" y="3649818"/>
              <a:ext cx="7634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6" name="Google Shape;7326;p13"/>
            <p:cNvSpPr/>
            <p:nvPr/>
          </p:nvSpPr>
          <p:spPr>
            <a:xfrm>
              <a:off x="20298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7" name="Google Shape;7327;p13"/>
            <p:cNvSpPr/>
            <p:nvPr/>
          </p:nvSpPr>
          <p:spPr>
            <a:xfrm>
              <a:off x="173001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8" name="Google Shape;7328;p13"/>
            <p:cNvSpPr/>
            <p:nvPr/>
          </p:nvSpPr>
          <p:spPr>
            <a:xfrm>
              <a:off x="2921744" y="380253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9" name="Google Shape;7329;p13"/>
            <p:cNvSpPr/>
            <p:nvPr/>
          </p:nvSpPr>
          <p:spPr>
            <a:xfrm>
              <a:off x="3074447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0" name="Google Shape;7330;p13"/>
            <p:cNvSpPr/>
            <p:nvPr/>
          </p:nvSpPr>
          <p:spPr>
            <a:xfrm>
              <a:off x="3379863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1" name="Google Shape;7331;p13"/>
            <p:cNvSpPr/>
            <p:nvPr/>
          </p:nvSpPr>
          <p:spPr>
            <a:xfrm>
              <a:off x="3227155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2" name="Google Shape;7332;p13"/>
            <p:cNvSpPr/>
            <p:nvPr/>
          </p:nvSpPr>
          <p:spPr>
            <a:xfrm>
              <a:off x="3532571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3" name="Google Shape;7333;p13"/>
            <p:cNvSpPr/>
            <p:nvPr/>
          </p:nvSpPr>
          <p:spPr>
            <a:xfrm>
              <a:off x="3837987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4" name="Google Shape;7334;p13"/>
            <p:cNvSpPr/>
            <p:nvPr/>
          </p:nvSpPr>
          <p:spPr>
            <a:xfrm>
              <a:off x="3685280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5" name="Google Shape;7335;p13"/>
            <p:cNvSpPr/>
            <p:nvPr/>
          </p:nvSpPr>
          <p:spPr>
            <a:xfrm>
              <a:off x="4143404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6" name="Google Shape;7336;p13"/>
            <p:cNvSpPr/>
            <p:nvPr/>
          </p:nvSpPr>
          <p:spPr>
            <a:xfrm>
              <a:off x="3990696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7" name="Google Shape;7337;p13"/>
            <p:cNvSpPr/>
            <p:nvPr/>
          </p:nvSpPr>
          <p:spPr>
            <a:xfrm>
              <a:off x="4296113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8" name="Google Shape;7338;p13"/>
            <p:cNvSpPr/>
            <p:nvPr/>
          </p:nvSpPr>
          <p:spPr>
            <a:xfrm>
              <a:off x="4448815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9" name="Google Shape;7339;p13"/>
            <p:cNvSpPr/>
            <p:nvPr/>
          </p:nvSpPr>
          <p:spPr>
            <a:xfrm>
              <a:off x="4754232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0" name="Google Shape;7340;p13"/>
            <p:cNvSpPr/>
            <p:nvPr/>
          </p:nvSpPr>
          <p:spPr>
            <a:xfrm>
              <a:off x="4601523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1" name="Google Shape;7341;p13"/>
            <p:cNvSpPr/>
            <p:nvPr/>
          </p:nvSpPr>
          <p:spPr>
            <a:xfrm>
              <a:off x="4906940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2" name="Google Shape;7342;p13"/>
            <p:cNvSpPr/>
            <p:nvPr/>
          </p:nvSpPr>
          <p:spPr>
            <a:xfrm>
              <a:off x="5059648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3" name="Google Shape;7343;p13"/>
            <p:cNvSpPr/>
            <p:nvPr/>
          </p:nvSpPr>
          <p:spPr>
            <a:xfrm>
              <a:off x="7961093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4" name="Google Shape;7344;p13"/>
            <p:cNvSpPr/>
            <p:nvPr/>
          </p:nvSpPr>
          <p:spPr>
            <a:xfrm>
              <a:off x="8113800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5" name="Google Shape;7345;p13"/>
            <p:cNvSpPr/>
            <p:nvPr/>
          </p:nvSpPr>
          <p:spPr>
            <a:xfrm>
              <a:off x="8266509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6" name="Google Shape;7346;p13"/>
            <p:cNvSpPr/>
            <p:nvPr/>
          </p:nvSpPr>
          <p:spPr>
            <a:xfrm>
              <a:off x="8419217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7" name="Google Shape;7347;p13"/>
            <p:cNvSpPr/>
            <p:nvPr/>
          </p:nvSpPr>
          <p:spPr>
            <a:xfrm>
              <a:off x="9335466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8" name="Google Shape;7348;p13"/>
            <p:cNvSpPr/>
            <p:nvPr/>
          </p:nvSpPr>
          <p:spPr>
            <a:xfrm>
              <a:off x="9488169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9" name="Google Shape;7349;p13"/>
            <p:cNvSpPr/>
            <p:nvPr/>
          </p:nvSpPr>
          <p:spPr>
            <a:xfrm>
              <a:off x="9640883" y="3802532"/>
              <a:ext cx="76055" cy="76363"/>
            </a:xfrm>
            <a:prstGeom prst="rect">
              <a:avLst/>
            </a:prstGeom>
            <a:blipFill rotWithShape="1">
              <a:blip r:embed="rId9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0" name="Google Shape;7350;p13"/>
            <p:cNvSpPr/>
            <p:nvPr/>
          </p:nvSpPr>
          <p:spPr>
            <a:xfrm>
              <a:off x="20298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1" name="Google Shape;7351;p13"/>
            <p:cNvSpPr/>
            <p:nvPr/>
          </p:nvSpPr>
          <p:spPr>
            <a:xfrm>
              <a:off x="173001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2" name="Google Shape;7352;p13"/>
            <p:cNvSpPr/>
            <p:nvPr/>
          </p:nvSpPr>
          <p:spPr>
            <a:xfrm>
              <a:off x="2616327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3" name="Google Shape;7353;p13"/>
            <p:cNvSpPr/>
            <p:nvPr/>
          </p:nvSpPr>
          <p:spPr>
            <a:xfrm>
              <a:off x="2769036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4" name="Google Shape;7354;p13"/>
            <p:cNvSpPr/>
            <p:nvPr/>
          </p:nvSpPr>
          <p:spPr>
            <a:xfrm>
              <a:off x="2921744" y="395523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5" name="Google Shape;7355;p13"/>
            <p:cNvSpPr/>
            <p:nvPr/>
          </p:nvSpPr>
          <p:spPr>
            <a:xfrm>
              <a:off x="3074447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6" name="Google Shape;7356;p13"/>
            <p:cNvSpPr/>
            <p:nvPr/>
          </p:nvSpPr>
          <p:spPr>
            <a:xfrm>
              <a:off x="3227155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7" name="Google Shape;7357;p13"/>
            <p:cNvSpPr/>
            <p:nvPr/>
          </p:nvSpPr>
          <p:spPr>
            <a:xfrm>
              <a:off x="3379863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8" name="Google Shape;7358;p13"/>
            <p:cNvSpPr/>
            <p:nvPr/>
          </p:nvSpPr>
          <p:spPr>
            <a:xfrm>
              <a:off x="3532571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9" name="Google Shape;7359;p13"/>
            <p:cNvSpPr/>
            <p:nvPr/>
          </p:nvSpPr>
          <p:spPr>
            <a:xfrm>
              <a:off x="3685280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0" name="Google Shape;7360;p13"/>
            <p:cNvSpPr/>
            <p:nvPr/>
          </p:nvSpPr>
          <p:spPr>
            <a:xfrm>
              <a:off x="3837987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1" name="Google Shape;7361;p13"/>
            <p:cNvSpPr/>
            <p:nvPr/>
          </p:nvSpPr>
          <p:spPr>
            <a:xfrm>
              <a:off x="3990696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2" name="Google Shape;7362;p13"/>
            <p:cNvSpPr/>
            <p:nvPr/>
          </p:nvSpPr>
          <p:spPr>
            <a:xfrm>
              <a:off x="4143404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3" name="Google Shape;7363;p13"/>
            <p:cNvSpPr/>
            <p:nvPr/>
          </p:nvSpPr>
          <p:spPr>
            <a:xfrm>
              <a:off x="4296113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4" name="Google Shape;7364;p13"/>
            <p:cNvSpPr/>
            <p:nvPr/>
          </p:nvSpPr>
          <p:spPr>
            <a:xfrm>
              <a:off x="4448815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5" name="Google Shape;7365;p13"/>
            <p:cNvSpPr/>
            <p:nvPr/>
          </p:nvSpPr>
          <p:spPr>
            <a:xfrm>
              <a:off x="4601523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6" name="Google Shape;7366;p13"/>
            <p:cNvSpPr/>
            <p:nvPr/>
          </p:nvSpPr>
          <p:spPr>
            <a:xfrm>
              <a:off x="4754232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7" name="Google Shape;7367;p13"/>
            <p:cNvSpPr/>
            <p:nvPr/>
          </p:nvSpPr>
          <p:spPr>
            <a:xfrm>
              <a:off x="4906940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8" name="Google Shape;7368;p13"/>
            <p:cNvSpPr/>
            <p:nvPr/>
          </p:nvSpPr>
          <p:spPr>
            <a:xfrm>
              <a:off x="5059648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9" name="Google Shape;7369;p13"/>
            <p:cNvSpPr/>
            <p:nvPr/>
          </p:nvSpPr>
          <p:spPr>
            <a:xfrm>
              <a:off x="5212356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0" name="Google Shape;7370;p13"/>
            <p:cNvSpPr/>
            <p:nvPr/>
          </p:nvSpPr>
          <p:spPr>
            <a:xfrm>
              <a:off x="5365064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1" name="Google Shape;7371;p13"/>
            <p:cNvSpPr/>
            <p:nvPr/>
          </p:nvSpPr>
          <p:spPr>
            <a:xfrm>
              <a:off x="8113800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2" name="Google Shape;7372;p13"/>
            <p:cNvSpPr/>
            <p:nvPr/>
          </p:nvSpPr>
          <p:spPr>
            <a:xfrm>
              <a:off x="8266509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3" name="Google Shape;7373;p13"/>
            <p:cNvSpPr/>
            <p:nvPr/>
          </p:nvSpPr>
          <p:spPr>
            <a:xfrm>
              <a:off x="8419217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4" name="Google Shape;7374;p13"/>
            <p:cNvSpPr/>
            <p:nvPr/>
          </p:nvSpPr>
          <p:spPr>
            <a:xfrm>
              <a:off x="8571926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5" name="Google Shape;7375;p13"/>
            <p:cNvSpPr/>
            <p:nvPr/>
          </p:nvSpPr>
          <p:spPr>
            <a:xfrm>
              <a:off x="9335466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6" name="Google Shape;7376;p13"/>
            <p:cNvSpPr/>
            <p:nvPr/>
          </p:nvSpPr>
          <p:spPr>
            <a:xfrm>
              <a:off x="9488169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7" name="Google Shape;7377;p13"/>
            <p:cNvSpPr/>
            <p:nvPr/>
          </p:nvSpPr>
          <p:spPr>
            <a:xfrm>
              <a:off x="9640883" y="3955235"/>
              <a:ext cx="53340" cy="76835"/>
            </a:xfrm>
            <a:custGeom>
              <a:avLst/>
              <a:gdLst/>
              <a:ahLst/>
              <a:cxnLst/>
              <a:rect l="l" t="t" r="r" b="b"/>
              <a:pathLst>
                <a:path w="53340" h="76835" extrusionOk="0">
                  <a:moveTo>
                    <a:pt x="38170" y="0"/>
                  </a:moveTo>
                  <a:lnTo>
                    <a:pt x="23313" y="3000"/>
                  </a:lnTo>
                  <a:lnTo>
                    <a:pt x="11180" y="11181"/>
                  </a:lnTo>
                  <a:lnTo>
                    <a:pt x="2999" y="23318"/>
                  </a:lnTo>
                  <a:lnTo>
                    <a:pt x="0" y="38181"/>
                  </a:lnTo>
                  <a:lnTo>
                    <a:pt x="2999" y="53044"/>
                  </a:lnTo>
                  <a:lnTo>
                    <a:pt x="11180" y="65180"/>
                  </a:lnTo>
                  <a:lnTo>
                    <a:pt x="23313" y="73363"/>
                  </a:lnTo>
                  <a:lnTo>
                    <a:pt x="38170" y="76363"/>
                  </a:lnTo>
                  <a:lnTo>
                    <a:pt x="39273" y="76140"/>
                  </a:lnTo>
                  <a:lnTo>
                    <a:pt x="53250" y="3150"/>
                  </a:lnTo>
                  <a:lnTo>
                    <a:pt x="38170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8" name="Google Shape;7378;p13"/>
            <p:cNvSpPr/>
            <p:nvPr/>
          </p:nvSpPr>
          <p:spPr>
            <a:xfrm>
              <a:off x="20298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9" name="Google Shape;7379;p13"/>
            <p:cNvSpPr/>
            <p:nvPr/>
          </p:nvSpPr>
          <p:spPr>
            <a:xfrm>
              <a:off x="2463620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0" name="Google Shape;7380;p13"/>
            <p:cNvSpPr/>
            <p:nvPr/>
          </p:nvSpPr>
          <p:spPr>
            <a:xfrm>
              <a:off x="2616327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1" name="Google Shape;7381;p13"/>
            <p:cNvSpPr/>
            <p:nvPr/>
          </p:nvSpPr>
          <p:spPr>
            <a:xfrm>
              <a:off x="2769036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2" name="Google Shape;7382;p13"/>
            <p:cNvSpPr/>
            <p:nvPr/>
          </p:nvSpPr>
          <p:spPr>
            <a:xfrm>
              <a:off x="2921744" y="410794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3" name="Google Shape;7383;p13"/>
            <p:cNvSpPr/>
            <p:nvPr/>
          </p:nvSpPr>
          <p:spPr>
            <a:xfrm>
              <a:off x="3074447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4" name="Google Shape;7384;p13"/>
            <p:cNvSpPr/>
            <p:nvPr/>
          </p:nvSpPr>
          <p:spPr>
            <a:xfrm>
              <a:off x="3227155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5" name="Google Shape;7385;p13"/>
            <p:cNvSpPr/>
            <p:nvPr/>
          </p:nvSpPr>
          <p:spPr>
            <a:xfrm>
              <a:off x="3379863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6" name="Google Shape;7386;p13"/>
            <p:cNvSpPr/>
            <p:nvPr/>
          </p:nvSpPr>
          <p:spPr>
            <a:xfrm>
              <a:off x="3532571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7" name="Google Shape;7387;p13"/>
            <p:cNvSpPr/>
            <p:nvPr/>
          </p:nvSpPr>
          <p:spPr>
            <a:xfrm>
              <a:off x="4448815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8" name="Google Shape;7388;p13"/>
            <p:cNvSpPr/>
            <p:nvPr/>
          </p:nvSpPr>
          <p:spPr>
            <a:xfrm>
              <a:off x="4601523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9" name="Google Shape;7389;p13"/>
            <p:cNvSpPr/>
            <p:nvPr/>
          </p:nvSpPr>
          <p:spPr>
            <a:xfrm>
              <a:off x="4754232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0" name="Google Shape;7390;p13"/>
            <p:cNvSpPr/>
            <p:nvPr/>
          </p:nvSpPr>
          <p:spPr>
            <a:xfrm>
              <a:off x="4906940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1" name="Google Shape;7391;p13"/>
            <p:cNvSpPr/>
            <p:nvPr/>
          </p:nvSpPr>
          <p:spPr>
            <a:xfrm>
              <a:off x="5059648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2" name="Google Shape;7392;p13"/>
            <p:cNvSpPr/>
            <p:nvPr/>
          </p:nvSpPr>
          <p:spPr>
            <a:xfrm>
              <a:off x="5212356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3" name="Google Shape;7393;p13"/>
            <p:cNvSpPr/>
            <p:nvPr/>
          </p:nvSpPr>
          <p:spPr>
            <a:xfrm>
              <a:off x="5365064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4" name="Google Shape;7394;p13"/>
            <p:cNvSpPr/>
            <p:nvPr/>
          </p:nvSpPr>
          <p:spPr>
            <a:xfrm>
              <a:off x="5517773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5" name="Google Shape;7395;p13"/>
            <p:cNvSpPr/>
            <p:nvPr/>
          </p:nvSpPr>
          <p:spPr>
            <a:xfrm>
              <a:off x="8266509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6" name="Google Shape;7396;p13"/>
            <p:cNvSpPr/>
            <p:nvPr/>
          </p:nvSpPr>
          <p:spPr>
            <a:xfrm>
              <a:off x="8419217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7" name="Google Shape;7397;p13"/>
            <p:cNvSpPr/>
            <p:nvPr/>
          </p:nvSpPr>
          <p:spPr>
            <a:xfrm>
              <a:off x="8571926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8" name="Google Shape;7398;p13"/>
            <p:cNvSpPr/>
            <p:nvPr/>
          </p:nvSpPr>
          <p:spPr>
            <a:xfrm>
              <a:off x="9488169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9" name="Google Shape;7399;p13"/>
            <p:cNvSpPr/>
            <p:nvPr/>
          </p:nvSpPr>
          <p:spPr>
            <a:xfrm>
              <a:off x="9640883" y="4110796"/>
              <a:ext cx="24130" cy="63500"/>
            </a:xfrm>
            <a:custGeom>
              <a:avLst/>
              <a:gdLst/>
              <a:ahLst/>
              <a:cxnLst/>
              <a:rect l="l" t="t" r="r" b="b"/>
              <a:pathLst>
                <a:path w="24129" h="63500" extrusionOk="0">
                  <a:moveTo>
                    <a:pt x="24065" y="0"/>
                  </a:moveTo>
                  <a:lnTo>
                    <a:pt x="23313" y="151"/>
                  </a:lnTo>
                  <a:lnTo>
                    <a:pt x="11180" y="8334"/>
                  </a:lnTo>
                  <a:lnTo>
                    <a:pt x="2999" y="20470"/>
                  </a:lnTo>
                  <a:lnTo>
                    <a:pt x="0" y="35333"/>
                  </a:lnTo>
                  <a:lnTo>
                    <a:pt x="2999" y="50192"/>
                  </a:lnTo>
                  <a:lnTo>
                    <a:pt x="11180" y="62329"/>
                  </a:lnTo>
                  <a:lnTo>
                    <a:pt x="12021" y="62896"/>
                  </a:lnTo>
                  <a:lnTo>
                    <a:pt x="24065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0" name="Google Shape;7400;p13"/>
            <p:cNvSpPr/>
            <p:nvPr/>
          </p:nvSpPr>
          <p:spPr>
            <a:xfrm>
              <a:off x="20298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1" name="Google Shape;7401;p13"/>
            <p:cNvSpPr/>
            <p:nvPr/>
          </p:nvSpPr>
          <p:spPr>
            <a:xfrm>
              <a:off x="2310911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2" name="Google Shape;7402;p13"/>
            <p:cNvSpPr/>
            <p:nvPr/>
          </p:nvSpPr>
          <p:spPr>
            <a:xfrm>
              <a:off x="2463620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3" name="Google Shape;7403;p13"/>
            <p:cNvSpPr/>
            <p:nvPr/>
          </p:nvSpPr>
          <p:spPr>
            <a:xfrm>
              <a:off x="2616327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4" name="Google Shape;7404;p13"/>
            <p:cNvSpPr/>
            <p:nvPr/>
          </p:nvSpPr>
          <p:spPr>
            <a:xfrm>
              <a:off x="2769036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5" name="Google Shape;7405;p13"/>
            <p:cNvSpPr/>
            <p:nvPr/>
          </p:nvSpPr>
          <p:spPr>
            <a:xfrm>
              <a:off x="2921744" y="426065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6" name="Google Shape;7406;p13"/>
            <p:cNvSpPr/>
            <p:nvPr/>
          </p:nvSpPr>
          <p:spPr>
            <a:xfrm>
              <a:off x="3074447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7" name="Google Shape;7407;p13"/>
            <p:cNvSpPr/>
            <p:nvPr/>
          </p:nvSpPr>
          <p:spPr>
            <a:xfrm>
              <a:off x="4906940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8" name="Google Shape;7408;p13"/>
            <p:cNvSpPr/>
            <p:nvPr/>
          </p:nvSpPr>
          <p:spPr>
            <a:xfrm>
              <a:off x="5059648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9" name="Google Shape;7409;p13"/>
            <p:cNvSpPr/>
            <p:nvPr/>
          </p:nvSpPr>
          <p:spPr>
            <a:xfrm>
              <a:off x="5212356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0" name="Google Shape;7410;p13"/>
            <p:cNvSpPr/>
            <p:nvPr/>
          </p:nvSpPr>
          <p:spPr>
            <a:xfrm>
              <a:off x="5365064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1" name="Google Shape;7411;p13"/>
            <p:cNvSpPr/>
            <p:nvPr/>
          </p:nvSpPr>
          <p:spPr>
            <a:xfrm>
              <a:off x="5517773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2" name="Google Shape;7412;p13"/>
            <p:cNvSpPr/>
            <p:nvPr/>
          </p:nvSpPr>
          <p:spPr>
            <a:xfrm>
              <a:off x="5670480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3" name="Google Shape;7413;p13"/>
            <p:cNvSpPr/>
            <p:nvPr/>
          </p:nvSpPr>
          <p:spPr>
            <a:xfrm>
              <a:off x="8266509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4" name="Google Shape;7414;p13"/>
            <p:cNvSpPr/>
            <p:nvPr/>
          </p:nvSpPr>
          <p:spPr>
            <a:xfrm>
              <a:off x="8419217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5" name="Google Shape;7415;p13"/>
            <p:cNvSpPr/>
            <p:nvPr/>
          </p:nvSpPr>
          <p:spPr>
            <a:xfrm>
              <a:off x="8571926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6" name="Google Shape;7416;p13"/>
            <p:cNvSpPr/>
            <p:nvPr/>
          </p:nvSpPr>
          <p:spPr>
            <a:xfrm>
              <a:off x="8724628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7" name="Google Shape;7417;p13"/>
            <p:cNvSpPr/>
            <p:nvPr/>
          </p:nvSpPr>
          <p:spPr>
            <a:xfrm>
              <a:off x="9488169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8" name="Google Shape;7418;p13"/>
            <p:cNvSpPr/>
            <p:nvPr/>
          </p:nvSpPr>
          <p:spPr>
            <a:xfrm>
              <a:off x="2158203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9" name="Google Shape;7419;p13"/>
            <p:cNvSpPr/>
            <p:nvPr/>
          </p:nvSpPr>
          <p:spPr>
            <a:xfrm>
              <a:off x="2310911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0" name="Google Shape;7420;p13"/>
            <p:cNvSpPr/>
            <p:nvPr/>
          </p:nvSpPr>
          <p:spPr>
            <a:xfrm>
              <a:off x="2463620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1" name="Google Shape;7421;p13"/>
            <p:cNvSpPr/>
            <p:nvPr/>
          </p:nvSpPr>
          <p:spPr>
            <a:xfrm>
              <a:off x="2616327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2" name="Google Shape;7422;p13"/>
            <p:cNvSpPr/>
            <p:nvPr/>
          </p:nvSpPr>
          <p:spPr>
            <a:xfrm>
              <a:off x="2769036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3" name="Google Shape;7423;p13"/>
            <p:cNvSpPr/>
            <p:nvPr/>
          </p:nvSpPr>
          <p:spPr>
            <a:xfrm>
              <a:off x="5212356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4" name="Google Shape;7424;p13"/>
            <p:cNvSpPr/>
            <p:nvPr/>
          </p:nvSpPr>
          <p:spPr>
            <a:xfrm>
              <a:off x="5365064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5" name="Google Shape;7425;p13"/>
            <p:cNvSpPr/>
            <p:nvPr/>
          </p:nvSpPr>
          <p:spPr>
            <a:xfrm>
              <a:off x="5517773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6" name="Google Shape;7426;p13"/>
            <p:cNvSpPr/>
            <p:nvPr/>
          </p:nvSpPr>
          <p:spPr>
            <a:xfrm>
              <a:off x="5670480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7" name="Google Shape;7427;p13"/>
            <p:cNvSpPr/>
            <p:nvPr/>
          </p:nvSpPr>
          <p:spPr>
            <a:xfrm>
              <a:off x="5823184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8" name="Google Shape;7428;p13"/>
            <p:cNvSpPr/>
            <p:nvPr/>
          </p:nvSpPr>
          <p:spPr>
            <a:xfrm>
              <a:off x="8266509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9" name="Google Shape;7429;p13"/>
            <p:cNvSpPr/>
            <p:nvPr/>
          </p:nvSpPr>
          <p:spPr>
            <a:xfrm>
              <a:off x="8419217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0" name="Google Shape;7430;p13"/>
            <p:cNvSpPr/>
            <p:nvPr/>
          </p:nvSpPr>
          <p:spPr>
            <a:xfrm>
              <a:off x="8571926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1" name="Google Shape;7431;p13"/>
            <p:cNvSpPr/>
            <p:nvPr/>
          </p:nvSpPr>
          <p:spPr>
            <a:xfrm>
              <a:off x="8724628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2" name="Google Shape;7432;p13"/>
            <p:cNvSpPr/>
            <p:nvPr/>
          </p:nvSpPr>
          <p:spPr>
            <a:xfrm>
              <a:off x="9488169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3" name="Google Shape;7433;p13"/>
            <p:cNvSpPr/>
            <p:nvPr/>
          </p:nvSpPr>
          <p:spPr>
            <a:xfrm>
              <a:off x="2005495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4" name="Google Shape;7434;p13"/>
            <p:cNvSpPr/>
            <p:nvPr/>
          </p:nvSpPr>
          <p:spPr>
            <a:xfrm>
              <a:off x="2158203" y="456606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5" name="Google Shape;7435;p13"/>
            <p:cNvSpPr/>
            <p:nvPr/>
          </p:nvSpPr>
          <p:spPr>
            <a:xfrm>
              <a:off x="2310911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6" name="Google Shape;7436;p13"/>
            <p:cNvSpPr/>
            <p:nvPr/>
          </p:nvSpPr>
          <p:spPr>
            <a:xfrm>
              <a:off x="2463620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7" name="Google Shape;7437;p13"/>
            <p:cNvSpPr/>
            <p:nvPr/>
          </p:nvSpPr>
          <p:spPr>
            <a:xfrm>
              <a:off x="2616327" y="456606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8" name="Google Shape;7438;p13"/>
            <p:cNvSpPr/>
            <p:nvPr/>
          </p:nvSpPr>
          <p:spPr>
            <a:xfrm>
              <a:off x="5365064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9" name="Google Shape;7439;p13"/>
            <p:cNvSpPr/>
            <p:nvPr/>
          </p:nvSpPr>
          <p:spPr>
            <a:xfrm>
              <a:off x="5517773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0" name="Google Shape;7440;p13"/>
            <p:cNvSpPr/>
            <p:nvPr/>
          </p:nvSpPr>
          <p:spPr>
            <a:xfrm>
              <a:off x="5670480" y="456606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1" name="Google Shape;7441;p13"/>
            <p:cNvSpPr/>
            <p:nvPr/>
          </p:nvSpPr>
          <p:spPr>
            <a:xfrm>
              <a:off x="5823184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2" name="Google Shape;7442;p13"/>
            <p:cNvSpPr/>
            <p:nvPr/>
          </p:nvSpPr>
          <p:spPr>
            <a:xfrm>
              <a:off x="8419217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3" name="Google Shape;7443;p13"/>
            <p:cNvSpPr/>
            <p:nvPr/>
          </p:nvSpPr>
          <p:spPr>
            <a:xfrm>
              <a:off x="8571926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4" name="Google Shape;7444;p13"/>
            <p:cNvSpPr/>
            <p:nvPr/>
          </p:nvSpPr>
          <p:spPr>
            <a:xfrm>
              <a:off x="8724628" y="456606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5" name="Google Shape;7445;p13"/>
            <p:cNvSpPr/>
            <p:nvPr/>
          </p:nvSpPr>
          <p:spPr>
            <a:xfrm>
              <a:off x="1852787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6" name="Google Shape;7446;p13"/>
            <p:cNvSpPr/>
            <p:nvPr/>
          </p:nvSpPr>
          <p:spPr>
            <a:xfrm>
              <a:off x="2005495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7" name="Google Shape;7447;p13"/>
            <p:cNvSpPr/>
            <p:nvPr/>
          </p:nvSpPr>
          <p:spPr>
            <a:xfrm>
              <a:off x="2158203" y="471878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8" name="Google Shape;7448;p13"/>
            <p:cNvSpPr/>
            <p:nvPr/>
          </p:nvSpPr>
          <p:spPr>
            <a:xfrm>
              <a:off x="2310911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9" name="Google Shape;7449;p13"/>
            <p:cNvSpPr/>
            <p:nvPr/>
          </p:nvSpPr>
          <p:spPr>
            <a:xfrm>
              <a:off x="2463620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0" name="Google Shape;7450;p13"/>
            <p:cNvSpPr/>
            <p:nvPr/>
          </p:nvSpPr>
          <p:spPr>
            <a:xfrm>
              <a:off x="5212356" y="471878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1" name="Google Shape;7451;p13"/>
            <p:cNvSpPr/>
            <p:nvPr/>
          </p:nvSpPr>
          <p:spPr>
            <a:xfrm>
              <a:off x="5365064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2" name="Google Shape;7452;p13"/>
            <p:cNvSpPr/>
            <p:nvPr/>
          </p:nvSpPr>
          <p:spPr>
            <a:xfrm>
              <a:off x="5517773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3" name="Google Shape;7453;p13"/>
            <p:cNvSpPr/>
            <p:nvPr/>
          </p:nvSpPr>
          <p:spPr>
            <a:xfrm>
              <a:off x="5670480" y="471878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4" name="Google Shape;7454;p13"/>
            <p:cNvSpPr/>
            <p:nvPr/>
          </p:nvSpPr>
          <p:spPr>
            <a:xfrm>
              <a:off x="5823184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5" name="Google Shape;7455;p13"/>
            <p:cNvSpPr/>
            <p:nvPr/>
          </p:nvSpPr>
          <p:spPr>
            <a:xfrm>
              <a:off x="8419217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6" name="Google Shape;7456;p13"/>
            <p:cNvSpPr/>
            <p:nvPr/>
          </p:nvSpPr>
          <p:spPr>
            <a:xfrm>
              <a:off x="8571926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7" name="Google Shape;7457;p13"/>
            <p:cNvSpPr/>
            <p:nvPr/>
          </p:nvSpPr>
          <p:spPr>
            <a:xfrm>
              <a:off x="8724628" y="471878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8" name="Google Shape;7458;p13"/>
            <p:cNvSpPr/>
            <p:nvPr/>
          </p:nvSpPr>
          <p:spPr>
            <a:xfrm>
              <a:off x="1852787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9" name="Google Shape;7459;p13"/>
            <p:cNvSpPr/>
            <p:nvPr/>
          </p:nvSpPr>
          <p:spPr>
            <a:xfrm>
              <a:off x="2005495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0" name="Google Shape;7460;p13"/>
            <p:cNvSpPr/>
            <p:nvPr/>
          </p:nvSpPr>
          <p:spPr>
            <a:xfrm>
              <a:off x="2158203" y="487148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1" name="Google Shape;7461;p13"/>
            <p:cNvSpPr/>
            <p:nvPr/>
          </p:nvSpPr>
          <p:spPr>
            <a:xfrm>
              <a:off x="2310911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2" name="Google Shape;7462;p13"/>
            <p:cNvSpPr/>
            <p:nvPr/>
          </p:nvSpPr>
          <p:spPr>
            <a:xfrm>
              <a:off x="5059648" y="487148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3" name="Google Shape;7463;p13"/>
            <p:cNvSpPr/>
            <p:nvPr/>
          </p:nvSpPr>
          <p:spPr>
            <a:xfrm>
              <a:off x="5212356" y="487148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4" name="Google Shape;7464;p13"/>
            <p:cNvSpPr/>
            <p:nvPr/>
          </p:nvSpPr>
          <p:spPr>
            <a:xfrm>
              <a:off x="5365064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5" name="Google Shape;7465;p13"/>
            <p:cNvSpPr/>
            <p:nvPr/>
          </p:nvSpPr>
          <p:spPr>
            <a:xfrm>
              <a:off x="5517773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6" name="Google Shape;7466;p13"/>
            <p:cNvSpPr/>
            <p:nvPr/>
          </p:nvSpPr>
          <p:spPr>
            <a:xfrm>
              <a:off x="5670480" y="487148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7" name="Google Shape;7467;p13"/>
            <p:cNvSpPr/>
            <p:nvPr/>
          </p:nvSpPr>
          <p:spPr>
            <a:xfrm>
              <a:off x="1700079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8" name="Google Shape;7468;p13"/>
            <p:cNvSpPr/>
            <p:nvPr/>
          </p:nvSpPr>
          <p:spPr>
            <a:xfrm>
              <a:off x="1852787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9" name="Google Shape;7469;p13"/>
            <p:cNvSpPr/>
            <p:nvPr/>
          </p:nvSpPr>
          <p:spPr>
            <a:xfrm>
              <a:off x="2005495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0" name="Google Shape;7470;p13"/>
            <p:cNvSpPr/>
            <p:nvPr/>
          </p:nvSpPr>
          <p:spPr>
            <a:xfrm>
              <a:off x="2158203" y="502418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1" name="Google Shape;7471;p13"/>
            <p:cNvSpPr/>
            <p:nvPr/>
          </p:nvSpPr>
          <p:spPr>
            <a:xfrm>
              <a:off x="4906940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2" name="Google Shape;7472;p13"/>
            <p:cNvSpPr/>
            <p:nvPr/>
          </p:nvSpPr>
          <p:spPr>
            <a:xfrm>
              <a:off x="5059648" y="502418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3" name="Google Shape;7473;p13"/>
            <p:cNvSpPr/>
            <p:nvPr/>
          </p:nvSpPr>
          <p:spPr>
            <a:xfrm>
              <a:off x="5212356" y="502418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4" name="Google Shape;7474;p13"/>
            <p:cNvSpPr/>
            <p:nvPr/>
          </p:nvSpPr>
          <p:spPr>
            <a:xfrm>
              <a:off x="5365064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5" name="Google Shape;7475;p13"/>
            <p:cNvSpPr/>
            <p:nvPr/>
          </p:nvSpPr>
          <p:spPr>
            <a:xfrm>
              <a:off x="5517773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6" name="Google Shape;7476;p13"/>
            <p:cNvSpPr/>
            <p:nvPr/>
          </p:nvSpPr>
          <p:spPr>
            <a:xfrm>
              <a:off x="6128600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7" name="Google Shape;7477;p13"/>
            <p:cNvSpPr/>
            <p:nvPr/>
          </p:nvSpPr>
          <p:spPr>
            <a:xfrm>
              <a:off x="1700079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8" name="Google Shape;7478;p13"/>
            <p:cNvSpPr/>
            <p:nvPr/>
          </p:nvSpPr>
          <p:spPr>
            <a:xfrm>
              <a:off x="1852787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9" name="Google Shape;7479;p13"/>
            <p:cNvSpPr/>
            <p:nvPr/>
          </p:nvSpPr>
          <p:spPr>
            <a:xfrm>
              <a:off x="2005495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0" name="Google Shape;7480;p13"/>
            <p:cNvSpPr/>
            <p:nvPr/>
          </p:nvSpPr>
          <p:spPr>
            <a:xfrm>
              <a:off x="2158203" y="517690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1" name="Google Shape;7481;p13"/>
            <p:cNvSpPr/>
            <p:nvPr/>
          </p:nvSpPr>
          <p:spPr>
            <a:xfrm>
              <a:off x="4754232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2" name="Google Shape;7482;p13"/>
            <p:cNvSpPr/>
            <p:nvPr/>
          </p:nvSpPr>
          <p:spPr>
            <a:xfrm>
              <a:off x="4906940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3" name="Google Shape;7483;p13"/>
            <p:cNvSpPr/>
            <p:nvPr/>
          </p:nvSpPr>
          <p:spPr>
            <a:xfrm>
              <a:off x="5059648" y="517690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4" name="Google Shape;7484;p13"/>
            <p:cNvSpPr/>
            <p:nvPr/>
          </p:nvSpPr>
          <p:spPr>
            <a:xfrm>
              <a:off x="5212356" y="517690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5" name="Google Shape;7485;p13"/>
            <p:cNvSpPr/>
            <p:nvPr/>
          </p:nvSpPr>
          <p:spPr>
            <a:xfrm>
              <a:off x="5365064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6" name="Google Shape;7486;p13"/>
            <p:cNvSpPr/>
            <p:nvPr/>
          </p:nvSpPr>
          <p:spPr>
            <a:xfrm>
              <a:off x="5975892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7" name="Google Shape;7487;p13"/>
            <p:cNvSpPr/>
            <p:nvPr/>
          </p:nvSpPr>
          <p:spPr>
            <a:xfrm>
              <a:off x="6128600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8" name="Google Shape;7488;p13"/>
            <p:cNvSpPr/>
            <p:nvPr/>
          </p:nvSpPr>
          <p:spPr>
            <a:xfrm>
              <a:off x="6281308" y="517690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9" name="Google Shape;7489;p13"/>
            <p:cNvSpPr/>
            <p:nvPr/>
          </p:nvSpPr>
          <p:spPr>
            <a:xfrm>
              <a:off x="6281308" y="502418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0" name="Google Shape;7490;p13"/>
            <p:cNvSpPr/>
            <p:nvPr/>
          </p:nvSpPr>
          <p:spPr>
            <a:xfrm>
              <a:off x="6434016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1" name="Google Shape;7491;p13"/>
            <p:cNvSpPr/>
            <p:nvPr/>
          </p:nvSpPr>
          <p:spPr>
            <a:xfrm>
              <a:off x="1547370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2" name="Google Shape;7492;p13"/>
            <p:cNvSpPr/>
            <p:nvPr/>
          </p:nvSpPr>
          <p:spPr>
            <a:xfrm>
              <a:off x="1700079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3" name="Google Shape;7493;p13"/>
            <p:cNvSpPr/>
            <p:nvPr/>
          </p:nvSpPr>
          <p:spPr>
            <a:xfrm>
              <a:off x="1852787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4" name="Google Shape;7494;p13"/>
            <p:cNvSpPr/>
            <p:nvPr/>
          </p:nvSpPr>
          <p:spPr>
            <a:xfrm>
              <a:off x="2005495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5" name="Google Shape;7495;p13"/>
            <p:cNvSpPr/>
            <p:nvPr/>
          </p:nvSpPr>
          <p:spPr>
            <a:xfrm>
              <a:off x="4601523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6" name="Google Shape;7496;p13"/>
            <p:cNvSpPr/>
            <p:nvPr/>
          </p:nvSpPr>
          <p:spPr>
            <a:xfrm>
              <a:off x="4754232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7" name="Google Shape;7497;p13"/>
            <p:cNvSpPr/>
            <p:nvPr/>
          </p:nvSpPr>
          <p:spPr>
            <a:xfrm>
              <a:off x="4906940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8" name="Google Shape;7498;p13"/>
            <p:cNvSpPr/>
            <p:nvPr/>
          </p:nvSpPr>
          <p:spPr>
            <a:xfrm>
              <a:off x="5059648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9" name="Google Shape;7499;p13"/>
            <p:cNvSpPr/>
            <p:nvPr/>
          </p:nvSpPr>
          <p:spPr>
            <a:xfrm>
              <a:off x="5212356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0" name="Google Shape;7500;p13"/>
            <p:cNvSpPr/>
            <p:nvPr/>
          </p:nvSpPr>
          <p:spPr>
            <a:xfrm>
              <a:off x="5975892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1" name="Google Shape;7501;p13"/>
            <p:cNvSpPr/>
            <p:nvPr/>
          </p:nvSpPr>
          <p:spPr>
            <a:xfrm>
              <a:off x="6128600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2" name="Google Shape;7502;p13"/>
            <p:cNvSpPr/>
            <p:nvPr/>
          </p:nvSpPr>
          <p:spPr>
            <a:xfrm>
              <a:off x="6281308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3" name="Google Shape;7503;p13"/>
            <p:cNvSpPr/>
            <p:nvPr/>
          </p:nvSpPr>
          <p:spPr>
            <a:xfrm>
              <a:off x="6434016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4" name="Google Shape;7504;p13"/>
            <p:cNvSpPr/>
            <p:nvPr/>
          </p:nvSpPr>
          <p:spPr>
            <a:xfrm>
              <a:off x="1547370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5" name="Google Shape;7505;p13"/>
            <p:cNvSpPr/>
            <p:nvPr/>
          </p:nvSpPr>
          <p:spPr>
            <a:xfrm>
              <a:off x="1700079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6" name="Google Shape;7506;p13"/>
            <p:cNvSpPr/>
            <p:nvPr/>
          </p:nvSpPr>
          <p:spPr>
            <a:xfrm>
              <a:off x="1852787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7" name="Google Shape;7507;p13"/>
            <p:cNvSpPr/>
            <p:nvPr/>
          </p:nvSpPr>
          <p:spPr>
            <a:xfrm>
              <a:off x="2005495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8" name="Google Shape;7508;p13"/>
            <p:cNvSpPr/>
            <p:nvPr/>
          </p:nvSpPr>
          <p:spPr>
            <a:xfrm>
              <a:off x="4448815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9" name="Google Shape;7509;p13"/>
            <p:cNvSpPr/>
            <p:nvPr/>
          </p:nvSpPr>
          <p:spPr>
            <a:xfrm>
              <a:off x="4601523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0" name="Google Shape;7510;p13"/>
            <p:cNvSpPr/>
            <p:nvPr/>
          </p:nvSpPr>
          <p:spPr>
            <a:xfrm>
              <a:off x="4754232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1" name="Google Shape;7511;p13"/>
            <p:cNvSpPr/>
            <p:nvPr/>
          </p:nvSpPr>
          <p:spPr>
            <a:xfrm>
              <a:off x="4906940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2" name="Google Shape;7512;p13"/>
            <p:cNvSpPr/>
            <p:nvPr/>
          </p:nvSpPr>
          <p:spPr>
            <a:xfrm>
              <a:off x="5059648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3" name="Google Shape;7513;p13"/>
            <p:cNvSpPr/>
            <p:nvPr/>
          </p:nvSpPr>
          <p:spPr>
            <a:xfrm>
              <a:off x="6128600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4" name="Google Shape;7514;p13"/>
            <p:cNvSpPr/>
            <p:nvPr/>
          </p:nvSpPr>
          <p:spPr>
            <a:xfrm>
              <a:off x="6281308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5" name="Google Shape;7515;p13"/>
            <p:cNvSpPr/>
            <p:nvPr/>
          </p:nvSpPr>
          <p:spPr>
            <a:xfrm>
              <a:off x="6434016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6" name="Google Shape;7516;p13"/>
            <p:cNvSpPr/>
            <p:nvPr/>
          </p:nvSpPr>
          <p:spPr>
            <a:xfrm>
              <a:off x="1547370" y="563502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7" name="Google Shape;7517;p13"/>
            <p:cNvSpPr/>
            <p:nvPr/>
          </p:nvSpPr>
          <p:spPr>
            <a:xfrm>
              <a:off x="1700079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8" name="Google Shape;7518;p13"/>
            <p:cNvSpPr/>
            <p:nvPr/>
          </p:nvSpPr>
          <p:spPr>
            <a:xfrm>
              <a:off x="1852787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9" name="Google Shape;7519;p13"/>
            <p:cNvSpPr/>
            <p:nvPr/>
          </p:nvSpPr>
          <p:spPr>
            <a:xfrm>
              <a:off x="4296113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0" name="Google Shape;7520;p13"/>
            <p:cNvSpPr/>
            <p:nvPr/>
          </p:nvSpPr>
          <p:spPr>
            <a:xfrm>
              <a:off x="4448815" y="563502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1" name="Google Shape;7521;p13"/>
            <p:cNvSpPr/>
            <p:nvPr/>
          </p:nvSpPr>
          <p:spPr>
            <a:xfrm>
              <a:off x="4601523" y="563502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2" name="Google Shape;7522;p13"/>
            <p:cNvSpPr/>
            <p:nvPr/>
          </p:nvSpPr>
          <p:spPr>
            <a:xfrm>
              <a:off x="4754232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3" name="Google Shape;7523;p13"/>
            <p:cNvSpPr/>
            <p:nvPr/>
          </p:nvSpPr>
          <p:spPr>
            <a:xfrm>
              <a:off x="4906940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4" name="Google Shape;7524;p13"/>
            <p:cNvSpPr/>
            <p:nvPr/>
          </p:nvSpPr>
          <p:spPr>
            <a:xfrm>
              <a:off x="6128600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5" name="Google Shape;7525;p13"/>
            <p:cNvSpPr/>
            <p:nvPr/>
          </p:nvSpPr>
          <p:spPr>
            <a:xfrm>
              <a:off x="6281308" y="563502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6" name="Google Shape;7526;p13"/>
            <p:cNvSpPr/>
            <p:nvPr/>
          </p:nvSpPr>
          <p:spPr>
            <a:xfrm>
              <a:off x="6434016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7" name="Google Shape;7527;p13"/>
            <p:cNvSpPr/>
            <p:nvPr/>
          </p:nvSpPr>
          <p:spPr>
            <a:xfrm>
              <a:off x="1547370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8" name="Google Shape;7528;p13"/>
            <p:cNvSpPr/>
            <p:nvPr/>
          </p:nvSpPr>
          <p:spPr>
            <a:xfrm>
              <a:off x="1700079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9" name="Google Shape;7529;p13"/>
            <p:cNvSpPr/>
            <p:nvPr/>
          </p:nvSpPr>
          <p:spPr>
            <a:xfrm>
              <a:off x="1852787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0" name="Google Shape;7530;p13"/>
            <p:cNvSpPr/>
            <p:nvPr/>
          </p:nvSpPr>
          <p:spPr>
            <a:xfrm>
              <a:off x="3837987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1" name="Google Shape;7531;p13"/>
            <p:cNvSpPr/>
            <p:nvPr/>
          </p:nvSpPr>
          <p:spPr>
            <a:xfrm>
              <a:off x="3990696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2" name="Google Shape;7532;p13"/>
            <p:cNvSpPr/>
            <p:nvPr/>
          </p:nvSpPr>
          <p:spPr>
            <a:xfrm>
              <a:off x="4143404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3" name="Google Shape;7533;p13"/>
            <p:cNvSpPr/>
            <p:nvPr/>
          </p:nvSpPr>
          <p:spPr>
            <a:xfrm>
              <a:off x="4296113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4" name="Google Shape;7534;p13"/>
            <p:cNvSpPr/>
            <p:nvPr/>
          </p:nvSpPr>
          <p:spPr>
            <a:xfrm>
              <a:off x="4448815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5" name="Google Shape;7535;p13"/>
            <p:cNvSpPr/>
            <p:nvPr/>
          </p:nvSpPr>
          <p:spPr>
            <a:xfrm>
              <a:off x="4601523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6" name="Google Shape;7536;p13"/>
            <p:cNvSpPr/>
            <p:nvPr/>
          </p:nvSpPr>
          <p:spPr>
            <a:xfrm>
              <a:off x="4754232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7" name="Google Shape;7537;p13"/>
            <p:cNvSpPr/>
            <p:nvPr/>
          </p:nvSpPr>
          <p:spPr>
            <a:xfrm>
              <a:off x="6128600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8" name="Google Shape;7538;p13"/>
            <p:cNvSpPr/>
            <p:nvPr/>
          </p:nvSpPr>
          <p:spPr>
            <a:xfrm>
              <a:off x="6281308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9" name="Google Shape;7539;p13"/>
            <p:cNvSpPr/>
            <p:nvPr/>
          </p:nvSpPr>
          <p:spPr>
            <a:xfrm>
              <a:off x="6434016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0" name="Google Shape;7540;p13"/>
            <p:cNvSpPr/>
            <p:nvPr/>
          </p:nvSpPr>
          <p:spPr>
            <a:xfrm>
              <a:off x="8724628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1" name="Google Shape;7541;p13"/>
            <p:cNvSpPr/>
            <p:nvPr/>
          </p:nvSpPr>
          <p:spPr>
            <a:xfrm>
              <a:off x="8877337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2" name="Google Shape;7542;p13"/>
            <p:cNvSpPr/>
            <p:nvPr/>
          </p:nvSpPr>
          <p:spPr>
            <a:xfrm>
              <a:off x="9030050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3" name="Google Shape;7543;p13"/>
            <p:cNvSpPr/>
            <p:nvPr/>
          </p:nvSpPr>
          <p:spPr>
            <a:xfrm>
              <a:off x="1394668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4" name="Google Shape;7544;p13"/>
            <p:cNvSpPr/>
            <p:nvPr/>
          </p:nvSpPr>
          <p:spPr>
            <a:xfrm>
              <a:off x="1547370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5" name="Google Shape;7545;p13"/>
            <p:cNvSpPr/>
            <p:nvPr/>
          </p:nvSpPr>
          <p:spPr>
            <a:xfrm>
              <a:off x="1700079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6" name="Google Shape;7546;p13"/>
            <p:cNvSpPr/>
            <p:nvPr/>
          </p:nvSpPr>
          <p:spPr>
            <a:xfrm>
              <a:off x="1852787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7" name="Google Shape;7547;p13"/>
            <p:cNvSpPr/>
            <p:nvPr/>
          </p:nvSpPr>
          <p:spPr>
            <a:xfrm>
              <a:off x="3685280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8" name="Google Shape;7548;p13"/>
            <p:cNvSpPr/>
            <p:nvPr/>
          </p:nvSpPr>
          <p:spPr>
            <a:xfrm>
              <a:off x="3837987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9" name="Google Shape;7549;p13"/>
            <p:cNvSpPr/>
            <p:nvPr/>
          </p:nvSpPr>
          <p:spPr>
            <a:xfrm>
              <a:off x="3990696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0" name="Google Shape;7550;p13"/>
            <p:cNvSpPr/>
            <p:nvPr/>
          </p:nvSpPr>
          <p:spPr>
            <a:xfrm>
              <a:off x="4143404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1" name="Google Shape;7551;p13"/>
            <p:cNvSpPr/>
            <p:nvPr/>
          </p:nvSpPr>
          <p:spPr>
            <a:xfrm>
              <a:off x="4296113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2" name="Google Shape;7552;p13"/>
            <p:cNvSpPr/>
            <p:nvPr/>
          </p:nvSpPr>
          <p:spPr>
            <a:xfrm>
              <a:off x="4448815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3" name="Google Shape;7553;p13"/>
            <p:cNvSpPr/>
            <p:nvPr/>
          </p:nvSpPr>
          <p:spPr>
            <a:xfrm>
              <a:off x="4601523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4" name="Google Shape;7554;p13"/>
            <p:cNvSpPr/>
            <p:nvPr/>
          </p:nvSpPr>
          <p:spPr>
            <a:xfrm>
              <a:off x="6128600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5" name="Google Shape;7555;p13"/>
            <p:cNvSpPr/>
            <p:nvPr/>
          </p:nvSpPr>
          <p:spPr>
            <a:xfrm>
              <a:off x="6281308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6" name="Google Shape;7556;p13"/>
            <p:cNvSpPr/>
            <p:nvPr/>
          </p:nvSpPr>
          <p:spPr>
            <a:xfrm>
              <a:off x="6434016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7" name="Google Shape;7557;p13"/>
            <p:cNvSpPr/>
            <p:nvPr/>
          </p:nvSpPr>
          <p:spPr>
            <a:xfrm>
              <a:off x="6586725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8" name="Google Shape;7558;p13"/>
            <p:cNvSpPr/>
            <p:nvPr/>
          </p:nvSpPr>
          <p:spPr>
            <a:xfrm>
              <a:off x="8571926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9" name="Google Shape;7559;p13"/>
            <p:cNvSpPr/>
            <p:nvPr/>
          </p:nvSpPr>
          <p:spPr>
            <a:xfrm>
              <a:off x="8724628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0" name="Google Shape;7560;p13"/>
            <p:cNvSpPr/>
            <p:nvPr/>
          </p:nvSpPr>
          <p:spPr>
            <a:xfrm>
              <a:off x="8877337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1" name="Google Shape;7561;p13"/>
            <p:cNvSpPr/>
            <p:nvPr/>
          </p:nvSpPr>
          <p:spPr>
            <a:xfrm>
              <a:off x="9030050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2" name="Google Shape;7562;p13"/>
            <p:cNvSpPr/>
            <p:nvPr/>
          </p:nvSpPr>
          <p:spPr>
            <a:xfrm>
              <a:off x="9182752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3" name="Google Shape;7563;p13"/>
            <p:cNvSpPr/>
            <p:nvPr/>
          </p:nvSpPr>
          <p:spPr>
            <a:xfrm>
              <a:off x="1394668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4" name="Google Shape;7564;p13"/>
            <p:cNvSpPr/>
            <p:nvPr/>
          </p:nvSpPr>
          <p:spPr>
            <a:xfrm>
              <a:off x="1547370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5" name="Google Shape;7565;p13"/>
            <p:cNvSpPr/>
            <p:nvPr/>
          </p:nvSpPr>
          <p:spPr>
            <a:xfrm>
              <a:off x="1700079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6" name="Google Shape;7566;p13"/>
            <p:cNvSpPr/>
            <p:nvPr/>
          </p:nvSpPr>
          <p:spPr>
            <a:xfrm>
              <a:off x="1852787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7" name="Google Shape;7567;p13"/>
            <p:cNvSpPr/>
            <p:nvPr/>
          </p:nvSpPr>
          <p:spPr>
            <a:xfrm>
              <a:off x="3532571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8" name="Google Shape;7568;p13"/>
            <p:cNvSpPr/>
            <p:nvPr/>
          </p:nvSpPr>
          <p:spPr>
            <a:xfrm>
              <a:off x="3685280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9" name="Google Shape;7569;p13"/>
            <p:cNvSpPr/>
            <p:nvPr/>
          </p:nvSpPr>
          <p:spPr>
            <a:xfrm>
              <a:off x="3837987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0" name="Google Shape;7570;p13"/>
            <p:cNvSpPr/>
            <p:nvPr/>
          </p:nvSpPr>
          <p:spPr>
            <a:xfrm>
              <a:off x="3990696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1" name="Google Shape;7571;p13"/>
            <p:cNvSpPr/>
            <p:nvPr/>
          </p:nvSpPr>
          <p:spPr>
            <a:xfrm>
              <a:off x="4143404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2" name="Google Shape;7572;p13"/>
            <p:cNvSpPr/>
            <p:nvPr/>
          </p:nvSpPr>
          <p:spPr>
            <a:xfrm>
              <a:off x="4296113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3" name="Google Shape;7573;p13"/>
            <p:cNvSpPr/>
            <p:nvPr/>
          </p:nvSpPr>
          <p:spPr>
            <a:xfrm>
              <a:off x="4448815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4" name="Google Shape;7574;p13"/>
            <p:cNvSpPr/>
            <p:nvPr/>
          </p:nvSpPr>
          <p:spPr>
            <a:xfrm>
              <a:off x="6128600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5" name="Google Shape;7575;p13"/>
            <p:cNvSpPr/>
            <p:nvPr/>
          </p:nvSpPr>
          <p:spPr>
            <a:xfrm>
              <a:off x="6281308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6" name="Google Shape;7576;p13"/>
            <p:cNvSpPr/>
            <p:nvPr/>
          </p:nvSpPr>
          <p:spPr>
            <a:xfrm>
              <a:off x="6434016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7" name="Google Shape;7577;p13"/>
            <p:cNvSpPr/>
            <p:nvPr/>
          </p:nvSpPr>
          <p:spPr>
            <a:xfrm>
              <a:off x="6586725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8" name="Google Shape;7578;p13"/>
            <p:cNvSpPr/>
            <p:nvPr/>
          </p:nvSpPr>
          <p:spPr>
            <a:xfrm>
              <a:off x="8419217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9" name="Google Shape;7579;p13"/>
            <p:cNvSpPr/>
            <p:nvPr/>
          </p:nvSpPr>
          <p:spPr>
            <a:xfrm>
              <a:off x="8571926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0" name="Google Shape;7580;p13"/>
            <p:cNvSpPr/>
            <p:nvPr/>
          </p:nvSpPr>
          <p:spPr>
            <a:xfrm>
              <a:off x="8724628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1" name="Google Shape;7581;p13"/>
            <p:cNvSpPr/>
            <p:nvPr/>
          </p:nvSpPr>
          <p:spPr>
            <a:xfrm>
              <a:off x="8877337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2" name="Google Shape;7582;p13"/>
            <p:cNvSpPr/>
            <p:nvPr/>
          </p:nvSpPr>
          <p:spPr>
            <a:xfrm>
              <a:off x="9030050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3" name="Google Shape;7583;p13"/>
            <p:cNvSpPr/>
            <p:nvPr/>
          </p:nvSpPr>
          <p:spPr>
            <a:xfrm>
              <a:off x="9182752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4" name="Google Shape;7584;p13"/>
            <p:cNvSpPr/>
            <p:nvPr/>
          </p:nvSpPr>
          <p:spPr>
            <a:xfrm>
              <a:off x="1394668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5" name="Google Shape;7585;p13"/>
            <p:cNvSpPr/>
            <p:nvPr/>
          </p:nvSpPr>
          <p:spPr>
            <a:xfrm>
              <a:off x="1547370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6" name="Google Shape;7586;p13"/>
            <p:cNvSpPr/>
            <p:nvPr/>
          </p:nvSpPr>
          <p:spPr>
            <a:xfrm>
              <a:off x="1700079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7" name="Google Shape;7587;p13"/>
            <p:cNvSpPr/>
            <p:nvPr/>
          </p:nvSpPr>
          <p:spPr>
            <a:xfrm>
              <a:off x="1852787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8" name="Google Shape;7588;p13"/>
            <p:cNvSpPr/>
            <p:nvPr/>
          </p:nvSpPr>
          <p:spPr>
            <a:xfrm>
              <a:off x="3532571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9" name="Google Shape;7589;p13"/>
            <p:cNvSpPr/>
            <p:nvPr/>
          </p:nvSpPr>
          <p:spPr>
            <a:xfrm>
              <a:off x="3685280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0" name="Google Shape;7590;p13"/>
            <p:cNvSpPr/>
            <p:nvPr/>
          </p:nvSpPr>
          <p:spPr>
            <a:xfrm>
              <a:off x="3837987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1" name="Google Shape;7591;p13"/>
            <p:cNvSpPr/>
            <p:nvPr/>
          </p:nvSpPr>
          <p:spPr>
            <a:xfrm>
              <a:off x="3990696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2" name="Google Shape;7592;p13"/>
            <p:cNvSpPr/>
            <p:nvPr/>
          </p:nvSpPr>
          <p:spPr>
            <a:xfrm>
              <a:off x="4143404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3" name="Google Shape;7593;p13"/>
            <p:cNvSpPr/>
            <p:nvPr/>
          </p:nvSpPr>
          <p:spPr>
            <a:xfrm>
              <a:off x="4296113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4" name="Google Shape;7594;p13"/>
            <p:cNvSpPr/>
            <p:nvPr/>
          </p:nvSpPr>
          <p:spPr>
            <a:xfrm>
              <a:off x="4448815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5" name="Google Shape;7595;p13"/>
            <p:cNvSpPr/>
            <p:nvPr/>
          </p:nvSpPr>
          <p:spPr>
            <a:xfrm>
              <a:off x="6128600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6" name="Google Shape;7596;p13"/>
            <p:cNvSpPr/>
            <p:nvPr/>
          </p:nvSpPr>
          <p:spPr>
            <a:xfrm>
              <a:off x="6281308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7" name="Google Shape;7597;p13"/>
            <p:cNvSpPr/>
            <p:nvPr/>
          </p:nvSpPr>
          <p:spPr>
            <a:xfrm>
              <a:off x="6434016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8" name="Google Shape;7598;p13"/>
            <p:cNvSpPr/>
            <p:nvPr/>
          </p:nvSpPr>
          <p:spPr>
            <a:xfrm>
              <a:off x="6586725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9" name="Google Shape;7599;p13"/>
            <p:cNvSpPr/>
            <p:nvPr/>
          </p:nvSpPr>
          <p:spPr>
            <a:xfrm>
              <a:off x="8419217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0" name="Google Shape;7600;p13"/>
            <p:cNvSpPr/>
            <p:nvPr/>
          </p:nvSpPr>
          <p:spPr>
            <a:xfrm>
              <a:off x="8571926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1" name="Google Shape;7601;p13"/>
            <p:cNvSpPr/>
            <p:nvPr/>
          </p:nvSpPr>
          <p:spPr>
            <a:xfrm>
              <a:off x="8724628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2" name="Google Shape;7602;p13"/>
            <p:cNvSpPr/>
            <p:nvPr/>
          </p:nvSpPr>
          <p:spPr>
            <a:xfrm>
              <a:off x="8877337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3" name="Google Shape;7603;p13"/>
            <p:cNvSpPr/>
            <p:nvPr/>
          </p:nvSpPr>
          <p:spPr>
            <a:xfrm>
              <a:off x="9030050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4" name="Google Shape;7604;p13"/>
            <p:cNvSpPr/>
            <p:nvPr/>
          </p:nvSpPr>
          <p:spPr>
            <a:xfrm>
              <a:off x="9182752" y="6245852"/>
              <a:ext cx="69877" cy="76363"/>
            </a:xfrm>
            <a:prstGeom prst="rect">
              <a:avLst/>
            </a:prstGeom>
            <a:blipFill rotWithShape="1">
              <a:blip r:embed="rId10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5" name="Google Shape;7605;p13"/>
            <p:cNvSpPr/>
            <p:nvPr/>
          </p:nvSpPr>
          <p:spPr>
            <a:xfrm>
              <a:off x="1547370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6" name="Google Shape;7606;p13"/>
            <p:cNvSpPr/>
            <p:nvPr/>
          </p:nvSpPr>
          <p:spPr>
            <a:xfrm>
              <a:off x="1700079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7" name="Google Shape;7607;p13"/>
            <p:cNvSpPr/>
            <p:nvPr/>
          </p:nvSpPr>
          <p:spPr>
            <a:xfrm>
              <a:off x="1852787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8" name="Google Shape;7608;p13"/>
            <p:cNvSpPr/>
            <p:nvPr/>
          </p:nvSpPr>
          <p:spPr>
            <a:xfrm>
              <a:off x="3532571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9" name="Google Shape;7609;p13"/>
            <p:cNvSpPr/>
            <p:nvPr/>
          </p:nvSpPr>
          <p:spPr>
            <a:xfrm>
              <a:off x="3685280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0" name="Google Shape;7610;p13"/>
            <p:cNvSpPr/>
            <p:nvPr/>
          </p:nvSpPr>
          <p:spPr>
            <a:xfrm>
              <a:off x="3837987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1" name="Google Shape;7611;p13"/>
            <p:cNvSpPr/>
            <p:nvPr/>
          </p:nvSpPr>
          <p:spPr>
            <a:xfrm>
              <a:off x="3990696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2" name="Google Shape;7612;p13"/>
            <p:cNvSpPr/>
            <p:nvPr/>
          </p:nvSpPr>
          <p:spPr>
            <a:xfrm>
              <a:off x="4143404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3" name="Google Shape;7613;p13"/>
            <p:cNvSpPr/>
            <p:nvPr/>
          </p:nvSpPr>
          <p:spPr>
            <a:xfrm>
              <a:off x="4296113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4" name="Google Shape;7614;p13"/>
            <p:cNvSpPr/>
            <p:nvPr/>
          </p:nvSpPr>
          <p:spPr>
            <a:xfrm>
              <a:off x="4448815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5" name="Google Shape;7615;p13"/>
            <p:cNvSpPr/>
            <p:nvPr/>
          </p:nvSpPr>
          <p:spPr>
            <a:xfrm>
              <a:off x="6128600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6" name="Google Shape;7616;p13"/>
            <p:cNvSpPr/>
            <p:nvPr/>
          </p:nvSpPr>
          <p:spPr>
            <a:xfrm>
              <a:off x="6281308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7" name="Google Shape;7617;p13"/>
            <p:cNvSpPr/>
            <p:nvPr/>
          </p:nvSpPr>
          <p:spPr>
            <a:xfrm>
              <a:off x="6434016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8" name="Google Shape;7618;p13"/>
            <p:cNvSpPr/>
            <p:nvPr/>
          </p:nvSpPr>
          <p:spPr>
            <a:xfrm>
              <a:off x="6586725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9" name="Google Shape;7619;p13"/>
            <p:cNvSpPr/>
            <p:nvPr/>
          </p:nvSpPr>
          <p:spPr>
            <a:xfrm>
              <a:off x="8419217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0" name="Google Shape;7620;p13"/>
            <p:cNvSpPr/>
            <p:nvPr/>
          </p:nvSpPr>
          <p:spPr>
            <a:xfrm>
              <a:off x="8571926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1" name="Google Shape;7621;p13"/>
            <p:cNvSpPr/>
            <p:nvPr/>
          </p:nvSpPr>
          <p:spPr>
            <a:xfrm>
              <a:off x="8724628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2" name="Google Shape;7622;p13"/>
            <p:cNvSpPr/>
            <p:nvPr/>
          </p:nvSpPr>
          <p:spPr>
            <a:xfrm>
              <a:off x="8877337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3" name="Google Shape;7623;p13"/>
            <p:cNvSpPr/>
            <p:nvPr/>
          </p:nvSpPr>
          <p:spPr>
            <a:xfrm>
              <a:off x="9030050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4" name="Google Shape;7624;p13"/>
            <p:cNvSpPr/>
            <p:nvPr/>
          </p:nvSpPr>
          <p:spPr>
            <a:xfrm>
              <a:off x="9182752" y="6398565"/>
              <a:ext cx="44450" cy="74930"/>
            </a:xfrm>
            <a:custGeom>
              <a:avLst/>
              <a:gdLst/>
              <a:ahLst/>
              <a:cxnLst/>
              <a:rect l="l" t="t" r="r" b="b"/>
              <a:pathLst>
                <a:path w="44450" h="74929" extrusionOk="0">
                  <a:moveTo>
                    <a:pt x="38171" y="0"/>
                  </a:moveTo>
                  <a:lnTo>
                    <a:pt x="23314" y="3000"/>
                  </a:lnTo>
                  <a:lnTo>
                    <a:pt x="11181" y="11181"/>
                  </a:lnTo>
                  <a:lnTo>
                    <a:pt x="3000" y="23314"/>
                  </a:lnTo>
                  <a:lnTo>
                    <a:pt x="0" y="38171"/>
                  </a:lnTo>
                  <a:lnTo>
                    <a:pt x="3000" y="53034"/>
                  </a:lnTo>
                  <a:lnTo>
                    <a:pt x="11181" y="65171"/>
                  </a:lnTo>
                  <a:lnTo>
                    <a:pt x="23314" y="73353"/>
                  </a:lnTo>
                  <a:lnTo>
                    <a:pt x="29814" y="74666"/>
                  </a:lnTo>
                  <a:lnTo>
                    <a:pt x="43891" y="1154"/>
                  </a:lnTo>
                  <a:lnTo>
                    <a:pt x="38171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5" name="Google Shape;7625;p13"/>
            <p:cNvSpPr/>
            <p:nvPr/>
          </p:nvSpPr>
          <p:spPr>
            <a:xfrm>
              <a:off x="1547370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6" name="Google Shape;7626;p13"/>
            <p:cNvSpPr/>
            <p:nvPr/>
          </p:nvSpPr>
          <p:spPr>
            <a:xfrm>
              <a:off x="1700079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7" name="Google Shape;7627;p13"/>
            <p:cNvSpPr/>
            <p:nvPr/>
          </p:nvSpPr>
          <p:spPr>
            <a:xfrm>
              <a:off x="1852787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8" name="Google Shape;7628;p13"/>
            <p:cNvSpPr/>
            <p:nvPr/>
          </p:nvSpPr>
          <p:spPr>
            <a:xfrm>
              <a:off x="3685280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9" name="Google Shape;7629;p13"/>
            <p:cNvSpPr/>
            <p:nvPr/>
          </p:nvSpPr>
          <p:spPr>
            <a:xfrm>
              <a:off x="3837987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0" name="Google Shape;7630;p13"/>
            <p:cNvSpPr/>
            <p:nvPr/>
          </p:nvSpPr>
          <p:spPr>
            <a:xfrm>
              <a:off x="3990696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1" name="Google Shape;7631;p13"/>
            <p:cNvSpPr/>
            <p:nvPr/>
          </p:nvSpPr>
          <p:spPr>
            <a:xfrm>
              <a:off x="4143404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2" name="Google Shape;7632;p13"/>
            <p:cNvSpPr/>
            <p:nvPr/>
          </p:nvSpPr>
          <p:spPr>
            <a:xfrm>
              <a:off x="4296113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3" name="Google Shape;7633;p13"/>
            <p:cNvSpPr/>
            <p:nvPr/>
          </p:nvSpPr>
          <p:spPr>
            <a:xfrm>
              <a:off x="6128600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4" name="Google Shape;7634;p13"/>
            <p:cNvSpPr/>
            <p:nvPr/>
          </p:nvSpPr>
          <p:spPr>
            <a:xfrm>
              <a:off x="6281308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5" name="Google Shape;7635;p13"/>
            <p:cNvSpPr/>
            <p:nvPr/>
          </p:nvSpPr>
          <p:spPr>
            <a:xfrm>
              <a:off x="6434016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6" name="Google Shape;7636;p13"/>
            <p:cNvSpPr/>
            <p:nvPr/>
          </p:nvSpPr>
          <p:spPr>
            <a:xfrm>
              <a:off x="6586725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7" name="Google Shape;7637;p13"/>
            <p:cNvSpPr/>
            <p:nvPr/>
          </p:nvSpPr>
          <p:spPr>
            <a:xfrm>
              <a:off x="8419217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8" name="Google Shape;7638;p13"/>
            <p:cNvSpPr/>
            <p:nvPr/>
          </p:nvSpPr>
          <p:spPr>
            <a:xfrm>
              <a:off x="8571926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9" name="Google Shape;7639;p13"/>
            <p:cNvSpPr/>
            <p:nvPr/>
          </p:nvSpPr>
          <p:spPr>
            <a:xfrm>
              <a:off x="8724628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0" name="Google Shape;7640;p13"/>
            <p:cNvSpPr/>
            <p:nvPr/>
          </p:nvSpPr>
          <p:spPr>
            <a:xfrm>
              <a:off x="8877337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1" name="Google Shape;7641;p13"/>
            <p:cNvSpPr/>
            <p:nvPr/>
          </p:nvSpPr>
          <p:spPr>
            <a:xfrm>
              <a:off x="9030050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2" name="Google Shape;7642;p13"/>
            <p:cNvSpPr/>
            <p:nvPr/>
          </p:nvSpPr>
          <p:spPr>
            <a:xfrm>
              <a:off x="9182752" y="6561251"/>
              <a:ext cx="13335" cy="45085"/>
            </a:xfrm>
            <a:custGeom>
              <a:avLst/>
              <a:gdLst/>
              <a:ahLst/>
              <a:cxnLst/>
              <a:rect l="l" t="t" r="r" b="b"/>
              <a:pathLst>
                <a:path w="13334" h="45084" extrusionOk="0">
                  <a:moveTo>
                    <a:pt x="12959" y="0"/>
                  </a:moveTo>
                  <a:lnTo>
                    <a:pt x="11181" y="1199"/>
                  </a:lnTo>
                  <a:lnTo>
                    <a:pt x="3000" y="13336"/>
                  </a:lnTo>
                  <a:lnTo>
                    <a:pt x="0" y="28199"/>
                  </a:lnTo>
                  <a:lnTo>
                    <a:pt x="3000" y="43062"/>
                  </a:lnTo>
                  <a:lnTo>
                    <a:pt x="4334" y="45042"/>
                  </a:lnTo>
                  <a:lnTo>
                    <a:pt x="12959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3" name="Google Shape;7643;p13"/>
            <p:cNvSpPr/>
            <p:nvPr/>
          </p:nvSpPr>
          <p:spPr>
            <a:xfrm>
              <a:off x="1547370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4" name="Google Shape;7644;p13"/>
            <p:cNvSpPr/>
            <p:nvPr/>
          </p:nvSpPr>
          <p:spPr>
            <a:xfrm>
              <a:off x="1700079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5" name="Google Shape;7645;p13"/>
            <p:cNvSpPr/>
            <p:nvPr/>
          </p:nvSpPr>
          <p:spPr>
            <a:xfrm>
              <a:off x="1852787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6" name="Google Shape;7646;p13"/>
            <p:cNvSpPr/>
            <p:nvPr/>
          </p:nvSpPr>
          <p:spPr>
            <a:xfrm>
              <a:off x="3837987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7" name="Google Shape;7647;p13"/>
            <p:cNvSpPr/>
            <p:nvPr/>
          </p:nvSpPr>
          <p:spPr>
            <a:xfrm>
              <a:off x="3990696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8" name="Google Shape;7648;p13"/>
            <p:cNvSpPr/>
            <p:nvPr/>
          </p:nvSpPr>
          <p:spPr>
            <a:xfrm>
              <a:off x="4143404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9" name="Google Shape;7649;p13"/>
            <p:cNvSpPr/>
            <p:nvPr/>
          </p:nvSpPr>
          <p:spPr>
            <a:xfrm>
              <a:off x="6128600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0" name="Google Shape;7650;p13"/>
            <p:cNvSpPr/>
            <p:nvPr/>
          </p:nvSpPr>
          <p:spPr>
            <a:xfrm>
              <a:off x="6281308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1" name="Google Shape;7651;p13"/>
            <p:cNvSpPr/>
            <p:nvPr/>
          </p:nvSpPr>
          <p:spPr>
            <a:xfrm>
              <a:off x="6434016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2" name="Google Shape;7652;p13"/>
            <p:cNvSpPr/>
            <p:nvPr/>
          </p:nvSpPr>
          <p:spPr>
            <a:xfrm>
              <a:off x="8419217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3" name="Google Shape;7653;p13"/>
            <p:cNvSpPr/>
            <p:nvPr/>
          </p:nvSpPr>
          <p:spPr>
            <a:xfrm>
              <a:off x="8571926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4" name="Google Shape;7654;p13"/>
            <p:cNvSpPr/>
            <p:nvPr/>
          </p:nvSpPr>
          <p:spPr>
            <a:xfrm>
              <a:off x="8724628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5" name="Google Shape;7655;p13"/>
            <p:cNvSpPr/>
            <p:nvPr/>
          </p:nvSpPr>
          <p:spPr>
            <a:xfrm>
              <a:off x="8877337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6" name="Google Shape;7656;p13"/>
            <p:cNvSpPr/>
            <p:nvPr/>
          </p:nvSpPr>
          <p:spPr>
            <a:xfrm>
              <a:off x="9030050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7" name="Google Shape;7657;p13"/>
            <p:cNvSpPr/>
            <p:nvPr/>
          </p:nvSpPr>
          <p:spPr>
            <a:xfrm>
              <a:off x="1547370" y="685668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8" name="Google Shape;7658;p13"/>
            <p:cNvSpPr/>
            <p:nvPr/>
          </p:nvSpPr>
          <p:spPr>
            <a:xfrm>
              <a:off x="1700079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9" name="Google Shape;7659;p13"/>
            <p:cNvSpPr/>
            <p:nvPr/>
          </p:nvSpPr>
          <p:spPr>
            <a:xfrm>
              <a:off x="1852787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0" name="Google Shape;7660;p13"/>
            <p:cNvSpPr/>
            <p:nvPr/>
          </p:nvSpPr>
          <p:spPr>
            <a:xfrm>
              <a:off x="2005495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1" name="Google Shape;7661;p13"/>
            <p:cNvSpPr/>
            <p:nvPr/>
          </p:nvSpPr>
          <p:spPr>
            <a:xfrm>
              <a:off x="6128600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2" name="Google Shape;7662;p13"/>
            <p:cNvSpPr/>
            <p:nvPr/>
          </p:nvSpPr>
          <p:spPr>
            <a:xfrm>
              <a:off x="6281308" y="685668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3" name="Google Shape;7663;p13"/>
            <p:cNvSpPr/>
            <p:nvPr/>
          </p:nvSpPr>
          <p:spPr>
            <a:xfrm>
              <a:off x="6434016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4" name="Google Shape;7664;p13"/>
            <p:cNvSpPr/>
            <p:nvPr/>
          </p:nvSpPr>
          <p:spPr>
            <a:xfrm>
              <a:off x="8419217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5" name="Google Shape;7665;p13"/>
            <p:cNvSpPr/>
            <p:nvPr/>
          </p:nvSpPr>
          <p:spPr>
            <a:xfrm>
              <a:off x="8571926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6" name="Google Shape;7666;p13"/>
            <p:cNvSpPr/>
            <p:nvPr/>
          </p:nvSpPr>
          <p:spPr>
            <a:xfrm>
              <a:off x="8724628" y="685668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7" name="Google Shape;7667;p13"/>
            <p:cNvSpPr/>
            <p:nvPr/>
          </p:nvSpPr>
          <p:spPr>
            <a:xfrm>
              <a:off x="8877337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8" name="Google Shape;7668;p13"/>
            <p:cNvSpPr/>
            <p:nvPr/>
          </p:nvSpPr>
          <p:spPr>
            <a:xfrm>
              <a:off x="9030050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9" name="Google Shape;7669;p13"/>
            <p:cNvSpPr/>
            <p:nvPr/>
          </p:nvSpPr>
          <p:spPr>
            <a:xfrm>
              <a:off x="1547370" y="7009387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0" name="Google Shape;7670;p13"/>
            <p:cNvSpPr/>
            <p:nvPr/>
          </p:nvSpPr>
          <p:spPr>
            <a:xfrm>
              <a:off x="1700079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1" name="Google Shape;7671;p13"/>
            <p:cNvSpPr/>
            <p:nvPr/>
          </p:nvSpPr>
          <p:spPr>
            <a:xfrm>
              <a:off x="1852787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2" name="Google Shape;7672;p13"/>
            <p:cNvSpPr/>
            <p:nvPr/>
          </p:nvSpPr>
          <p:spPr>
            <a:xfrm>
              <a:off x="2005495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3" name="Google Shape;7673;p13"/>
            <p:cNvSpPr/>
            <p:nvPr/>
          </p:nvSpPr>
          <p:spPr>
            <a:xfrm>
              <a:off x="5975892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4" name="Google Shape;7674;p13"/>
            <p:cNvSpPr/>
            <p:nvPr/>
          </p:nvSpPr>
          <p:spPr>
            <a:xfrm>
              <a:off x="6128600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5" name="Google Shape;7675;p13"/>
            <p:cNvSpPr/>
            <p:nvPr/>
          </p:nvSpPr>
          <p:spPr>
            <a:xfrm>
              <a:off x="6281308" y="7009387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6" name="Google Shape;7676;p13"/>
            <p:cNvSpPr/>
            <p:nvPr/>
          </p:nvSpPr>
          <p:spPr>
            <a:xfrm>
              <a:off x="6434016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7" name="Google Shape;7677;p13"/>
            <p:cNvSpPr/>
            <p:nvPr/>
          </p:nvSpPr>
          <p:spPr>
            <a:xfrm>
              <a:off x="8419217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8" name="Google Shape;7678;p13"/>
            <p:cNvSpPr/>
            <p:nvPr/>
          </p:nvSpPr>
          <p:spPr>
            <a:xfrm>
              <a:off x="8571926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9" name="Google Shape;7679;p13"/>
            <p:cNvSpPr/>
            <p:nvPr/>
          </p:nvSpPr>
          <p:spPr>
            <a:xfrm>
              <a:off x="8724628" y="7009387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0" name="Google Shape;7680;p13"/>
            <p:cNvSpPr/>
            <p:nvPr/>
          </p:nvSpPr>
          <p:spPr>
            <a:xfrm>
              <a:off x="8877337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1" name="Google Shape;7681;p13"/>
            <p:cNvSpPr/>
            <p:nvPr/>
          </p:nvSpPr>
          <p:spPr>
            <a:xfrm>
              <a:off x="9030050" y="7009387"/>
              <a:ext cx="74394" cy="76364"/>
            </a:xfrm>
            <a:prstGeom prst="rect">
              <a:avLst/>
            </a:prstGeom>
            <a:blipFill rotWithShape="1">
              <a:blip r:embed="rId11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2" name="Google Shape;7682;p13"/>
            <p:cNvSpPr/>
            <p:nvPr/>
          </p:nvSpPr>
          <p:spPr>
            <a:xfrm>
              <a:off x="1700079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3" name="Google Shape;7683;p13"/>
            <p:cNvSpPr/>
            <p:nvPr/>
          </p:nvSpPr>
          <p:spPr>
            <a:xfrm>
              <a:off x="1852787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4" name="Google Shape;7684;p13"/>
            <p:cNvSpPr/>
            <p:nvPr/>
          </p:nvSpPr>
          <p:spPr>
            <a:xfrm>
              <a:off x="2005495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5" name="Google Shape;7685;p13"/>
            <p:cNvSpPr/>
            <p:nvPr/>
          </p:nvSpPr>
          <p:spPr>
            <a:xfrm>
              <a:off x="2158203" y="716210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6" name="Google Shape;7686;p13"/>
            <p:cNvSpPr/>
            <p:nvPr/>
          </p:nvSpPr>
          <p:spPr>
            <a:xfrm>
              <a:off x="5975892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7" name="Google Shape;7687;p13"/>
            <p:cNvSpPr/>
            <p:nvPr/>
          </p:nvSpPr>
          <p:spPr>
            <a:xfrm>
              <a:off x="6128600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8" name="Google Shape;7688;p13"/>
            <p:cNvSpPr/>
            <p:nvPr/>
          </p:nvSpPr>
          <p:spPr>
            <a:xfrm>
              <a:off x="6281308" y="716210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9" name="Google Shape;7689;p13"/>
            <p:cNvSpPr/>
            <p:nvPr/>
          </p:nvSpPr>
          <p:spPr>
            <a:xfrm>
              <a:off x="6434016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0" name="Google Shape;7690;p13"/>
            <p:cNvSpPr/>
            <p:nvPr/>
          </p:nvSpPr>
          <p:spPr>
            <a:xfrm>
              <a:off x="8419217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1" name="Google Shape;7691;p13"/>
            <p:cNvSpPr/>
            <p:nvPr/>
          </p:nvSpPr>
          <p:spPr>
            <a:xfrm>
              <a:off x="8571926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2" name="Google Shape;7692;p13"/>
            <p:cNvSpPr/>
            <p:nvPr/>
          </p:nvSpPr>
          <p:spPr>
            <a:xfrm>
              <a:off x="8724628" y="716210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3" name="Google Shape;7693;p13"/>
            <p:cNvSpPr/>
            <p:nvPr/>
          </p:nvSpPr>
          <p:spPr>
            <a:xfrm>
              <a:off x="8877337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4" name="Google Shape;7694;p13"/>
            <p:cNvSpPr/>
            <p:nvPr/>
          </p:nvSpPr>
          <p:spPr>
            <a:xfrm>
              <a:off x="9030050" y="7162101"/>
              <a:ext cx="50165" cy="76200"/>
            </a:xfrm>
            <a:custGeom>
              <a:avLst/>
              <a:gdLst/>
              <a:ahLst/>
              <a:cxnLst/>
              <a:rect l="l" t="t" r="r" b="b"/>
              <a:pathLst>
                <a:path w="50165" h="76200" extrusionOk="0">
                  <a:moveTo>
                    <a:pt x="38170" y="0"/>
                  </a:moveTo>
                  <a:lnTo>
                    <a:pt x="23313" y="3000"/>
                  </a:lnTo>
                  <a:lnTo>
                    <a:pt x="11180" y="11182"/>
                  </a:lnTo>
                  <a:lnTo>
                    <a:pt x="2999" y="23319"/>
                  </a:lnTo>
                  <a:lnTo>
                    <a:pt x="0" y="38182"/>
                  </a:lnTo>
                  <a:lnTo>
                    <a:pt x="2999" y="53039"/>
                  </a:lnTo>
                  <a:lnTo>
                    <a:pt x="11180" y="65172"/>
                  </a:lnTo>
                  <a:lnTo>
                    <a:pt x="23313" y="73353"/>
                  </a:lnTo>
                  <a:lnTo>
                    <a:pt x="36066" y="75928"/>
                  </a:lnTo>
                  <a:lnTo>
                    <a:pt x="50142" y="2416"/>
                  </a:lnTo>
                  <a:lnTo>
                    <a:pt x="38170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5" name="Google Shape;7695;p13"/>
            <p:cNvSpPr/>
            <p:nvPr/>
          </p:nvSpPr>
          <p:spPr>
            <a:xfrm>
              <a:off x="1700079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6" name="Google Shape;7696;p13"/>
            <p:cNvSpPr/>
            <p:nvPr/>
          </p:nvSpPr>
          <p:spPr>
            <a:xfrm>
              <a:off x="1852787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7" name="Google Shape;7697;p13"/>
            <p:cNvSpPr/>
            <p:nvPr/>
          </p:nvSpPr>
          <p:spPr>
            <a:xfrm>
              <a:off x="2005495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8" name="Google Shape;7698;p13"/>
            <p:cNvSpPr/>
            <p:nvPr/>
          </p:nvSpPr>
          <p:spPr>
            <a:xfrm>
              <a:off x="2158203" y="731480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9" name="Google Shape;7699;p13"/>
            <p:cNvSpPr/>
            <p:nvPr/>
          </p:nvSpPr>
          <p:spPr>
            <a:xfrm>
              <a:off x="5823184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0" name="Google Shape;7700;p13"/>
            <p:cNvSpPr/>
            <p:nvPr/>
          </p:nvSpPr>
          <p:spPr>
            <a:xfrm>
              <a:off x="5975892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1" name="Google Shape;7701;p13"/>
            <p:cNvSpPr/>
            <p:nvPr/>
          </p:nvSpPr>
          <p:spPr>
            <a:xfrm>
              <a:off x="6128600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2" name="Google Shape;7702;p13"/>
            <p:cNvSpPr/>
            <p:nvPr/>
          </p:nvSpPr>
          <p:spPr>
            <a:xfrm>
              <a:off x="6281308" y="731480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3" name="Google Shape;7703;p13"/>
            <p:cNvSpPr/>
            <p:nvPr/>
          </p:nvSpPr>
          <p:spPr>
            <a:xfrm>
              <a:off x="8266509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4" name="Google Shape;7704;p13"/>
            <p:cNvSpPr/>
            <p:nvPr/>
          </p:nvSpPr>
          <p:spPr>
            <a:xfrm>
              <a:off x="8419217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5" name="Google Shape;7705;p13"/>
            <p:cNvSpPr/>
            <p:nvPr/>
          </p:nvSpPr>
          <p:spPr>
            <a:xfrm>
              <a:off x="8571926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6" name="Google Shape;7706;p13"/>
            <p:cNvSpPr/>
            <p:nvPr/>
          </p:nvSpPr>
          <p:spPr>
            <a:xfrm>
              <a:off x="8724628" y="731480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7" name="Google Shape;7707;p13"/>
            <p:cNvSpPr/>
            <p:nvPr/>
          </p:nvSpPr>
          <p:spPr>
            <a:xfrm>
              <a:off x="8877337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8" name="Google Shape;7708;p13"/>
            <p:cNvSpPr/>
            <p:nvPr/>
          </p:nvSpPr>
          <p:spPr>
            <a:xfrm>
              <a:off x="9030050" y="7319758"/>
              <a:ext cx="20955" cy="57785"/>
            </a:xfrm>
            <a:custGeom>
              <a:avLst/>
              <a:gdLst/>
              <a:ahLst/>
              <a:cxnLst/>
              <a:rect l="l" t="t" r="r" b="b"/>
              <a:pathLst>
                <a:path w="20954" h="57784" extrusionOk="0">
                  <a:moveTo>
                    <a:pt x="20416" y="0"/>
                  </a:moveTo>
                  <a:lnTo>
                    <a:pt x="11180" y="6227"/>
                  </a:lnTo>
                  <a:lnTo>
                    <a:pt x="2999" y="18364"/>
                  </a:lnTo>
                  <a:lnTo>
                    <a:pt x="0" y="33227"/>
                  </a:lnTo>
                  <a:lnTo>
                    <a:pt x="2999" y="48090"/>
                  </a:lnTo>
                  <a:lnTo>
                    <a:pt x="9391" y="57572"/>
                  </a:lnTo>
                  <a:lnTo>
                    <a:pt x="20416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9" name="Google Shape;7709;p13"/>
            <p:cNvSpPr/>
            <p:nvPr/>
          </p:nvSpPr>
          <p:spPr>
            <a:xfrm>
              <a:off x="1852787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0" name="Google Shape;7710;p13"/>
            <p:cNvSpPr/>
            <p:nvPr/>
          </p:nvSpPr>
          <p:spPr>
            <a:xfrm>
              <a:off x="2005495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1" name="Google Shape;7711;p13"/>
            <p:cNvSpPr/>
            <p:nvPr/>
          </p:nvSpPr>
          <p:spPr>
            <a:xfrm>
              <a:off x="2158203" y="7467517"/>
              <a:ext cx="76353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2" name="Google Shape;7712;p13"/>
            <p:cNvSpPr/>
            <p:nvPr/>
          </p:nvSpPr>
          <p:spPr>
            <a:xfrm>
              <a:off x="2310911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3" name="Google Shape;7713;p13"/>
            <p:cNvSpPr/>
            <p:nvPr/>
          </p:nvSpPr>
          <p:spPr>
            <a:xfrm>
              <a:off x="5670480" y="7467517"/>
              <a:ext cx="76353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4" name="Google Shape;7714;p13"/>
            <p:cNvSpPr/>
            <p:nvPr/>
          </p:nvSpPr>
          <p:spPr>
            <a:xfrm>
              <a:off x="5823184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5" name="Google Shape;7715;p13"/>
            <p:cNvSpPr/>
            <p:nvPr/>
          </p:nvSpPr>
          <p:spPr>
            <a:xfrm>
              <a:off x="5975892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6" name="Google Shape;7716;p13"/>
            <p:cNvSpPr/>
            <p:nvPr/>
          </p:nvSpPr>
          <p:spPr>
            <a:xfrm>
              <a:off x="6128600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7" name="Google Shape;7717;p13"/>
            <p:cNvSpPr/>
            <p:nvPr/>
          </p:nvSpPr>
          <p:spPr>
            <a:xfrm>
              <a:off x="6281308" y="7467517"/>
              <a:ext cx="76353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8" name="Google Shape;7718;p13"/>
            <p:cNvSpPr/>
            <p:nvPr/>
          </p:nvSpPr>
          <p:spPr>
            <a:xfrm>
              <a:off x="8266509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9" name="Google Shape;7719;p13"/>
            <p:cNvSpPr/>
            <p:nvPr/>
          </p:nvSpPr>
          <p:spPr>
            <a:xfrm>
              <a:off x="8419217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0" name="Google Shape;7720;p13"/>
            <p:cNvSpPr/>
            <p:nvPr/>
          </p:nvSpPr>
          <p:spPr>
            <a:xfrm>
              <a:off x="8571926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1" name="Google Shape;7721;p13"/>
            <p:cNvSpPr/>
            <p:nvPr/>
          </p:nvSpPr>
          <p:spPr>
            <a:xfrm>
              <a:off x="8724628" y="7467517"/>
              <a:ext cx="76353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2" name="Google Shape;7722;p13"/>
            <p:cNvSpPr/>
            <p:nvPr/>
          </p:nvSpPr>
          <p:spPr>
            <a:xfrm>
              <a:off x="8877337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3" name="Google Shape;7723;p13"/>
            <p:cNvSpPr/>
            <p:nvPr/>
          </p:nvSpPr>
          <p:spPr>
            <a:xfrm>
              <a:off x="1852787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4" name="Google Shape;7724;p13"/>
            <p:cNvSpPr/>
            <p:nvPr/>
          </p:nvSpPr>
          <p:spPr>
            <a:xfrm>
              <a:off x="2005495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5" name="Google Shape;7725;p13"/>
            <p:cNvSpPr/>
            <p:nvPr/>
          </p:nvSpPr>
          <p:spPr>
            <a:xfrm>
              <a:off x="2158203" y="762022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6" name="Google Shape;7726;p13"/>
            <p:cNvSpPr/>
            <p:nvPr/>
          </p:nvSpPr>
          <p:spPr>
            <a:xfrm>
              <a:off x="2310911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7" name="Google Shape;7727;p13"/>
            <p:cNvSpPr/>
            <p:nvPr/>
          </p:nvSpPr>
          <p:spPr>
            <a:xfrm>
              <a:off x="2463620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8" name="Google Shape;7728;p13"/>
            <p:cNvSpPr/>
            <p:nvPr/>
          </p:nvSpPr>
          <p:spPr>
            <a:xfrm>
              <a:off x="5517773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9" name="Google Shape;7729;p13"/>
            <p:cNvSpPr/>
            <p:nvPr/>
          </p:nvSpPr>
          <p:spPr>
            <a:xfrm>
              <a:off x="5670480" y="762022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0" name="Google Shape;7730;p13"/>
            <p:cNvSpPr/>
            <p:nvPr/>
          </p:nvSpPr>
          <p:spPr>
            <a:xfrm>
              <a:off x="5823184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1" name="Google Shape;7731;p13"/>
            <p:cNvSpPr/>
            <p:nvPr/>
          </p:nvSpPr>
          <p:spPr>
            <a:xfrm>
              <a:off x="5975892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2" name="Google Shape;7732;p13"/>
            <p:cNvSpPr/>
            <p:nvPr/>
          </p:nvSpPr>
          <p:spPr>
            <a:xfrm>
              <a:off x="6128600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3" name="Google Shape;7733;p13"/>
            <p:cNvSpPr/>
            <p:nvPr/>
          </p:nvSpPr>
          <p:spPr>
            <a:xfrm>
              <a:off x="8266509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4" name="Google Shape;7734;p13"/>
            <p:cNvSpPr/>
            <p:nvPr/>
          </p:nvSpPr>
          <p:spPr>
            <a:xfrm>
              <a:off x="8419217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5" name="Google Shape;7735;p13"/>
            <p:cNvSpPr/>
            <p:nvPr/>
          </p:nvSpPr>
          <p:spPr>
            <a:xfrm>
              <a:off x="8571926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6" name="Google Shape;7736;p13"/>
            <p:cNvSpPr/>
            <p:nvPr/>
          </p:nvSpPr>
          <p:spPr>
            <a:xfrm>
              <a:off x="8724628" y="762022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7" name="Google Shape;7737;p13"/>
            <p:cNvSpPr/>
            <p:nvPr/>
          </p:nvSpPr>
          <p:spPr>
            <a:xfrm>
              <a:off x="8877337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8" name="Google Shape;7738;p13"/>
            <p:cNvSpPr/>
            <p:nvPr/>
          </p:nvSpPr>
          <p:spPr>
            <a:xfrm>
              <a:off x="2005495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9" name="Google Shape;7739;p13"/>
            <p:cNvSpPr/>
            <p:nvPr/>
          </p:nvSpPr>
          <p:spPr>
            <a:xfrm>
              <a:off x="2158203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0" name="Google Shape;7740;p13"/>
            <p:cNvSpPr/>
            <p:nvPr/>
          </p:nvSpPr>
          <p:spPr>
            <a:xfrm>
              <a:off x="2310911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1" name="Google Shape;7741;p13"/>
            <p:cNvSpPr/>
            <p:nvPr/>
          </p:nvSpPr>
          <p:spPr>
            <a:xfrm>
              <a:off x="2463620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2" name="Google Shape;7742;p13"/>
            <p:cNvSpPr/>
            <p:nvPr/>
          </p:nvSpPr>
          <p:spPr>
            <a:xfrm>
              <a:off x="2616327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3" name="Google Shape;7743;p13"/>
            <p:cNvSpPr/>
            <p:nvPr/>
          </p:nvSpPr>
          <p:spPr>
            <a:xfrm>
              <a:off x="5365064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4" name="Google Shape;7744;p13"/>
            <p:cNvSpPr/>
            <p:nvPr/>
          </p:nvSpPr>
          <p:spPr>
            <a:xfrm>
              <a:off x="5670480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5" name="Google Shape;7745;p13"/>
            <p:cNvSpPr/>
            <p:nvPr/>
          </p:nvSpPr>
          <p:spPr>
            <a:xfrm>
              <a:off x="5517773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6" name="Google Shape;7746;p13"/>
            <p:cNvSpPr/>
            <p:nvPr/>
          </p:nvSpPr>
          <p:spPr>
            <a:xfrm>
              <a:off x="5823184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7" name="Google Shape;7747;p13"/>
            <p:cNvSpPr/>
            <p:nvPr/>
          </p:nvSpPr>
          <p:spPr>
            <a:xfrm>
              <a:off x="5975892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8" name="Google Shape;7748;p13"/>
            <p:cNvSpPr/>
            <p:nvPr/>
          </p:nvSpPr>
          <p:spPr>
            <a:xfrm>
              <a:off x="8113800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9" name="Google Shape;7749;p13"/>
            <p:cNvSpPr/>
            <p:nvPr/>
          </p:nvSpPr>
          <p:spPr>
            <a:xfrm>
              <a:off x="8266509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0" name="Google Shape;7750;p13"/>
            <p:cNvSpPr/>
            <p:nvPr/>
          </p:nvSpPr>
          <p:spPr>
            <a:xfrm>
              <a:off x="8419217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1" name="Google Shape;7751;p13"/>
            <p:cNvSpPr/>
            <p:nvPr/>
          </p:nvSpPr>
          <p:spPr>
            <a:xfrm>
              <a:off x="8724628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2" name="Google Shape;7752;p13"/>
            <p:cNvSpPr/>
            <p:nvPr/>
          </p:nvSpPr>
          <p:spPr>
            <a:xfrm>
              <a:off x="8571926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3" name="Google Shape;7753;p13"/>
            <p:cNvSpPr/>
            <p:nvPr/>
          </p:nvSpPr>
          <p:spPr>
            <a:xfrm>
              <a:off x="8877337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4" name="Google Shape;7754;p13"/>
            <p:cNvSpPr/>
            <p:nvPr/>
          </p:nvSpPr>
          <p:spPr>
            <a:xfrm>
              <a:off x="2158203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5" name="Google Shape;7755;p13"/>
            <p:cNvSpPr/>
            <p:nvPr/>
          </p:nvSpPr>
          <p:spPr>
            <a:xfrm>
              <a:off x="2310911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6" name="Google Shape;7756;p13"/>
            <p:cNvSpPr/>
            <p:nvPr/>
          </p:nvSpPr>
          <p:spPr>
            <a:xfrm>
              <a:off x="2463620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7" name="Google Shape;7757;p13"/>
            <p:cNvSpPr/>
            <p:nvPr/>
          </p:nvSpPr>
          <p:spPr>
            <a:xfrm>
              <a:off x="2616327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8" name="Google Shape;7758;p13"/>
            <p:cNvSpPr/>
            <p:nvPr/>
          </p:nvSpPr>
          <p:spPr>
            <a:xfrm>
              <a:off x="2769036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9" name="Google Shape;7759;p13"/>
            <p:cNvSpPr/>
            <p:nvPr/>
          </p:nvSpPr>
          <p:spPr>
            <a:xfrm>
              <a:off x="5212356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0" name="Google Shape;7760;p13"/>
            <p:cNvSpPr/>
            <p:nvPr/>
          </p:nvSpPr>
          <p:spPr>
            <a:xfrm>
              <a:off x="5365064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1" name="Google Shape;7761;p13"/>
            <p:cNvSpPr/>
            <p:nvPr/>
          </p:nvSpPr>
          <p:spPr>
            <a:xfrm>
              <a:off x="5670480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2" name="Google Shape;7762;p13"/>
            <p:cNvSpPr/>
            <p:nvPr/>
          </p:nvSpPr>
          <p:spPr>
            <a:xfrm>
              <a:off x="5517773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3" name="Google Shape;7763;p13"/>
            <p:cNvSpPr/>
            <p:nvPr/>
          </p:nvSpPr>
          <p:spPr>
            <a:xfrm>
              <a:off x="5823184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4" name="Google Shape;7764;p13"/>
            <p:cNvSpPr/>
            <p:nvPr/>
          </p:nvSpPr>
          <p:spPr>
            <a:xfrm>
              <a:off x="8113800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5" name="Google Shape;7765;p13"/>
            <p:cNvSpPr/>
            <p:nvPr/>
          </p:nvSpPr>
          <p:spPr>
            <a:xfrm>
              <a:off x="8266509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6" name="Google Shape;7766;p13"/>
            <p:cNvSpPr/>
            <p:nvPr/>
          </p:nvSpPr>
          <p:spPr>
            <a:xfrm>
              <a:off x="8419217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7" name="Google Shape;7767;p13"/>
            <p:cNvSpPr/>
            <p:nvPr/>
          </p:nvSpPr>
          <p:spPr>
            <a:xfrm>
              <a:off x="8571926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8" name="Google Shape;7768;p13"/>
            <p:cNvSpPr/>
            <p:nvPr/>
          </p:nvSpPr>
          <p:spPr>
            <a:xfrm>
              <a:off x="8724628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9" name="Google Shape;7769;p13"/>
            <p:cNvSpPr/>
            <p:nvPr/>
          </p:nvSpPr>
          <p:spPr>
            <a:xfrm>
              <a:off x="8877337" y="7925637"/>
              <a:ext cx="56515" cy="76835"/>
            </a:xfrm>
            <a:custGeom>
              <a:avLst/>
              <a:gdLst/>
              <a:ahLst/>
              <a:cxnLst/>
              <a:rect l="l" t="t" r="r" b="b"/>
              <a:pathLst>
                <a:path w="56515" h="76834" extrusionOk="0">
                  <a:moveTo>
                    <a:pt x="38182" y="0"/>
                  </a:moveTo>
                  <a:lnTo>
                    <a:pt x="23318" y="3000"/>
                  </a:lnTo>
                  <a:lnTo>
                    <a:pt x="11182" y="11182"/>
                  </a:lnTo>
                  <a:lnTo>
                    <a:pt x="3000" y="23318"/>
                  </a:lnTo>
                  <a:lnTo>
                    <a:pt x="0" y="38182"/>
                  </a:lnTo>
                  <a:lnTo>
                    <a:pt x="3000" y="53044"/>
                  </a:lnTo>
                  <a:lnTo>
                    <a:pt x="11182" y="65181"/>
                  </a:lnTo>
                  <a:lnTo>
                    <a:pt x="23318" y="73363"/>
                  </a:lnTo>
                  <a:lnTo>
                    <a:pt x="38182" y="76363"/>
                  </a:lnTo>
                  <a:lnTo>
                    <a:pt x="42660" y="75458"/>
                  </a:lnTo>
                  <a:lnTo>
                    <a:pt x="56135" y="5088"/>
                  </a:lnTo>
                  <a:lnTo>
                    <a:pt x="53038" y="3000"/>
                  </a:lnTo>
                  <a:lnTo>
                    <a:pt x="38182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0" name="Google Shape;7770;p13"/>
            <p:cNvSpPr/>
            <p:nvPr/>
          </p:nvSpPr>
          <p:spPr>
            <a:xfrm>
              <a:off x="2310911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1" name="Google Shape;7771;p13"/>
            <p:cNvSpPr/>
            <p:nvPr/>
          </p:nvSpPr>
          <p:spPr>
            <a:xfrm>
              <a:off x="20298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2" name="Google Shape;7772;p13"/>
            <p:cNvSpPr/>
            <p:nvPr/>
          </p:nvSpPr>
          <p:spPr>
            <a:xfrm>
              <a:off x="2463620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3" name="Google Shape;7773;p13"/>
            <p:cNvSpPr/>
            <p:nvPr/>
          </p:nvSpPr>
          <p:spPr>
            <a:xfrm>
              <a:off x="2616327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4" name="Google Shape;7774;p13"/>
            <p:cNvSpPr/>
            <p:nvPr/>
          </p:nvSpPr>
          <p:spPr>
            <a:xfrm>
              <a:off x="2769036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5" name="Google Shape;7775;p13"/>
            <p:cNvSpPr/>
            <p:nvPr/>
          </p:nvSpPr>
          <p:spPr>
            <a:xfrm>
              <a:off x="2921744" y="807834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6" name="Google Shape;7776;p13"/>
            <p:cNvSpPr/>
            <p:nvPr/>
          </p:nvSpPr>
          <p:spPr>
            <a:xfrm>
              <a:off x="3074447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7" name="Google Shape;7777;p13"/>
            <p:cNvSpPr/>
            <p:nvPr/>
          </p:nvSpPr>
          <p:spPr>
            <a:xfrm>
              <a:off x="4906940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8" name="Google Shape;7778;p13"/>
            <p:cNvSpPr/>
            <p:nvPr/>
          </p:nvSpPr>
          <p:spPr>
            <a:xfrm>
              <a:off x="5059648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9" name="Google Shape;7779;p13"/>
            <p:cNvSpPr/>
            <p:nvPr/>
          </p:nvSpPr>
          <p:spPr>
            <a:xfrm>
              <a:off x="5212356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0" name="Google Shape;7780;p13"/>
            <p:cNvSpPr/>
            <p:nvPr/>
          </p:nvSpPr>
          <p:spPr>
            <a:xfrm>
              <a:off x="5517773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1" name="Google Shape;7781;p13"/>
            <p:cNvSpPr/>
            <p:nvPr/>
          </p:nvSpPr>
          <p:spPr>
            <a:xfrm>
              <a:off x="5365064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2" name="Google Shape;7782;p13"/>
            <p:cNvSpPr/>
            <p:nvPr/>
          </p:nvSpPr>
          <p:spPr>
            <a:xfrm>
              <a:off x="5670480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3" name="Google Shape;7783;p13"/>
            <p:cNvSpPr/>
            <p:nvPr/>
          </p:nvSpPr>
          <p:spPr>
            <a:xfrm>
              <a:off x="8113800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4" name="Google Shape;7784;p13"/>
            <p:cNvSpPr/>
            <p:nvPr/>
          </p:nvSpPr>
          <p:spPr>
            <a:xfrm>
              <a:off x="7961093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5" name="Google Shape;7785;p13"/>
            <p:cNvSpPr/>
            <p:nvPr/>
          </p:nvSpPr>
          <p:spPr>
            <a:xfrm>
              <a:off x="8266509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6" name="Google Shape;7786;p13"/>
            <p:cNvSpPr/>
            <p:nvPr/>
          </p:nvSpPr>
          <p:spPr>
            <a:xfrm>
              <a:off x="8419217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7" name="Google Shape;7787;p13"/>
            <p:cNvSpPr/>
            <p:nvPr/>
          </p:nvSpPr>
          <p:spPr>
            <a:xfrm>
              <a:off x="8724628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8" name="Google Shape;7788;p13"/>
            <p:cNvSpPr/>
            <p:nvPr/>
          </p:nvSpPr>
          <p:spPr>
            <a:xfrm>
              <a:off x="8571926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9" name="Google Shape;7789;p13"/>
            <p:cNvSpPr/>
            <p:nvPr/>
          </p:nvSpPr>
          <p:spPr>
            <a:xfrm>
              <a:off x="8877337" y="8080506"/>
              <a:ext cx="27940" cy="66040"/>
            </a:xfrm>
            <a:custGeom>
              <a:avLst/>
              <a:gdLst/>
              <a:ahLst/>
              <a:cxnLst/>
              <a:rect l="l" t="t" r="r" b="b"/>
              <a:pathLst>
                <a:path w="27940" h="66040" extrusionOk="0">
                  <a:moveTo>
                    <a:pt x="27454" y="0"/>
                  </a:moveTo>
                  <a:lnTo>
                    <a:pt x="23318" y="835"/>
                  </a:lnTo>
                  <a:lnTo>
                    <a:pt x="11182" y="9019"/>
                  </a:lnTo>
                  <a:lnTo>
                    <a:pt x="3000" y="21156"/>
                  </a:lnTo>
                  <a:lnTo>
                    <a:pt x="0" y="36014"/>
                  </a:lnTo>
                  <a:lnTo>
                    <a:pt x="3000" y="50878"/>
                  </a:lnTo>
                  <a:lnTo>
                    <a:pt x="11182" y="63014"/>
                  </a:lnTo>
                  <a:lnTo>
                    <a:pt x="14907" y="65525"/>
                  </a:lnTo>
                  <a:lnTo>
                    <a:pt x="27454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0" name="Google Shape;7790;p13"/>
            <p:cNvSpPr/>
            <p:nvPr/>
          </p:nvSpPr>
          <p:spPr>
            <a:xfrm>
              <a:off x="20298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1" name="Google Shape;7791;p13"/>
            <p:cNvSpPr/>
            <p:nvPr/>
          </p:nvSpPr>
          <p:spPr>
            <a:xfrm>
              <a:off x="2463620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2" name="Google Shape;7792;p13"/>
            <p:cNvSpPr/>
            <p:nvPr/>
          </p:nvSpPr>
          <p:spPr>
            <a:xfrm>
              <a:off x="2616327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3" name="Google Shape;7793;p13"/>
            <p:cNvSpPr/>
            <p:nvPr/>
          </p:nvSpPr>
          <p:spPr>
            <a:xfrm>
              <a:off x="2921744" y="823105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4" name="Google Shape;7794;p13"/>
            <p:cNvSpPr/>
            <p:nvPr/>
          </p:nvSpPr>
          <p:spPr>
            <a:xfrm>
              <a:off x="2769036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5" name="Google Shape;7795;p13"/>
            <p:cNvSpPr/>
            <p:nvPr/>
          </p:nvSpPr>
          <p:spPr>
            <a:xfrm>
              <a:off x="3074447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6" name="Google Shape;7796;p13"/>
            <p:cNvSpPr/>
            <p:nvPr/>
          </p:nvSpPr>
          <p:spPr>
            <a:xfrm>
              <a:off x="3227155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7" name="Google Shape;7797;p13"/>
            <p:cNvSpPr/>
            <p:nvPr/>
          </p:nvSpPr>
          <p:spPr>
            <a:xfrm>
              <a:off x="3532571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8" name="Google Shape;7798;p13"/>
            <p:cNvSpPr/>
            <p:nvPr/>
          </p:nvSpPr>
          <p:spPr>
            <a:xfrm>
              <a:off x="3379863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9" name="Google Shape;7799;p13"/>
            <p:cNvSpPr/>
            <p:nvPr/>
          </p:nvSpPr>
          <p:spPr>
            <a:xfrm>
              <a:off x="4754232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0" name="Google Shape;7800;p13"/>
            <p:cNvSpPr/>
            <p:nvPr/>
          </p:nvSpPr>
          <p:spPr>
            <a:xfrm>
              <a:off x="4601523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1" name="Google Shape;7801;p13"/>
            <p:cNvSpPr/>
            <p:nvPr/>
          </p:nvSpPr>
          <p:spPr>
            <a:xfrm>
              <a:off x="5059648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2" name="Google Shape;7802;p13"/>
            <p:cNvSpPr/>
            <p:nvPr/>
          </p:nvSpPr>
          <p:spPr>
            <a:xfrm>
              <a:off x="4906940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3" name="Google Shape;7803;p13"/>
            <p:cNvSpPr/>
            <p:nvPr/>
          </p:nvSpPr>
          <p:spPr>
            <a:xfrm>
              <a:off x="5212356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4" name="Google Shape;7804;p13"/>
            <p:cNvSpPr/>
            <p:nvPr/>
          </p:nvSpPr>
          <p:spPr>
            <a:xfrm>
              <a:off x="5517773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5" name="Google Shape;7805;p13"/>
            <p:cNvSpPr/>
            <p:nvPr/>
          </p:nvSpPr>
          <p:spPr>
            <a:xfrm>
              <a:off x="5365064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6" name="Google Shape;7806;p13"/>
            <p:cNvSpPr/>
            <p:nvPr/>
          </p:nvSpPr>
          <p:spPr>
            <a:xfrm>
              <a:off x="7961093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7" name="Google Shape;7807;p13"/>
            <p:cNvSpPr/>
            <p:nvPr/>
          </p:nvSpPr>
          <p:spPr>
            <a:xfrm>
              <a:off x="8113800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8" name="Google Shape;7808;p13"/>
            <p:cNvSpPr/>
            <p:nvPr/>
          </p:nvSpPr>
          <p:spPr>
            <a:xfrm>
              <a:off x="8419217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9" name="Google Shape;7809;p13"/>
            <p:cNvSpPr/>
            <p:nvPr/>
          </p:nvSpPr>
          <p:spPr>
            <a:xfrm>
              <a:off x="8266509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0" name="Google Shape;7810;p13"/>
            <p:cNvSpPr/>
            <p:nvPr/>
          </p:nvSpPr>
          <p:spPr>
            <a:xfrm>
              <a:off x="8571926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1" name="Google Shape;7811;p13"/>
            <p:cNvSpPr/>
            <p:nvPr/>
          </p:nvSpPr>
          <p:spPr>
            <a:xfrm>
              <a:off x="8724628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2" name="Google Shape;7812;p13"/>
            <p:cNvSpPr/>
            <p:nvPr/>
          </p:nvSpPr>
          <p:spPr>
            <a:xfrm>
              <a:off x="20298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3" name="Google Shape;7813;p13"/>
            <p:cNvSpPr/>
            <p:nvPr/>
          </p:nvSpPr>
          <p:spPr>
            <a:xfrm>
              <a:off x="173001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4" name="Google Shape;7814;p13"/>
            <p:cNvSpPr/>
            <p:nvPr/>
          </p:nvSpPr>
          <p:spPr>
            <a:xfrm>
              <a:off x="2616327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5" name="Google Shape;7815;p13"/>
            <p:cNvSpPr/>
            <p:nvPr/>
          </p:nvSpPr>
          <p:spPr>
            <a:xfrm>
              <a:off x="2921744" y="8383756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6" name="Google Shape;7816;p13"/>
            <p:cNvSpPr/>
            <p:nvPr/>
          </p:nvSpPr>
          <p:spPr>
            <a:xfrm>
              <a:off x="2769036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7" name="Google Shape;7817;p13"/>
            <p:cNvSpPr/>
            <p:nvPr/>
          </p:nvSpPr>
          <p:spPr>
            <a:xfrm>
              <a:off x="3227155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8" name="Google Shape;7818;p13"/>
            <p:cNvSpPr/>
            <p:nvPr/>
          </p:nvSpPr>
          <p:spPr>
            <a:xfrm>
              <a:off x="3074447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9" name="Google Shape;7819;p13"/>
            <p:cNvSpPr/>
            <p:nvPr/>
          </p:nvSpPr>
          <p:spPr>
            <a:xfrm>
              <a:off x="3379863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0" name="Google Shape;7820;p13"/>
            <p:cNvSpPr/>
            <p:nvPr/>
          </p:nvSpPr>
          <p:spPr>
            <a:xfrm>
              <a:off x="3685280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1" name="Google Shape;7821;p13"/>
            <p:cNvSpPr/>
            <p:nvPr/>
          </p:nvSpPr>
          <p:spPr>
            <a:xfrm>
              <a:off x="3532571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2" name="Google Shape;7822;p13"/>
            <p:cNvSpPr/>
            <p:nvPr/>
          </p:nvSpPr>
          <p:spPr>
            <a:xfrm>
              <a:off x="3837987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3" name="Google Shape;7823;p13"/>
            <p:cNvSpPr/>
            <p:nvPr/>
          </p:nvSpPr>
          <p:spPr>
            <a:xfrm>
              <a:off x="3990696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4" name="Google Shape;7824;p13"/>
            <p:cNvSpPr/>
            <p:nvPr/>
          </p:nvSpPr>
          <p:spPr>
            <a:xfrm>
              <a:off x="4143404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5" name="Google Shape;7825;p13"/>
            <p:cNvSpPr/>
            <p:nvPr/>
          </p:nvSpPr>
          <p:spPr>
            <a:xfrm>
              <a:off x="4296113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6" name="Google Shape;7826;p13"/>
            <p:cNvSpPr/>
            <p:nvPr/>
          </p:nvSpPr>
          <p:spPr>
            <a:xfrm>
              <a:off x="4448815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7" name="Google Shape;7827;p13"/>
            <p:cNvSpPr/>
            <p:nvPr/>
          </p:nvSpPr>
          <p:spPr>
            <a:xfrm>
              <a:off x="4601523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8" name="Google Shape;7828;p13"/>
            <p:cNvSpPr/>
            <p:nvPr/>
          </p:nvSpPr>
          <p:spPr>
            <a:xfrm>
              <a:off x="4754232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9" name="Google Shape;7829;p13"/>
            <p:cNvSpPr/>
            <p:nvPr/>
          </p:nvSpPr>
          <p:spPr>
            <a:xfrm>
              <a:off x="5059648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0" name="Google Shape;7830;p13"/>
            <p:cNvSpPr/>
            <p:nvPr/>
          </p:nvSpPr>
          <p:spPr>
            <a:xfrm>
              <a:off x="4906940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1" name="Google Shape;7831;p13"/>
            <p:cNvSpPr/>
            <p:nvPr/>
          </p:nvSpPr>
          <p:spPr>
            <a:xfrm>
              <a:off x="5212356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2" name="Google Shape;7832;p13"/>
            <p:cNvSpPr/>
            <p:nvPr/>
          </p:nvSpPr>
          <p:spPr>
            <a:xfrm>
              <a:off x="5365064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3" name="Google Shape;7833;p13"/>
            <p:cNvSpPr/>
            <p:nvPr/>
          </p:nvSpPr>
          <p:spPr>
            <a:xfrm>
              <a:off x="7808385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4" name="Google Shape;7834;p13"/>
            <p:cNvSpPr/>
            <p:nvPr/>
          </p:nvSpPr>
          <p:spPr>
            <a:xfrm>
              <a:off x="7961093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5" name="Google Shape;7835;p13"/>
            <p:cNvSpPr/>
            <p:nvPr/>
          </p:nvSpPr>
          <p:spPr>
            <a:xfrm>
              <a:off x="8113800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6" name="Google Shape;7836;p13"/>
            <p:cNvSpPr/>
            <p:nvPr/>
          </p:nvSpPr>
          <p:spPr>
            <a:xfrm>
              <a:off x="8419217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7" name="Google Shape;7837;p13"/>
            <p:cNvSpPr/>
            <p:nvPr/>
          </p:nvSpPr>
          <p:spPr>
            <a:xfrm>
              <a:off x="8266509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8" name="Google Shape;7838;p13"/>
            <p:cNvSpPr/>
            <p:nvPr/>
          </p:nvSpPr>
          <p:spPr>
            <a:xfrm>
              <a:off x="8571926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9" name="Google Shape;7839;p13"/>
            <p:cNvSpPr/>
            <p:nvPr/>
          </p:nvSpPr>
          <p:spPr>
            <a:xfrm>
              <a:off x="20298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0" name="Google Shape;7840;p13"/>
            <p:cNvSpPr/>
            <p:nvPr/>
          </p:nvSpPr>
          <p:spPr>
            <a:xfrm>
              <a:off x="8724628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1" name="Google Shape;7841;p13"/>
            <p:cNvSpPr/>
            <p:nvPr/>
          </p:nvSpPr>
          <p:spPr>
            <a:xfrm>
              <a:off x="173001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2" name="Google Shape;7842;p13"/>
            <p:cNvSpPr/>
            <p:nvPr/>
          </p:nvSpPr>
          <p:spPr>
            <a:xfrm>
              <a:off x="3074447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3" name="Google Shape;7843;p13"/>
            <p:cNvSpPr/>
            <p:nvPr/>
          </p:nvSpPr>
          <p:spPr>
            <a:xfrm>
              <a:off x="2921744" y="8536469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4" name="Google Shape;7844;p13"/>
            <p:cNvSpPr/>
            <p:nvPr/>
          </p:nvSpPr>
          <p:spPr>
            <a:xfrm>
              <a:off x="3379863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5" name="Google Shape;7845;p13"/>
            <p:cNvSpPr/>
            <p:nvPr/>
          </p:nvSpPr>
          <p:spPr>
            <a:xfrm>
              <a:off x="3227155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6" name="Google Shape;7846;p13"/>
            <p:cNvSpPr/>
            <p:nvPr/>
          </p:nvSpPr>
          <p:spPr>
            <a:xfrm>
              <a:off x="3532571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7" name="Google Shape;7847;p13"/>
            <p:cNvSpPr/>
            <p:nvPr/>
          </p:nvSpPr>
          <p:spPr>
            <a:xfrm>
              <a:off x="3685280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8" name="Google Shape;7848;p13"/>
            <p:cNvSpPr/>
            <p:nvPr/>
          </p:nvSpPr>
          <p:spPr>
            <a:xfrm>
              <a:off x="3837987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9" name="Google Shape;7849;p13"/>
            <p:cNvSpPr/>
            <p:nvPr/>
          </p:nvSpPr>
          <p:spPr>
            <a:xfrm>
              <a:off x="3990696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0" name="Google Shape;7850;p13"/>
            <p:cNvSpPr/>
            <p:nvPr/>
          </p:nvSpPr>
          <p:spPr>
            <a:xfrm>
              <a:off x="4143404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1" name="Google Shape;7851;p13"/>
            <p:cNvSpPr/>
            <p:nvPr/>
          </p:nvSpPr>
          <p:spPr>
            <a:xfrm>
              <a:off x="4296113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2" name="Google Shape;7852;p13"/>
            <p:cNvSpPr/>
            <p:nvPr/>
          </p:nvSpPr>
          <p:spPr>
            <a:xfrm>
              <a:off x="4448815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3" name="Google Shape;7853;p13"/>
            <p:cNvSpPr/>
            <p:nvPr/>
          </p:nvSpPr>
          <p:spPr>
            <a:xfrm>
              <a:off x="4601523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4" name="Google Shape;7854;p13"/>
            <p:cNvSpPr/>
            <p:nvPr/>
          </p:nvSpPr>
          <p:spPr>
            <a:xfrm>
              <a:off x="4754232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5" name="Google Shape;7855;p13"/>
            <p:cNvSpPr/>
            <p:nvPr/>
          </p:nvSpPr>
          <p:spPr>
            <a:xfrm>
              <a:off x="4906940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6" name="Google Shape;7856;p13"/>
            <p:cNvSpPr/>
            <p:nvPr/>
          </p:nvSpPr>
          <p:spPr>
            <a:xfrm>
              <a:off x="5059648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7" name="Google Shape;7857;p13"/>
            <p:cNvSpPr/>
            <p:nvPr/>
          </p:nvSpPr>
          <p:spPr>
            <a:xfrm>
              <a:off x="7808385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8" name="Google Shape;7858;p13"/>
            <p:cNvSpPr/>
            <p:nvPr/>
          </p:nvSpPr>
          <p:spPr>
            <a:xfrm>
              <a:off x="7961093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9" name="Google Shape;7859;p13"/>
            <p:cNvSpPr/>
            <p:nvPr/>
          </p:nvSpPr>
          <p:spPr>
            <a:xfrm>
              <a:off x="8113800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0" name="Google Shape;7860;p13"/>
            <p:cNvSpPr/>
            <p:nvPr/>
          </p:nvSpPr>
          <p:spPr>
            <a:xfrm>
              <a:off x="8266509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1" name="Google Shape;7861;p13"/>
            <p:cNvSpPr/>
            <p:nvPr/>
          </p:nvSpPr>
          <p:spPr>
            <a:xfrm>
              <a:off x="8419217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2" name="Google Shape;7862;p13"/>
            <p:cNvSpPr/>
            <p:nvPr/>
          </p:nvSpPr>
          <p:spPr>
            <a:xfrm>
              <a:off x="8571926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3" name="Google Shape;7863;p13"/>
            <p:cNvSpPr/>
            <p:nvPr/>
          </p:nvSpPr>
          <p:spPr>
            <a:xfrm>
              <a:off x="8724628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4" name="Google Shape;7864;p13"/>
            <p:cNvSpPr/>
            <p:nvPr/>
          </p:nvSpPr>
          <p:spPr>
            <a:xfrm>
              <a:off x="20298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5" name="Google Shape;7865;p13"/>
            <p:cNvSpPr/>
            <p:nvPr/>
          </p:nvSpPr>
          <p:spPr>
            <a:xfrm>
              <a:off x="173001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6" name="Google Shape;7866;p13"/>
            <p:cNvSpPr/>
            <p:nvPr/>
          </p:nvSpPr>
          <p:spPr>
            <a:xfrm>
              <a:off x="325709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7" name="Google Shape;7867;p13"/>
            <p:cNvSpPr/>
            <p:nvPr/>
          </p:nvSpPr>
          <p:spPr>
            <a:xfrm>
              <a:off x="3227155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8" name="Google Shape;7868;p13"/>
            <p:cNvSpPr/>
            <p:nvPr/>
          </p:nvSpPr>
          <p:spPr>
            <a:xfrm>
              <a:off x="3379863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9" name="Google Shape;7869;p13"/>
            <p:cNvSpPr/>
            <p:nvPr/>
          </p:nvSpPr>
          <p:spPr>
            <a:xfrm>
              <a:off x="3532571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0" name="Google Shape;7870;p13"/>
            <p:cNvSpPr/>
            <p:nvPr/>
          </p:nvSpPr>
          <p:spPr>
            <a:xfrm>
              <a:off x="3685280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1" name="Google Shape;7871;p13"/>
            <p:cNvSpPr/>
            <p:nvPr/>
          </p:nvSpPr>
          <p:spPr>
            <a:xfrm>
              <a:off x="3837987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2" name="Google Shape;7872;p13"/>
            <p:cNvSpPr/>
            <p:nvPr/>
          </p:nvSpPr>
          <p:spPr>
            <a:xfrm>
              <a:off x="3990696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3" name="Google Shape;7873;p13"/>
            <p:cNvSpPr/>
            <p:nvPr/>
          </p:nvSpPr>
          <p:spPr>
            <a:xfrm>
              <a:off x="4143404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4" name="Google Shape;7874;p13"/>
            <p:cNvSpPr/>
            <p:nvPr/>
          </p:nvSpPr>
          <p:spPr>
            <a:xfrm>
              <a:off x="4296113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5" name="Google Shape;7875;p13"/>
            <p:cNvSpPr/>
            <p:nvPr/>
          </p:nvSpPr>
          <p:spPr>
            <a:xfrm>
              <a:off x="4448815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6" name="Google Shape;7876;p13"/>
            <p:cNvSpPr/>
            <p:nvPr/>
          </p:nvSpPr>
          <p:spPr>
            <a:xfrm>
              <a:off x="4601523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7" name="Google Shape;7877;p13"/>
            <p:cNvSpPr/>
            <p:nvPr/>
          </p:nvSpPr>
          <p:spPr>
            <a:xfrm>
              <a:off x="7655676" y="868917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8" name="Google Shape;7878;p13"/>
            <p:cNvSpPr/>
            <p:nvPr/>
          </p:nvSpPr>
          <p:spPr>
            <a:xfrm>
              <a:off x="7808385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9" name="Google Shape;7879;p13"/>
            <p:cNvSpPr/>
            <p:nvPr/>
          </p:nvSpPr>
          <p:spPr>
            <a:xfrm>
              <a:off x="7961093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0" name="Google Shape;7880;p13"/>
            <p:cNvSpPr/>
            <p:nvPr/>
          </p:nvSpPr>
          <p:spPr>
            <a:xfrm>
              <a:off x="8113800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1" name="Google Shape;7881;p13"/>
            <p:cNvSpPr/>
            <p:nvPr/>
          </p:nvSpPr>
          <p:spPr>
            <a:xfrm>
              <a:off x="8266509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2" name="Google Shape;7882;p13"/>
            <p:cNvSpPr/>
            <p:nvPr/>
          </p:nvSpPr>
          <p:spPr>
            <a:xfrm>
              <a:off x="8419217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3" name="Google Shape;7883;p13"/>
            <p:cNvSpPr/>
            <p:nvPr/>
          </p:nvSpPr>
          <p:spPr>
            <a:xfrm>
              <a:off x="8571926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4" name="Google Shape;7884;p13"/>
            <p:cNvSpPr/>
            <p:nvPr/>
          </p:nvSpPr>
          <p:spPr>
            <a:xfrm>
              <a:off x="8724628" y="8689173"/>
              <a:ext cx="62230" cy="76835"/>
            </a:xfrm>
            <a:custGeom>
              <a:avLst/>
              <a:gdLst/>
              <a:ahLst/>
              <a:cxnLst/>
              <a:rect l="l" t="t" r="r" b="b"/>
              <a:pathLst>
                <a:path w="62229" h="76834" extrusionOk="0">
                  <a:moveTo>
                    <a:pt x="38182" y="0"/>
                  </a:moveTo>
                  <a:lnTo>
                    <a:pt x="23319" y="3000"/>
                  </a:lnTo>
                  <a:lnTo>
                    <a:pt x="11182" y="11181"/>
                  </a:lnTo>
                  <a:lnTo>
                    <a:pt x="3000" y="23318"/>
                  </a:lnTo>
                  <a:lnTo>
                    <a:pt x="0" y="38181"/>
                  </a:lnTo>
                  <a:lnTo>
                    <a:pt x="3000" y="53044"/>
                  </a:lnTo>
                  <a:lnTo>
                    <a:pt x="11182" y="65180"/>
                  </a:lnTo>
                  <a:lnTo>
                    <a:pt x="23319" y="73363"/>
                  </a:lnTo>
                  <a:lnTo>
                    <a:pt x="38182" y="76363"/>
                  </a:lnTo>
                  <a:lnTo>
                    <a:pt x="49421" y="74093"/>
                  </a:lnTo>
                  <a:lnTo>
                    <a:pt x="61892" y="8969"/>
                  </a:lnTo>
                  <a:lnTo>
                    <a:pt x="53039" y="3000"/>
                  </a:lnTo>
                  <a:lnTo>
                    <a:pt x="38182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5" name="Google Shape;7885;p13"/>
            <p:cNvSpPr/>
            <p:nvPr/>
          </p:nvSpPr>
          <p:spPr>
            <a:xfrm>
              <a:off x="20298" y="884188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6" name="Google Shape;7886;p13"/>
            <p:cNvSpPr/>
            <p:nvPr/>
          </p:nvSpPr>
          <p:spPr>
            <a:xfrm>
              <a:off x="173001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7" name="Google Shape;7887;p13"/>
            <p:cNvSpPr/>
            <p:nvPr/>
          </p:nvSpPr>
          <p:spPr>
            <a:xfrm>
              <a:off x="325709" y="884188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8" name="Google Shape;7888;p13"/>
            <p:cNvSpPr/>
            <p:nvPr/>
          </p:nvSpPr>
          <p:spPr>
            <a:xfrm>
              <a:off x="478417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9" name="Google Shape;7889;p13"/>
            <p:cNvSpPr/>
            <p:nvPr/>
          </p:nvSpPr>
          <p:spPr>
            <a:xfrm>
              <a:off x="7502968" y="884188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0" name="Google Shape;7890;p13"/>
            <p:cNvSpPr/>
            <p:nvPr/>
          </p:nvSpPr>
          <p:spPr>
            <a:xfrm>
              <a:off x="7655676" y="8841885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1" name="Google Shape;7891;p13"/>
            <p:cNvSpPr/>
            <p:nvPr/>
          </p:nvSpPr>
          <p:spPr>
            <a:xfrm>
              <a:off x="7808385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2" name="Google Shape;7892;p13"/>
            <p:cNvSpPr/>
            <p:nvPr/>
          </p:nvSpPr>
          <p:spPr>
            <a:xfrm>
              <a:off x="7961093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3" name="Google Shape;7893;p13"/>
            <p:cNvSpPr/>
            <p:nvPr/>
          </p:nvSpPr>
          <p:spPr>
            <a:xfrm>
              <a:off x="8113800" y="884188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4" name="Google Shape;7894;p13"/>
            <p:cNvSpPr/>
            <p:nvPr/>
          </p:nvSpPr>
          <p:spPr>
            <a:xfrm>
              <a:off x="8266509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5" name="Google Shape;7895;p13"/>
            <p:cNvSpPr/>
            <p:nvPr/>
          </p:nvSpPr>
          <p:spPr>
            <a:xfrm>
              <a:off x="8419217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6" name="Google Shape;7896;p13"/>
            <p:cNvSpPr/>
            <p:nvPr/>
          </p:nvSpPr>
          <p:spPr>
            <a:xfrm>
              <a:off x="8571926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7" name="Google Shape;7897;p13"/>
            <p:cNvSpPr/>
            <p:nvPr/>
          </p:nvSpPr>
          <p:spPr>
            <a:xfrm>
              <a:off x="20298" y="8994589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8" name="Google Shape;7898;p13"/>
            <p:cNvSpPr/>
            <p:nvPr/>
          </p:nvSpPr>
          <p:spPr>
            <a:xfrm>
              <a:off x="173001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9" name="Google Shape;7899;p13"/>
            <p:cNvSpPr/>
            <p:nvPr/>
          </p:nvSpPr>
          <p:spPr>
            <a:xfrm>
              <a:off x="325709" y="8994589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0" name="Google Shape;7900;p13"/>
            <p:cNvSpPr/>
            <p:nvPr/>
          </p:nvSpPr>
          <p:spPr>
            <a:xfrm>
              <a:off x="478417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1" name="Google Shape;7901;p13"/>
            <p:cNvSpPr/>
            <p:nvPr/>
          </p:nvSpPr>
          <p:spPr>
            <a:xfrm>
              <a:off x="7350260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2" name="Google Shape;7902;p13"/>
            <p:cNvSpPr/>
            <p:nvPr/>
          </p:nvSpPr>
          <p:spPr>
            <a:xfrm>
              <a:off x="7502968" y="8994589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3" name="Google Shape;7903;p13"/>
            <p:cNvSpPr/>
            <p:nvPr/>
          </p:nvSpPr>
          <p:spPr>
            <a:xfrm>
              <a:off x="7655676" y="8994589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4" name="Google Shape;7904;p13"/>
            <p:cNvSpPr/>
            <p:nvPr/>
          </p:nvSpPr>
          <p:spPr>
            <a:xfrm>
              <a:off x="7808385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5" name="Google Shape;7905;p13"/>
            <p:cNvSpPr/>
            <p:nvPr/>
          </p:nvSpPr>
          <p:spPr>
            <a:xfrm>
              <a:off x="7961093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6" name="Google Shape;7906;p13"/>
            <p:cNvSpPr/>
            <p:nvPr/>
          </p:nvSpPr>
          <p:spPr>
            <a:xfrm>
              <a:off x="8113800" y="8994589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7" name="Google Shape;7907;p13"/>
            <p:cNvSpPr/>
            <p:nvPr/>
          </p:nvSpPr>
          <p:spPr>
            <a:xfrm>
              <a:off x="8266509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8" name="Google Shape;7908;p13"/>
            <p:cNvSpPr/>
            <p:nvPr/>
          </p:nvSpPr>
          <p:spPr>
            <a:xfrm>
              <a:off x="8419217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9" name="Google Shape;7909;p13"/>
            <p:cNvSpPr/>
            <p:nvPr/>
          </p:nvSpPr>
          <p:spPr>
            <a:xfrm>
              <a:off x="8571926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0" name="Google Shape;7910;p13"/>
            <p:cNvSpPr/>
            <p:nvPr/>
          </p:nvSpPr>
          <p:spPr>
            <a:xfrm>
              <a:off x="20298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1" name="Google Shape;7911;p13"/>
            <p:cNvSpPr/>
            <p:nvPr/>
          </p:nvSpPr>
          <p:spPr>
            <a:xfrm>
              <a:off x="173001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2" name="Google Shape;7912;p13"/>
            <p:cNvSpPr/>
            <p:nvPr/>
          </p:nvSpPr>
          <p:spPr>
            <a:xfrm>
              <a:off x="325709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3" name="Google Shape;7913;p13"/>
            <p:cNvSpPr/>
            <p:nvPr/>
          </p:nvSpPr>
          <p:spPr>
            <a:xfrm>
              <a:off x="478417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4" name="Google Shape;7914;p13"/>
            <p:cNvSpPr/>
            <p:nvPr/>
          </p:nvSpPr>
          <p:spPr>
            <a:xfrm>
              <a:off x="631126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5" name="Google Shape;7915;p13"/>
            <p:cNvSpPr/>
            <p:nvPr/>
          </p:nvSpPr>
          <p:spPr>
            <a:xfrm>
              <a:off x="7350260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6" name="Google Shape;7916;p13"/>
            <p:cNvSpPr/>
            <p:nvPr/>
          </p:nvSpPr>
          <p:spPr>
            <a:xfrm>
              <a:off x="7502968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7" name="Google Shape;7917;p13"/>
            <p:cNvSpPr/>
            <p:nvPr/>
          </p:nvSpPr>
          <p:spPr>
            <a:xfrm>
              <a:off x="7655676" y="914730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8" name="Google Shape;7918;p13"/>
            <p:cNvSpPr/>
            <p:nvPr/>
          </p:nvSpPr>
          <p:spPr>
            <a:xfrm>
              <a:off x="7808385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9" name="Google Shape;7919;p13"/>
            <p:cNvSpPr/>
            <p:nvPr/>
          </p:nvSpPr>
          <p:spPr>
            <a:xfrm>
              <a:off x="7961093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0" name="Google Shape;7920;p13"/>
            <p:cNvSpPr/>
            <p:nvPr/>
          </p:nvSpPr>
          <p:spPr>
            <a:xfrm>
              <a:off x="8113800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1" name="Google Shape;7921;p13"/>
            <p:cNvSpPr/>
            <p:nvPr/>
          </p:nvSpPr>
          <p:spPr>
            <a:xfrm>
              <a:off x="8266509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2" name="Google Shape;7922;p13"/>
            <p:cNvSpPr/>
            <p:nvPr/>
          </p:nvSpPr>
          <p:spPr>
            <a:xfrm>
              <a:off x="8419217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3" name="Google Shape;7923;p13"/>
            <p:cNvSpPr/>
            <p:nvPr/>
          </p:nvSpPr>
          <p:spPr>
            <a:xfrm>
              <a:off x="20298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4" name="Google Shape;7924;p13"/>
            <p:cNvSpPr/>
            <p:nvPr/>
          </p:nvSpPr>
          <p:spPr>
            <a:xfrm>
              <a:off x="173001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5" name="Google Shape;7925;p13"/>
            <p:cNvSpPr/>
            <p:nvPr/>
          </p:nvSpPr>
          <p:spPr>
            <a:xfrm>
              <a:off x="325709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6" name="Google Shape;7926;p13"/>
            <p:cNvSpPr/>
            <p:nvPr/>
          </p:nvSpPr>
          <p:spPr>
            <a:xfrm>
              <a:off x="478417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7" name="Google Shape;7927;p13"/>
            <p:cNvSpPr/>
            <p:nvPr/>
          </p:nvSpPr>
          <p:spPr>
            <a:xfrm>
              <a:off x="631126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8" name="Google Shape;7928;p13"/>
            <p:cNvSpPr/>
            <p:nvPr/>
          </p:nvSpPr>
          <p:spPr>
            <a:xfrm>
              <a:off x="783834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9" name="Google Shape;7929;p13"/>
            <p:cNvSpPr/>
            <p:nvPr/>
          </p:nvSpPr>
          <p:spPr>
            <a:xfrm>
              <a:off x="7197557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0" name="Google Shape;7930;p13"/>
            <p:cNvSpPr/>
            <p:nvPr/>
          </p:nvSpPr>
          <p:spPr>
            <a:xfrm>
              <a:off x="7350260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1" name="Google Shape;7931;p13"/>
            <p:cNvSpPr/>
            <p:nvPr/>
          </p:nvSpPr>
          <p:spPr>
            <a:xfrm>
              <a:off x="7502968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2" name="Google Shape;7932;p13"/>
            <p:cNvSpPr/>
            <p:nvPr/>
          </p:nvSpPr>
          <p:spPr>
            <a:xfrm>
              <a:off x="7655676" y="930000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3" name="Google Shape;7933;p13"/>
            <p:cNvSpPr/>
            <p:nvPr/>
          </p:nvSpPr>
          <p:spPr>
            <a:xfrm>
              <a:off x="7808385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4" name="Google Shape;7934;p13"/>
            <p:cNvSpPr/>
            <p:nvPr/>
          </p:nvSpPr>
          <p:spPr>
            <a:xfrm>
              <a:off x="7961093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5" name="Google Shape;7935;p13"/>
            <p:cNvSpPr/>
            <p:nvPr/>
          </p:nvSpPr>
          <p:spPr>
            <a:xfrm>
              <a:off x="8113800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6" name="Google Shape;7936;p13"/>
            <p:cNvSpPr/>
            <p:nvPr/>
          </p:nvSpPr>
          <p:spPr>
            <a:xfrm>
              <a:off x="8266509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7" name="Google Shape;7937;p13"/>
            <p:cNvSpPr/>
            <p:nvPr/>
          </p:nvSpPr>
          <p:spPr>
            <a:xfrm>
              <a:off x="20298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8" name="Google Shape;7938;p13"/>
            <p:cNvSpPr/>
            <p:nvPr/>
          </p:nvSpPr>
          <p:spPr>
            <a:xfrm>
              <a:off x="173001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9" name="Google Shape;7939;p13"/>
            <p:cNvSpPr/>
            <p:nvPr/>
          </p:nvSpPr>
          <p:spPr>
            <a:xfrm>
              <a:off x="325709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0" name="Google Shape;7940;p13"/>
            <p:cNvSpPr/>
            <p:nvPr/>
          </p:nvSpPr>
          <p:spPr>
            <a:xfrm>
              <a:off x="478417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1" name="Google Shape;7941;p13"/>
            <p:cNvSpPr/>
            <p:nvPr/>
          </p:nvSpPr>
          <p:spPr>
            <a:xfrm>
              <a:off x="631126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2" name="Google Shape;7942;p13"/>
            <p:cNvSpPr/>
            <p:nvPr/>
          </p:nvSpPr>
          <p:spPr>
            <a:xfrm>
              <a:off x="783834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3" name="Google Shape;7943;p13"/>
            <p:cNvSpPr/>
            <p:nvPr/>
          </p:nvSpPr>
          <p:spPr>
            <a:xfrm>
              <a:off x="936542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4" name="Google Shape;7944;p13"/>
            <p:cNvSpPr/>
            <p:nvPr/>
          </p:nvSpPr>
          <p:spPr>
            <a:xfrm>
              <a:off x="7044849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5" name="Google Shape;7945;p13"/>
            <p:cNvSpPr/>
            <p:nvPr/>
          </p:nvSpPr>
          <p:spPr>
            <a:xfrm>
              <a:off x="7197557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6" name="Google Shape;7946;p13"/>
            <p:cNvSpPr/>
            <p:nvPr/>
          </p:nvSpPr>
          <p:spPr>
            <a:xfrm>
              <a:off x="7350260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7" name="Google Shape;7947;p13"/>
            <p:cNvSpPr/>
            <p:nvPr/>
          </p:nvSpPr>
          <p:spPr>
            <a:xfrm>
              <a:off x="7502968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8" name="Google Shape;7948;p13"/>
            <p:cNvSpPr/>
            <p:nvPr/>
          </p:nvSpPr>
          <p:spPr>
            <a:xfrm>
              <a:off x="7655676" y="945270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9" name="Google Shape;7949;p13"/>
            <p:cNvSpPr/>
            <p:nvPr/>
          </p:nvSpPr>
          <p:spPr>
            <a:xfrm>
              <a:off x="7808385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0" name="Google Shape;7950;p13"/>
            <p:cNvSpPr/>
            <p:nvPr/>
          </p:nvSpPr>
          <p:spPr>
            <a:xfrm>
              <a:off x="7961093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1" name="Google Shape;7951;p13"/>
            <p:cNvSpPr/>
            <p:nvPr/>
          </p:nvSpPr>
          <p:spPr>
            <a:xfrm>
              <a:off x="8113800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2" name="Google Shape;7952;p13"/>
            <p:cNvSpPr/>
            <p:nvPr/>
          </p:nvSpPr>
          <p:spPr>
            <a:xfrm>
              <a:off x="8266509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3" name="Google Shape;7953;p13"/>
            <p:cNvSpPr/>
            <p:nvPr/>
          </p:nvSpPr>
          <p:spPr>
            <a:xfrm>
              <a:off x="20298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4" name="Google Shape;7954;p13"/>
            <p:cNvSpPr/>
            <p:nvPr/>
          </p:nvSpPr>
          <p:spPr>
            <a:xfrm>
              <a:off x="173001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5" name="Google Shape;7955;p13"/>
            <p:cNvSpPr/>
            <p:nvPr/>
          </p:nvSpPr>
          <p:spPr>
            <a:xfrm>
              <a:off x="325709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6" name="Google Shape;7956;p13"/>
            <p:cNvSpPr/>
            <p:nvPr/>
          </p:nvSpPr>
          <p:spPr>
            <a:xfrm>
              <a:off x="478417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7" name="Google Shape;7957;p13"/>
            <p:cNvSpPr/>
            <p:nvPr/>
          </p:nvSpPr>
          <p:spPr>
            <a:xfrm>
              <a:off x="631126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8" name="Google Shape;7958;p13"/>
            <p:cNvSpPr/>
            <p:nvPr/>
          </p:nvSpPr>
          <p:spPr>
            <a:xfrm>
              <a:off x="783834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9" name="Google Shape;7959;p13"/>
            <p:cNvSpPr/>
            <p:nvPr/>
          </p:nvSpPr>
          <p:spPr>
            <a:xfrm>
              <a:off x="936542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0" name="Google Shape;7960;p13"/>
            <p:cNvSpPr/>
            <p:nvPr/>
          </p:nvSpPr>
          <p:spPr>
            <a:xfrm>
              <a:off x="1089250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1" name="Google Shape;7961;p13"/>
            <p:cNvSpPr/>
            <p:nvPr/>
          </p:nvSpPr>
          <p:spPr>
            <a:xfrm>
              <a:off x="6739433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2" name="Google Shape;7962;p13"/>
            <p:cNvSpPr/>
            <p:nvPr/>
          </p:nvSpPr>
          <p:spPr>
            <a:xfrm>
              <a:off x="6892140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3" name="Google Shape;7963;p13"/>
            <p:cNvSpPr/>
            <p:nvPr/>
          </p:nvSpPr>
          <p:spPr>
            <a:xfrm>
              <a:off x="7044849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4" name="Google Shape;7964;p13"/>
            <p:cNvSpPr/>
            <p:nvPr/>
          </p:nvSpPr>
          <p:spPr>
            <a:xfrm>
              <a:off x="7197557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5" name="Google Shape;7965;p13"/>
            <p:cNvSpPr/>
            <p:nvPr/>
          </p:nvSpPr>
          <p:spPr>
            <a:xfrm>
              <a:off x="7350260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6" name="Google Shape;7966;p13"/>
            <p:cNvSpPr/>
            <p:nvPr/>
          </p:nvSpPr>
          <p:spPr>
            <a:xfrm>
              <a:off x="7502968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7" name="Google Shape;7967;p13"/>
            <p:cNvSpPr/>
            <p:nvPr/>
          </p:nvSpPr>
          <p:spPr>
            <a:xfrm>
              <a:off x="7655676" y="960542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8" name="Google Shape;7968;p13"/>
            <p:cNvSpPr/>
            <p:nvPr/>
          </p:nvSpPr>
          <p:spPr>
            <a:xfrm>
              <a:off x="7808385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9" name="Google Shape;7969;p13"/>
            <p:cNvSpPr/>
            <p:nvPr/>
          </p:nvSpPr>
          <p:spPr>
            <a:xfrm>
              <a:off x="7961093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0" name="Google Shape;7970;p13"/>
            <p:cNvSpPr/>
            <p:nvPr/>
          </p:nvSpPr>
          <p:spPr>
            <a:xfrm>
              <a:off x="8113800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1" name="Google Shape;7971;p13"/>
            <p:cNvSpPr/>
            <p:nvPr/>
          </p:nvSpPr>
          <p:spPr>
            <a:xfrm>
              <a:off x="173001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2" name="Google Shape;7972;p13"/>
            <p:cNvSpPr/>
            <p:nvPr/>
          </p:nvSpPr>
          <p:spPr>
            <a:xfrm>
              <a:off x="325709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3" name="Google Shape;7973;p13"/>
            <p:cNvSpPr/>
            <p:nvPr/>
          </p:nvSpPr>
          <p:spPr>
            <a:xfrm>
              <a:off x="478417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4" name="Google Shape;7974;p13"/>
            <p:cNvSpPr/>
            <p:nvPr/>
          </p:nvSpPr>
          <p:spPr>
            <a:xfrm>
              <a:off x="631126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5" name="Google Shape;7975;p13"/>
            <p:cNvSpPr/>
            <p:nvPr/>
          </p:nvSpPr>
          <p:spPr>
            <a:xfrm>
              <a:off x="783834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6" name="Google Shape;7976;p13"/>
            <p:cNvSpPr/>
            <p:nvPr/>
          </p:nvSpPr>
          <p:spPr>
            <a:xfrm>
              <a:off x="936542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7" name="Google Shape;7977;p13"/>
            <p:cNvSpPr/>
            <p:nvPr/>
          </p:nvSpPr>
          <p:spPr>
            <a:xfrm>
              <a:off x="1089250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8" name="Google Shape;7978;p13"/>
            <p:cNvSpPr/>
            <p:nvPr/>
          </p:nvSpPr>
          <p:spPr>
            <a:xfrm>
              <a:off x="1241959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9" name="Google Shape;7979;p13"/>
            <p:cNvSpPr/>
            <p:nvPr/>
          </p:nvSpPr>
          <p:spPr>
            <a:xfrm>
              <a:off x="1394668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0" name="Google Shape;7980;p13"/>
            <p:cNvSpPr/>
            <p:nvPr/>
          </p:nvSpPr>
          <p:spPr>
            <a:xfrm>
              <a:off x="6586725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1" name="Google Shape;7981;p13"/>
            <p:cNvSpPr/>
            <p:nvPr/>
          </p:nvSpPr>
          <p:spPr>
            <a:xfrm>
              <a:off x="6739433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2" name="Google Shape;7982;p13"/>
            <p:cNvSpPr/>
            <p:nvPr/>
          </p:nvSpPr>
          <p:spPr>
            <a:xfrm>
              <a:off x="6892140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3" name="Google Shape;7983;p13"/>
            <p:cNvSpPr/>
            <p:nvPr/>
          </p:nvSpPr>
          <p:spPr>
            <a:xfrm>
              <a:off x="7044849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4" name="Google Shape;7984;p13"/>
            <p:cNvSpPr/>
            <p:nvPr/>
          </p:nvSpPr>
          <p:spPr>
            <a:xfrm>
              <a:off x="7197557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5" name="Google Shape;7985;p13"/>
            <p:cNvSpPr/>
            <p:nvPr/>
          </p:nvSpPr>
          <p:spPr>
            <a:xfrm>
              <a:off x="7350260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6" name="Google Shape;7986;p13"/>
            <p:cNvSpPr/>
            <p:nvPr/>
          </p:nvSpPr>
          <p:spPr>
            <a:xfrm>
              <a:off x="7502968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7" name="Google Shape;7987;p13"/>
            <p:cNvSpPr/>
            <p:nvPr/>
          </p:nvSpPr>
          <p:spPr>
            <a:xfrm>
              <a:off x="7655676" y="975812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8" name="Google Shape;7988;p13"/>
            <p:cNvSpPr/>
            <p:nvPr/>
          </p:nvSpPr>
          <p:spPr>
            <a:xfrm>
              <a:off x="7808385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9" name="Google Shape;7989;p13"/>
            <p:cNvSpPr/>
            <p:nvPr/>
          </p:nvSpPr>
          <p:spPr>
            <a:xfrm>
              <a:off x="7961093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0" name="Google Shape;7990;p13"/>
            <p:cNvSpPr/>
            <p:nvPr/>
          </p:nvSpPr>
          <p:spPr>
            <a:xfrm>
              <a:off x="325709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1" name="Google Shape;7991;p13"/>
            <p:cNvSpPr/>
            <p:nvPr/>
          </p:nvSpPr>
          <p:spPr>
            <a:xfrm>
              <a:off x="478417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2" name="Google Shape;7992;p13"/>
            <p:cNvSpPr/>
            <p:nvPr/>
          </p:nvSpPr>
          <p:spPr>
            <a:xfrm>
              <a:off x="631126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3" name="Google Shape;7993;p13"/>
            <p:cNvSpPr/>
            <p:nvPr/>
          </p:nvSpPr>
          <p:spPr>
            <a:xfrm>
              <a:off x="783834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4" name="Google Shape;7994;p13"/>
            <p:cNvSpPr/>
            <p:nvPr/>
          </p:nvSpPr>
          <p:spPr>
            <a:xfrm>
              <a:off x="936542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5" name="Google Shape;7995;p13"/>
            <p:cNvSpPr/>
            <p:nvPr/>
          </p:nvSpPr>
          <p:spPr>
            <a:xfrm>
              <a:off x="1089250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6" name="Google Shape;7996;p13"/>
            <p:cNvSpPr/>
            <p:nvPr/>
          </p:nvSpPr>
          <p:spPr>
            <a:xfrm>
              <a:off x="1241959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7" name="Google Shape;7997;p13"/>
            <p:cNvSpPr/>
            <p:nvPr/>
          </p:nvSpPr>
          <p:spPr>
            <a:xfrm>
              <a:off x="1394668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8" name="Google Shape;7998;p13"/>
            <p:cNvSpPr/>
            <p:nvPr/>
          </p:nvSpPr>
          <p:spPr>
            <a:xfrm>
              <a:off x="1547370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9" name="Google Shape;7999;p13"/>
            <p:cNvSpPr/>
            <p:nvPr/>
          </p:nvSpPr>
          <p:spPr>
            <a:xfrm>
              <a:off x="6434016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0" name="Google Shape;8000;p13"/>
            <p:cNvSpPr/>
            <p:nvPr/>
          </p:nvSpPr>
          <p:spPr>
            <a:xfrm>
              <a:off x="6586725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1" name="Google Shape;8001;p13"/>
            <p:cNvSpPr/>
            <p:nvPr/>
          </p:nvSpPr>
          <p:spPr>
            <a:xfrm>
              <a:off x="6739433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2" name="Google Shape;8002;p13"/>
            <p:cNvSpPr/>
            <p:nvPr/>
          </p:nvSpPr>
          <p:spPr>
            <a:xfrm>
              <a:off x="6892140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3" name="Google Shape;8003;p13"/>
            <p:cNvSpPr/>
            <p:nvPr/>
          </p:nvSpPr>
          <p:spPr>
            <a:xfrm>
              <a:off x="7044849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4" name="Google Shape;8004;p13"/>
            <p:cNvSpPr/>
            <p:nvPr/>
          </p:nvSpPr>
          <p:spPr>
            <a:xfrm>
              <a:off x="7197557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5" name="Google Shape;8005;p13"/>
            <p:cNvSpPr/>
            <p:nvPr/>
          </p:nvSpPr>
          <p:spPr>
            <a:xfrm>
              <a:off x="7350260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6" name="Google Shape;8006;p13"/>
            <p:cNvSpPr/>
            <p:nvPr/>
          </p:nvSpPr>
          <p:spPr>
            <a:xfrm>
              <a:off x="7502968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7" name="Google Shape;8007;p13"/>
            <p:cNvSpPr/>
            <p:nvPr/>
          </p:nvSpPr>
          <p:spPr>
            <a:xfrm>
              <a:off x="7655676" y="991083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8" name="Google Shape;8008;p13"/>
            <p:cNvSpPr/>
            <p:nvPr/>
          </p:nvSpPr>
          <p:spPr>
            <a:xfrm>
              <a:off x="7808385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9" name="Google Shape;8009;p13"/>
            <p:cNvSpPr/>
            <p:nvPr/>
          </p:nvSpPr>
          <p:spPr>
            <a:xfrm>
              <a:off x="478417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0" name="Google Shape;8010;p13"/>
            <p:cNvSpPr/>
            <p:nvPr/>
          </p:nvSpPr>
          <p:spPr>
            <a:xfrm>
              <a:off x="631126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1" name="Google Shape;8011;p13"/>
            <p:cNvSpPr/>
            <p:nvPr/>
          </p:nvSpPr>
          <p:spPr>
            <a:xfrm>
              <a:off x="783834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2" name="Google Shape;8012;p13"/>
            <p:cNvSpPr/>
            <p:nvPr/>
          </p:nvSpPr>
          <p:spPr>
            <a:xfrm>
              <a:off x="936542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3" name="Google Shape;8013;p13"/>
            <p:cNvSpPr/>
            <p:nvPr/>
          </p:nvSpPr>
          <p:spPr>
            <a:xfrm>
              <a:off x="1089250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4" name="Google Shape;8014;p13"/>
            <p:cNvSpPr/>
            <p:nvPr/>
          </p:nvSpPr>
          <p:spPr>
            <a:xfrm>
              <a:off x="1241959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5" name="Google Shape;8015;p13"/>
            <p:cNvSpPr/>
            <p:nvPr/>
          </p:nvSpPr>
          <p:spPr>
            <a:xfrm>
              <a:off x="1394668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6" name="Google Shape;8016;p13"/>
            <p:cNvSpPr/>
            <p:nvPr/>
          </p:nvSpPr>
          <p:spPr>
            <a:xfrm>
              <a:off x="1547370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7" name="Google Shape;8017;p13"/>
            <p:cNvSpPr/>
            <p:nvPr/>
          </p:nvSpPr>
          <p:spPr>
            <a:xfrm>
              <a:off x="1700079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8" name="Google Shape;8018;p13"/>
            <p:cNvSpPr/>
            <p:nvPr/>
          </p:nvSpPr>
          <p:spPr>
            <a:xfrm>
              <a:off x="1852787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9" name="Google Shape;8019;p13"/>
            <p:cNvSpPr/>
            <p:nvPr/>
          </p:nvSpPr>
          <p:spPr>
            <a:xfrm>
              <a:off x="6128600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0" name="Google Shape;8020;p13"/>
            <p:cNvSpPr/>
            <p:nvPr/>
          </p:nvSpPr>
          <p:spPr>
            <a:xfrm>
              <a:off x="6281308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1" name="Google Shape;8021;p13"/>
            <p:cNvSpPr/>
            <p:nvPr/>
          </p:nvSpPr>
          <p:spPr>
            <a:xfrm>
              <a:off x="6434016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2" name="Google Shape;8022;p13"/>
            <p:cNvSpPr/>
            <p:nvPr/>
          </p:nvSpPr>
          <p:spPr>
            <a:xfrm>
              <a:off x="6586725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3" name="Google Shape;8023;p13"/>
            <p:cNvSpPr/>
            <p:nvPr/>
          </p:nvSpPr>
          <p:spPr>
            <a:xfrm>
              <a:off x="6739433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4" name="Google Shape;8024;p13"/>
            <p:cNvSpPr/>
            <p:nvPr/>
          </p:nvSpPr>
          <p:spPr>
            <a:xfrm>
              <a:off x="6892140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5" name="Google Shape;8025;p13"/>
            <p:cNvSpPr/>
            <p:nvPr/>
          </p:nvSpPr>
          <p:spPr>
            <a:xfrm>
              <a:off x="7044849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6" name="Google Shape;8026;p13"/>
            <p:cNvSpPr/>
            <p:nvPr/>
          </p:nvSpPr>
          <p:spPr>
            <a:xfrm>
              <a:off x="7197557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7" name="Google Shape;8027;p13"/>
            <p:cNvSpPr/>
            <p:nvPr/>
          </p:nvSpPr>
          <p:spPr>
            <a:xfrm>
              <a:off x="7350260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8" name="Google Shape;8028;p13"/>
            <p:cNvSpPr/>
            <p:nvPr/>
          </p:nvSpPr>
          <p:spPr>
            <a:xfrm>
              <a:off x="7502968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9" name="Google Shape;8029;p13"/>
            <p:cNvSpPr/>
            <p:nvPr/>
          </p:nvSpPr>
          <p:spPr>
            <a:xfrm>
              <a:off x="7655676" y="1006354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0" name="Google Shape;8030;p13"/>
            <p:cNvSpPr/>
            <p:nvPr/>
          </p:nvSpPr>
          <p:spPr>
            <a:xfrm>
              <a:off x="631126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1" name="Google Shape;8031;p13"/>
            <p:cNvSpPr/>
            <p:nvPr/>
          </p:nvSpPr>
          <p:spPr>
            <a:xfrm>
              <a:off x="783834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2" name="Google Shape;8032;p13"/>
            <p:cNvSpPr/>
            <p:nvPr/>
          </p:nvSpPr>
          <p:spPr>
            <a:xfrm>
              <a:off x="936542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3" name="Google Shape;8033;p13"/>
            <p:cNvSpPr/>
            <p:nvPr/>
          </p:nvSpPr>
          <p:spPr>
            <a:xfrm>
              <a:off x="1089250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4" name="Google Shape;8034;p13"/>
            <p:cNvSpPr/>
            <p:nvPr/>
          </p:nvSpPr>
          <p:spPr>
            <a:xfrm>
              <a:off x="1241959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5" name="Google Shape;8035;p13"/>
            <p:cNvSpPr/>
            <p:nvPr/>
          </p:nvSpPr>
          <p:spPr>
            <a:xfrm>
              <a:off x="1394668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6" name="Google Shape;8036;p13"/>
            <p:cNvSpPr/>
            <p:nvPr/>
          </p:nvSpPr>
          <p:spPr>
            <a:xfrm>
              <a:off x="1547370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7" name="Google Shape;8037;p13"/>
            <p:cNvSpPr/>
            <p:nvPr/>
          </p:nvSpPr>
          <p:spPr>
            <a:xfrm>
              <a:off x="1700079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8" name="Google Shape;8038;p13"/>
            <p:cNvSpPr/>
            <p:nvPr/>
          </p:nvSpPr>
          <p:spPr>
            <a:xfrm>
              <a:off x="1852787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9" name="Google Shape;8039;p13"/>
            <p:cNvSpPr/>
            <p:nvPr/>
          </p:nvSpPr>
          <p:spPr>
            <a:xfrm>
              <a:off x="2005495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0" name="Google Shape;8040;p13"/>
            <p:cNvSpPr/>
            <p:nvPr/>
          </p:nvSpPr>
          <p:spPr>
            <a:xfrm>
              <a:off x="2158203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1" name="Google Shape;8041;p13"/>
            <p:cNvSpPr/>
            <p:nvPr/>
          </p:nvSpPr>
          <p:spPr>
            <a:xfrm>
              <a:off x="5823184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2" name="Google Shape;8042;p13"/>
            <p:cNvSpPr/>
            <p:nvPr/>
          </p:nvSpPr>
          <p:spPr>
            <a:xfrm>
              <a:off x="5975892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3" name="Google Shape;8043;p13"/>
            <p:cNvSpPr/>
            <p:nvPr/>
          </p:nvSpPr>
          <p:spPr>
            <a:xfrm>
              <a:off x="6128600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4" name="Google Shape;8044;p13"/>
            <p:cNvSpPr/>
            <p:nvPr/>
          </p:nvSpPr>
          <p:spPr>
            <a:xfrm>
              <a:off x="6281308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5" name="Google Shape;8045;p13"/>
            <p:cNvSpPr/>
            <p:nvPr/>
          </p:nvSpPr>
          <p:spPr>
            <a:xfrm>
              <a:off x="6434016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6" name="Google Shape;8046;p13"/>
            <p:cNvSpPr/>
            <p:nvPr/>
          </p:nvSpPr>
          <p:spPr>
            <a:xfrm>
              <a:off x="6586725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7" name="Google Shape;8047;p13"/>
            <p:cNvSpPr/>
            <p:nvPr/>
          </p:nvSpPr>
          <p:spPr>
            <a:xfrm>
              <a:off x="6739433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8" name="Google Shape;8048;p13"/>
            <p:cNvSpPr/>
            <p:nvPr/>
          </p:nvSpPr>
          <p:spPr>
            <a:xfrm>
              <a:off x="6892140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9" name="Google Shape;8049;p13"/>
            <p:cNvSpPr/>
            <p:nvPr/>
          </p:nvSpPr>
          <p:spPr>
            <a:xfrm>
              <a:off x="7044849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0" name="Google Shape;8050;p13"/>
            <p:cNvSpPr/>
            <p:nvPr/>
          </p:nvSpPr>
          <p:spPr>
            <a:xfrm>
              <a:off x="7197557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1" name="Google Shape;8051;p13"/>
            <p:cNvSpPr/>
            <p:nvPr/>
          </p:nvSpPr>
          <p:spPr>
            <a:xfrm>
              <a:off x="7350260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2" name="Google Shape;8052;p13"/>
            <p:cNvSpPr/>
            <p:nvPr/>
          </p:nvSpPr>
          <p:spPr>
            <a:xfrm>
              <a:off x="7502968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3" name="Google Shape;8053;p13"/>
            <p:cNvSpPr/>
            <p:nvPr/>
          </p:nvSpPr>
          <p:spPr>
            <a:xfrm>
              <a:off x="783834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4" name="Google Shape;8054;p13"/>
            <p:cNvSpPr/>
            <p:nvPr/>
          </p:nvSpPr>
          <p:spPr>
            <a:xfrm>
              <a:off x="936542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5" name="Google Shape;8055;p13"/>
            <p:cNvSpPr/>
            <p:nvPr/>
          </p:nvSpPr>
          <p:spPr>
            <a:xfrm>
              <a:off x="1089250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6" name="Google Shape;8056;p13"/>
            <p:cNvSpPr/>
            <p:nvPr/>
          </p:nvSpPr>
          <p:spPr>
            <a:xfrm>
              <a:off x="1241959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7" name="Google Shape;8057;p13"/>
            <p:cNvSpPr/>
            <p:nvPr/>
          </p:nvSpPr>
          <p:spPr>
            <a:xfrm>
              <a:off x="1394668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8" name="Google Shape;8058;p13"/>
            <p:cNvSpPr/>
            <p:nvPr/>
          </p:nvSpPr>
          <p:spPr>
            <a:xfrm>
              <a:off x="1547370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9" name="Google Shape;8059;p13"/>
            <p:cNvSpPr/>
            <p:nvPr/>
          </p:nvSpPr>
          <p:spPr>
            <a:xfrm>
              <a:off x="1700079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0" name="Google Shape;8060;p13"/>
            <p:cNvSpPr/>
            <p:nvPr/>
          </p:nvSpPr>
          <p:spPr>
            <a:xfrm>
              <a:off x="1852787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1" name="Google Shape;8061;p13"/>
            <p:cNvSpPr/>
            <p:nvPr/>
          </p:nvSpPr>
          <p:spPr>
            <a:xfrm>
              <a:off x="2005495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2" name="Google Shape;8062;p13"/>
            <p:cNvSpPr/>
            <p:nvPr/>
          </p:nvSpPr>
          <p:spPr>
            <a:xfrm>
              <a:off x="2158203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3" name="Google Shape;8063;p13"/>
            <p:cNvSpPr/>
            <p:nvPr/>
          </p:nvSpPr>
          <p:spPr>
            <a:xfrm>
              <a:off x="2310911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4" name="Google Shape;8064;p13"/>
            <p:cNvSpPr/>
            <p:nvPr/>
          </p:nvSpPr>
          <p:spPr>
            <a:xfrm>
              <a:off x="2463620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5" name="Google Shape;8065;p13"/>
            <p:cNvSpPr/>
            <p:nvPr/>
          </p:nvSpPr>
          <p:spPr>
            <a:xfrm>
              <a:off x="2616327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6" name="Google Shape;8066;p13"/>
            <p:cNvSpPr/>
            <p:nvPr/>
          </p:nvSpPr>
          <p:spPr>
            <a:xfrm>
              <a:off x="5365064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7" name="Google Shape;8067;p13"/>
            <p:cNvSpPr/>
            <p:nvPr/>
          </p:nvSpPr>
          <p:spPr>
            <a:xfrm>
              <a:off x="5517773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8" name="Google Shape;8068;p13"/>
            <p:cNvSpPr/>
            <p:nvPr/>
          </p:nvSpPr>
          <p:spPr>
            <a:xfrm>
              <a:off x="5670480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9" name="Google Shape;8069;p13"/>
            <p:cNvSpPr/>
            <p:nvPr/>
          </p:nvSpPr>
          <p:spPr>
            <a:xfrm>
              <a:off x="5823184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0" name="Google Shape;8070;p13"/>
            <p:cNvSpPr/>
            <p:nvPr/>
          </p:nvSpPr>
          <p:spPr>
            <a:xfrm>
              <a:off x="5975892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1" name="Google Shape;8071;p13"/>
            <p:cNvSpPr/>
            <p:nvPr/>
          </p:nvSpPr>
          <p:spPr>
            <a:xfrm>
              <a:off x="6128600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2" name="Google Shape;8072;p13"/>
            <p:cNvSpPr/>
            <p:nvPr/>
          </p:nvSpPr>
          <p:spPr>
            <a:xfrm>
              <a:off x="6281308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3" name="Google Shape;8073;p13"/>
            <p:cNvSpPr/>
            <p:nvPr/>
          </p:nvSpPr>
          <p:spPr>
            <a:xfrm>
              <a:off x="6434016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4" name="Google Shape;8074;p13"/>
            <p:cNvSpPr/>
            <p:nvPr/>
          </p:nvSpPr>
          <p:spPr>
            <a:xfrm>
              <a:off x="6586725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5" name="Google Shape;8075;p13"/>
            <p:cNvSpPr/>
            <p:nvPr/>
          </p:nvSpPr>
          <p:spPr>
            <a:xfrm>
              <a:off x="6739433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6" name="Google Shape;8076;p13"/>
            <p:cNvSpPr/>
            <p:nvPr/>
          </p:nvSpPr>
          <p:spPr>
            <a:xfrm>
              <a:off x="6892140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7" name="Google Shape;8077;p13"/>
            <p:cNvSpPr/>
            <p:nvPr/>
          </p:nvSpPr>
          <p:spPr>
            <a:xfrm>
              <a:off x="7044849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8" name="Google Shape;8078;p13"/>
            <p:cNvSpPr/>
            <p:nvPr/>
          </p:nvSpPr>
          <p:spPr>
            <a:xfrm>
              <a:off x="7197557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9" name="Google Shape;8079;p13"/>
            <p:cNvSpPr/>
            <p:nvPr/>
          </p:nvSpPr>
          <p:spPr>
            <a:xfrm>
              <a:off x="7350260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0" name="Google Shape;8080;p13"/>
            <p:cNvSpPr/>
            <p:nvPr/>
          </p:nvSpPr>
          <p:spPr>
            <a:xfrm>
              <a:off x="936542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1" name="Google Shape;8081;p13"/>
            <p:cNvSpPr/>
            <p:nvPr/>
          </p:nvSpPr>
          <p:spPr>
            <a:xfrm>
              <a:off x="1089250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2" name="Google Shape;8082;p13"/>
            <p:cNvSpPr/>
            <p:nvPr/>
          </p:nvSpPr>
          <p:spPr>
            <a:xfrm>
              <a:off x="1241959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3" name="Google Shape;8083;p13"/>
            <p:cNvSpPr/>
            <p:nvPr/>
          </p:nvSpPr>
          <p:spPr>
            <a:xfrm>
              <a:off x="1394668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4" name="Google Shape;8084;p13"/>
            <p:cNvSpPr/>
            <p:nvPr/>
          </p:nvSpPr>
          <p:spPr>
            <a:xfrm>
              <a:off x="1547370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5" name="Google Shape;8085;p13"/>
            <p:cNvSpPr/>
            <p:nvPr/>
          </p:nvSpPr>
          <p:spPr>
            <a:xfrm>
              <a:off x="1700079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6" name="Google Shape;8086;p13"/>
            <p:cNvSpPr/>
            <p:nvPr/>
          </p:nvSpPr>
          <p:spPr>
            <a:xfrm>
              <a:off x="1852787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7" name="Google Shape;8087;p13"/>
            <p:cNvSpPr/>
            <p:nvPr/>
          </p:nvSpPr>
          <p:spPr>
            <a:xfrm>
              <a:off x="2005495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8" name="Google Shape;8088;p13"/>
            <p:cNvSpPr/>
            <p:nvPr/>
          </p:nvSpPr>
          <p:spPr>
            <a:xfrm>
              <a:off x="2158203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9" name="Google Shape;8089;p13"/>
            <p:cNvSpPr/>
            <p:nvPr/>
          </p:nvSpPr>
          <p:spPr>
            <a:xfrm>
              <a:off x="2310911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0" name="Google Shape;8090;p13"/>
            <p:cNvSpPr/>
            <p:nvPr/>
          </p:nvSpPr>
          <p:spPr>
            <a:xfrm>
              <a:off x="2463620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1" name="Google Shape;8091;p13"/>
            <p:cNvSpPr/>
            <p:nvPr/>
          </p:nvSpPr>
          <p:spPr>
            <a:xfrm>
              <a:off x="2616327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2" name="Google Shape;8092;p13"/>
            <p:cNvSpPr/>
            <p:nvPr/>
          </p:nvSpPr>
          <p:spPr>
            <a:xfrm>
              <a:off x="2769036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3" name="Google Shape;8093;p13"/>
            <p:cNvSpPr/>
            <p:nvPr/>
          </p:nvSpPr>
          <p:spPr>
            <a:xfrm>
              <a:off x="2921744" y="10521670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4" name="Google Shape;8094;p13"/>
            <p:cNvSpPr/>
            <p:nvPr/>
          </p:nvSpPr>
          <p:spPr>
            <a:xfrm>
              <a:off x="3074447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5" name="Google Shape;8095;p13"/>
            <p:cNvSpPr/>
            <p:nvPr/>
          </p:nvSpPr>
          <p:spPr>
            <a:xfrm>
              <a:off x="3227155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6" name="Google Shape;8096;p13"/>
            <p:cNvSpPr/>
            <p:nvPr/>
          </p:nvSpPr>
          <p:spPr>
            <a:xfrm>
              <a:off x="3379863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7" name="Google Shape;8097;p13"/>
            <p:cNvSpPr/>
            <p:nvPr/>
          </p:nvSpPr>
          <p:spPr>
            <a:xfrm>
              <a:off x="4754232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8" name="Google Shape;8098;p13"/>
            <p:cNvSpPr/>
            <p:nvPr/>
          </p:nvSpPr>
          <p:spPr>
            <a:xfrm>
              <a:off x="4906940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9" name="Google Shape;8099;p13"/>
            <p:cNvSpPr/>
            <p:nvPr/>
          </p:nvSpPr>
          <p:spPr>
            <a:xfrm>
              <a:off x="5059648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0" name="Google Shape;8100;p13"/>
            <p:cNvSpPr/>
            <p:nvPr/>
          </p:nvSpPr>
          <p:spPr>
            <a:xfrm>
              <a:off x="5212356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1" name="Google Shape;8101;p13"/>
            <p:cNvSpPr/>
            <p:nvPr/>
          </p:nvSpPr>
          <p:spPr>
            <a:xfrm>
              <a:off x="5365064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2" name="Google Shape;8102;p13"/>
            <p:cNvSpPr/>
            <p:nvPr/>
          </p:nvSpPr>
          <p:spPr>
            <a:xfrm>
              <a:off x="5517773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3" name="Google Shape;8103;p13"/>
            <p:cNvSpPr/>
            <p:nvPr/>
          </p:nvSpPr>
          <p:spPr>
            <a:xfrm>
              <a:off x="5670480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4" name="Google Shape;8104;p13"/>
            <p:cNvSpPr/>
            <p:nvPr/>
          </p:nvSpPr>
          <p:spPr>
            <a:xfrm>
              <a:off x="5823184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5" name="Google Shape;8105;p13"/>
            <p:cNvSpPr/>
            <p:nvPr/>
          </p:nvSpPr>
          <p:spPr>
            <a:xfrm>
              <a:off x="5975892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6" name="Google Shape;8106;p13"/>
            <p:cNvSpPr/>
            <p:nvPr/>
          </p:nvSpPr>
          <p:spPr>
            <a:xfrm>
              <a:off x="6128600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7" name="Google Shape;8107;p13"/>
            <p:cNvSpPr/>
            <p:nvPr/>
          </p:nvSpPr>
          <p:spPr>
            <a:xfrm>
              <a:off x="6281308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8" name="Google Shape;8108;p13"/>
            <p:cNvSpPr/>
            <p:nvPr/>
          </p:nvSpPr>
          <p:spPr>
            <a:xfrm>
              <a:off x="6434016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9" name="Google Shape;8109;p13"/>
            <p:cNvSpPr/>
            <p:nvPr/>
          </p:nvSpPr>
          <p:spPr>
            <a:xfrm>
              <a:off x="6586725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0" name="Google Shape;8110;p13"/>
            <p:cNvSpPr/>
            <p:nvPr/>
          </p:nvSpPr>
          <p:spPr>
            <a:xfrm>
              <a:off x="6739433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1" name="Google Shape;8111;p13"/>
            <p:cNvSpPr/>
            <p:nvPr/>
          </p:nvSpPr>
          <p:spPr>
            <a:xfrm>
              <a:off x="6892140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2" name="Google Shape;8112;p13"/>
            <p:cNvSpPr/>
            <p:nvPr/>
          </p:nvSpPr>
          <p:spPr>
            <a:xfrm>
              <a:off x="7044849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3" name="Google Shape;8113;p13"/>
            <p:cNvSpPr/>
            <p:nvPr/>
          </p:nvSpPr>
          <p:spPr>
            <a:xfrm>
              <a:off x="108925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4" name="Google Shape;8114;p13"/>
            <p:cNvSpPr/>
            <p:nvPr/>
          </p:nvSpPr>
          <p:spPr>
            <a:xfrm>
              <a:off x="1241959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5" name="Google Shape;8115;p13"/>
            <p:cNvSpPr/>
            <p:nvPr/>
          </p:nvSpPr>
          <p:spPr>
            <a:xfrm>
              <a:off x="1394668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6" name="Google Shape;8116;p13"/>
            <p:cNvSpPr/>
            <p:nvPr/>
          </p:nvSpPr>
          <p:spPr>
            <a:xfrm>
              <a:off x="1547370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7" name="Google Shape;8117;p13"/>
            <p:cNvSpPr/>
            <p:nvPr/>
          </p:nvSpPr>
          <p:spPr>
            <a:xfrm>
              <a:off x="1700079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8" name="Google Shape;8118;p13"/>
            <p:cNvSpPr/>
            <p:nvPr/>
          </p:nvSpPr>
          <p:spPr>
            <a:xfrm>
              <a:off x="1852787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9" name="Google Shape;8119;p13"/>
            <p:cNvSpPr/>
            <p:nvPr/>
          </p:nvSpPr>
          <p:spPr>
            <a:xfrm>
              <a:off x="2005495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0" name="Google Shape;8120;p13"/>
            <p:cNvSpPr/>
            <p:nvPr/>
          </p:nvSpPr>
          <p:spPr>
            <a:xfrm>
              <a:off x="2158203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1" name="Google Shape;8121;p13"/>
            <p:cNvSpPr/>
            <p:nvPr/>
          </p:nvSpPr>
          <p:spPr>
            <a:xfrm>
              <a:off x="2310911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2" name="Google Shape;8122;p13"/>
            <p:cNvSpPr/>
            <p:nvPr/>
          </p:nvSpPr>
          <p:spPr>
            <a:xfrm>
              <a:off x="246362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3" name="Google Shape;8123;p13"/>
            <p:cNvSpPr/>
            <p:nvPr/>
          </p:nvSpPr>
          <p:spPr>
            <a:xfrm>
              <a:off x="2616327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4" name="Google Shape;8124;p13"/>
            <p:cNvSpPr/>
            <p:nvPr/>
          </p:nvSpPr>
          <p:spPr>
            <a:xfrm>
              <a:off x="2769036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5" name="Google Shape;8125;p13"/>
            <p:cNvSpPr/>
            <p:nvPr/>
          </p:nvSpPr>
          <p:spPr>
            <a:xfrm>
              <a:off x="2921744" y="1067437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6" name="Google Shape;8126;p13"/>
            <p:cNvSpPr/>
            <p:nvPr/>
          </p:nvSpPr>
          <p:spPr>
            <a:xfrm>
              <a:off x="3074447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7" name="Google Shape;8127;p13"/>
            <p:cNvSpPr/>
            <p:nvPr/>
          </p:nvSpPr>
          <p:spPr>
            <a:xfrm>
              <a:off x="3227155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8" name="Google Shape;8128;p13"/>
            <p:cNvSpPr/>
            <p:nvPr/>
          </p:nvSpPr>
          <p:spPr>
            <a:xfrm>
              <a:off x="3379863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9" name="Google Shape;8129;p13"/>
            <p:cNvSpPr/>
            <p:nvPr/>
          </p:nvSpPr>
          <p:spPr>
            <a:xfrm>
              <a:off x="3532571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0" name="Google Shape;8130;p13"/>
            <p:cNvSpPr/>
            <p:nvPr/>
          </p:nvSpPr>
          <p:spPr>
            <a:xfrm>
              <a:off x="368528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1" name="Google Shape;8131;p13"/>
            <p:cNvSpPr/>
            <p:nvPr/>
          </p:nvSpPr>
          <p:spPr>
            <a:xfrm>
              <a:off x="3837987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2" name="Google Shape;8132;p13"/>
            <p:cNvSpPr/>
            <p:nvPr/>
          </p:nvSpPr>
          <p:spPr>
            <a:xfrm>
              <a:off x="3990696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3" name="Google Shape;8133;p13"/>
            <p:cNvSpPr/>
            <p:nvPr/>
          </p:nvSpPr>
          <p:spPr>
            <a:xfrm>
              <a:off x="4143404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4" name="Google Shape;8134;p13"/>
            <p:cNvSpPr/>
            <p:nvPr/>
          </p:nvSpPr>
          <p:spPr>
            <a:xfrm>
              <a:off x="4296113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5" name="Google Shape;8135;p13"/>
            <p:cNvSpPr/>
            <p:nvPr/>
          </p:nvSpPr>
          <p:spPr>
            <a:xfrm>
              <a:off x="4448815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6" name="Google Shape;8136;p13"/>
            <p:cNvSpPr/>
            <p:nvPr/>
          </p:nvSpPr>
          <p:spPr>
            <a:xfrm>
              <a:off x="4601523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7" name="Google Shape;8137;p13"/>
            <p:cNvSpPr/>
            <p:nvPr/>
          </p:nvSpPr>
          <p:spPr>
            <a:xfrm>
              <a:off x="4754232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8" name="Google Shape;8138;p13"/>
            <p:cNvSpPr/>
            <p:nvPr/>
          </p:nvSpPr>
          <p:spPr>
            <a:xfrm>
              <a:off x="490694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9" name="Google Shape;8139;p13"/>
            <p:cNvSpPr/>
            <p:nvPr/>
          </p:nvSpPr>
          <p:spPr>
            <a:xfrm>
              <a:off x="5059648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0" name="Google Shape;8140;p13"/>
            <p:cNvSpPr/>
            <p:nvPr/>
          </p:nvSpPr>
          <p:spPr>
            <a:xfrm>
              <a:off x="5212356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1" name="Google Shape;8141;p13"/>
            <p:cNvSpPr/>
            <p:nvPr/>
          </p:nvSpPr>
          <p:spPr>
            <a:xfrm>
              <a:off x="5365064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2" name="Google Shape;8142;p13"/>
            <p:cNvSpPr/>
            <p:nvPr/>
          </p:nvSpPr>
          <p:spPr>
            <a:xfrm>
              <a:off x="5517773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3" name="Google Shape;8143;p13"/>
            <p:cNvSpPr/>
            <p:nvPr/>
          </p:nvSpPr>
          <p:spPr>
            <a:xfrm>
              <a:off x="5670480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4" name="Google Shape;8144;p13"/>
            <p:cNvSpPr/>
            <p:nvPr/>
          </p:nvSpPr>
          <p:spPr>
            <a:xfrm>
              <a:off x="5823184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5" name="Google Shape;8145;p13"/>
            <p:cNvSpPr/>
            <p:nvPr/>
          </p:nvSpPr>
          <p:spPr>
            <a:xfrm>
              <a:off x="5975892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6" name="Google Shape;8146;p13"/>
            <p:cNvSpPr/>
            <p:nvPr/>
          </p:nvSpPr>
          <p:spPr>
            <a:xfrm>
              <a:off x="612860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7" name="Google Shape;8147;p13"/>
            <p:cNvSpPr/>
            <p:nvPr/>
          </p:nvSpPr>
          <p:spPr>
            <a:xfrm>
              <a:off x="6281308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8" name="Google Shape;8148;p13"/>
            <p:cNvSpPr/>
            <p:nvPr/>
          </p:nvSpPr>
          <p:spPr>
            <a:xfrm>
              <a:off x="6434016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9" name="Google Shape;8149;p13"/>
            <p:cNvSpPr/>
            <p:nvPr/>
          </p:nvSpPr>
          <p:spPr>
            <a:xfrm>
              <a:off x="6586725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0" name="Google Shape;8150;p13"/>
            <p:cNvSpPr/>
            <p:nvPr/>
          </p:nvSpPr>
          <p:spPr>
            <a:xfrm>
              <a:off x="6739433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1" name="Google Shape;8151;p13"/>
            <p:cNvSpPr/>
            <p:nvPr/>
          </p:nvSpPr>
          <p:spPr>
            <a:xfrm>
              <a:off x="1394668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2" name="Google Shape;8152;p13"/>
            <p:cNvSpPr/>
            <p:nvPr/>
          </p:nvSpPr>
          <p:spPr>
            <a:xfrm>
              <a:off x="1547370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3" name="Google Shape;8153;p13"/>
            <p:cNvSpPr/>
            <p:nvPr/>
          </p:nvSpPr>
          <p:spPr>
            <a:xfrm>
              <a:off x="1700079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4" name="Google Shape;8154;p13"/>
            <p:cNvSpPr/>
            <p:nvPr/>
          </p:nvSpPr>
          <p:spPr>
            <a:xfrm>
              <a:off x="1852787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5" name="Google Shape;8155;p13"/>
            <p:cNvSpPr/>
            <p:nvPr/>
          </p:nvSpPr>
          <p:spPr>
            <a:xfrm>
              <a:off x="2005495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6" name="Google Shape;8156;p13"/>
            <p:cNvSpPr/>
            <p:nvPr/>
          </p:nvSpPr>
          <p:spPr>
            <a:xfrm>
              <a:off x="2158203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7" name="Google Shape;8157;p13"/>
            <p:cNvSpPr/>
            <p:nvPr/>
          </p:nvSpPr>
          <p:spPr>
            <a:xfrm>
              <a:off x="2310911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8" name="Google Shape;8158;p13"/>
            <p:cNvSpPr/>
            <p:nvPr/>
          </p:nvSpPr>
          <p:spPr>
            <a:xfrm>
              <a:off x="2463620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9" name="Google Shape;8159;p13"/>
            <p:cNvSpPr/>
            <p:nvPr/>
          </p:nvSpPr>
          <p:spPr>
            <a:xfrm>
              <a:off x="2616327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0" name="Google Shape;8160;p13"/>
            <p:cNvSpPr/>
            <p:nvPr/>
          </p:nvSpPr>
          <p:spPr>
            <a:xfrm>
              <a:off x="2769036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1" name="Google Shape;8161;p13"/>
            <p:cNvSpPr/>
            <p:nvPr/>
          </p:nvSpPr>
          <p:spPr>
            <a:xfrm>
              <a:off x="2921744" y="1082707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2" name="Google Shape;8162;p13"/>
            <p:cNvSpPr/>
            <p:nvPr/>
          </p:nvSpPr>
          <p:spPr>
            <a:xfrm>
              <a:off x="3074447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3" name="Google Shape;8163;p13"/>
            <p:cNvSpPr/>
            <p:nvPr/>
          </p:nvSpPr>
          <p:spPr>
            <a:xfrm>
              <a:off x="3227155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4" name="Google Shape;8164;p13"/>
            <p:cNvSpPr/>
            <p:nvPr/>
          </p:nvSpPr>
          <p:spPr>
            <a:xfrm>
              <a:off x="3379863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5" name="Google Shape;8165;p13"/>
            <p:cNvSpPr/>
            <p:nvPr/>
          </p:nvSpPr>
          <p:spPr>
            <a:xfrm>
              <a:off x="3532571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6" name="Google Shape;8166;p13"/>
            <p:cNvSpPr/>
            <p:nvPr/>
          </p:nvSpPr>
          <p:spPr>
            <a:xfrm>
              <a:off x="3685280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7" name="Google Shape;8167;p13"/>
            <p:cNvSpPr/>
            <p:nvPr/>
          </p:nvSpPr>
          <p:spPr>
            <a:xfrm>
              <a:off x="3837987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8" name="Google Shape;8168;p13"/>
            <p:cNvSpPr/>
            <p:nvPr/>
          </p:nvSpPr>
          <p:spPr>
            <a:xfrm>
              <a:off x="3990696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9" name="Google Shape;8169;p13"/>
            <p:cNvSpPr/>
            <p:nvPr/>
          </p:nvSpPr>
          <p:spPr>
            <a:xfrm>
              <a:off x="4143404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0" name="Google Shape;8170;p13"/>
            <p:cNvSpPr/>
            <p:nvPr/>
          </p:nvSpPr>
          <p:spPr>
            <a:xfrm>
              <a:off x="4296113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1" name="Google Shape;8171;p13"/>
            <p:cNvSpPr/>
            <p:nvPr/>
          </p:nvSpPr>
          <p:spPr>
            <a:xfrm>
              <a:off x="4448815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2" name="Google Shape;8172;p13"/>
            <p:cNvSpPr/>
            <p:nvPr/>
          </p:nvSpPr>
          <p:spPr>
            <a:xfrm>
              <a:off x="4601523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3" name="Google Shape;8173;p13"/>
            <p:cNvSpPr/>
            <p:nvPr/>
          </p:nvSpPr>
          <p:spPr>
            <a:xfrm>
              <a:off x="4754232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4" name="Google Shape;8174;p13"/>
            <p:cNvSpPr/>
            <p:nvPr/>
          </p:nvSpPr>
          <p:spPr>
            <a:xfrm>
              <a:off x="4906940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5" name="Google Shape;8175;p13"/>
            <p:cNvSpPr/>
            <p:nvPr/>
          </p:nvSpPr>
          <p:spPr>
            <a:xfrm>
              <a:off x="5059648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6" name="Google Shape;8176;p13"/>
            <p:cNvSpPr/>
            <p:nvPr/>
          </p:nvSpPr>
          <p:spPr>
            <a:xfrm>
              <a:off x="5212356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7" name="Google Shape;8177;p13"/>
            <p:cNvSpPr/>
            <p:nvPr/>
          </p:nvSpPr>
          <p:spPr>
            <a:xfrm>
              <a:off x="5365064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8" name="Google Shape;8178;p13"/>
            <p:cNvSpPr/>
            <p:nvPr/>
          </p:nvSpPr>
          <p:spPr>
            <a:xfrm>
              <a:off x="5517773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9" name="Google Shape;8179;p13"/>
            <p:cNvSpPr/>
            <p:nvPr/>
          </p:nvSpPr>
          <p:spPr>
            <a:xfrm>
              <a:off x="5670480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0" name="Google Shape;8180;p13"/>
            <p:cNvSpPr/>
            <p:nvPr/>
          </p:nvSpPr>
          <p:spPr>
            <a:xfrm>
              <a:off x="5823184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1" name="Google Shape;8181;p13"/>
            <p:cNvSpPr/>
            <p:nvPr/>
          </p:nvSpPr>
          <p:spPr>
            <a:xfrm>
              <a:off x="5975892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2" name="Google Shape;8182;p13"/>
            <p:cNvSpPr/>
            <p:nvPr/>
          </p:nvSpPr>
          <p:spPr>
            <a:xfrm>
              <a:off x="6128600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3" name="Google Shape;8183;p13"/>
            <p:cNvSpPr/>
            <p:nvPr/>
          </p:nvSpPr>
          <p:spPr>
            <a:xfrm>
              <a:off x="6281308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4" name="Google Shape;8184;p13"/>
            <p:cNvSpPr/>
            <p:nvPr/>
          </p:nvSpPr>
          <p:spPr>
            <a:xfrm>
              <a:off x="6434016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5" name="Google Shape;8185;p13"/>
            <p:cNvSpPr/>
            <p:nvPr/>
          </p:nvSpPr>
          <p:spPr>
            <a:xfrm>
              <a:off x="6586725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6" name="Google Shape;8186;p13"/>
            <p:cNvSpPr/>
            <p:nvPr/>
          </p:nvSpPr>
          <p:spPr>
            <a:xfrm>
              <a:off x="1700079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7" name="Google Shape;8187;p13"/>
            <p:cNvSpPr/>
            <p:nvPr/>
          </p:nvSpPr>
          <p:spPr>
            <a:xfrm>
              <a:off x="1852787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8" name="Google Shape;8188;p13"/>
            <p:cNvSpPr/>
            <p:nvPr/>
          </p:nvSpPr>
          <p:spPr>
            <a:xfrm>
              <a:off x="2005495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9" name="Google Shape;8189;p13"/>
            <p:cNvSpPr/>
            <p:nvPr/>
          </p:nvSpPr>
          <p:spPr>
            <a:xfrm>
              <a:off x="2158203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0" name="Google Shape;8190;p13"/>
            <p:cNvSpPr/>
            <p:nvPr/>
          </p:nvSpPr>
          <p:spPr>
            <a:xfrm>
              <a:off x="2310911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1" name="Google Shape;8191;p13"/>
            <p:cNvSpPr/>
            <p:nvPr/>
          </p:nvSpPr>
          <p:spPr>
            <a:xfrm>
              <a:off x="2463620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2" name="Google Shape;8192;p13"/>
            <p:cNvSpPr/>
            <p:nvPr/>
          </p:nvSpPr>
          <p:spPr>
            <a:xfrm>
              <a:off x="2616327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3" name="Google Shape;8193;p13"/>
            <p:cNvSpPr/>
            <p:nvPr/>
          </p:nvSpPr>
          <p:spPr>
            <a:xfrm>
              <a:off x="2769036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4" name="Google Shape;8194;p13"/>
            <p:cNvSpPr/>
            <p:nvPr/>
          </p:nvSpPr>
          <p:spPr>
            <a:xfrm>
              <a:off x="2921744" y="1097979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5" name="Google Shape;8195;p13"/>
            <p:cNvSpPr/>
            <p:nvPr/>
          </p:nvSpPr>
          <p:spPr>
            <a:xfrm>
              <a:off x="3074447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6" name="Google Shape;8196;p13"/>
            <p:cNvSpPr/>
            <p:nvPr/>
          </p:nvSpPr>
          <p:spPr>
            <a:xfrm>
              <a:off x="3227155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7" name="Google Shape;8197;p13"/>
            <p:cNvSpPr/>
            <p:nvPr/>
          </p:nvSpPr>
          <p:spPr>
            <a:xfrm>
              <a:off x="3379863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8" name="Google Shape;8198;p13"/>
            <p:cNvSpPr/>
            <p:nvPr/>
          </p:nvSpPr>
          <p:spPr>
            <a:xfrm>
              <a:off x="3532571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9" name="Google Shape;8199;p13"/>
            <p:cNvSpPr/>
            <p:nvPr/>
          </p:nvSpPr>
          <p:spPr>
            <a:xfrm>
              <a:off x="3685280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0" name="Google Shape;8200;p13"/>
            <p:cNvSpPr/>
            <p:nvPr/>
          </p:nvSpPr>
          <p:spPr>
            <a:xfrm>
              <a:off x="3837987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1" name="Google Shape;8201;p13"/>
            <p:cNvSpPr/>
            <p:nvPr/>
          </p:nvSpPr>
          <p:spPr>
            <a:xfrm>
              <a:off x="3990696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2" name="Google Shape;8202;p13"/>
            <p:cNvSpPr/>
            <p:nvPr/>
          </p:nvSpPr>
          <p:spPr>
            <a:xfrm>
              <a:off x="4143404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3" name="Google Shape;8203;p13"/>
            <p:cNvSpPr/>
            <p:nvPr/>
          </p:nvSpPr>
          <p:spPr>
            <a:xfrm>
              <a:off x="4296113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4" name="Google Shape;8204;p13"/>
            <p:cNvSpPr/>
            <p:nvPr/>
          </p:nvSpPr>
          <p:spPr>
            <a:xfrm>
              <a:off x="4448815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5" name="Google Shape;8205;p13"/>
            <p:cNvSpPr/>
            <p:nvPr/>
          </p:nvSpPr>
          <p:spPr>
            <a:xfrm>
              <a:off x="4601523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6" name="Google Shape;8206;p13"/>
            <p:cNvSpPr/>
            <p:nvPr/>
          </p:nvSpPr>
          <p:spPr>
            <a:xfrm>
              <a:off x="4754232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7" name="Google Shape;8207;p13"/>
            <p:cNvSpPr/>
            <p:nvPr/>
          </p:nvSpPr>
          <p:spPr>
            <a:xfrm>
              <a:off x="4906940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8" name="Google Shape;8208;p13"/>
            <p:cNvSpPr/>
            <p:nvPr/>
          </p:nvSpPr>
          <p:spPr>
            <a:xfrm>
              <a:off x="5059648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9" name="Google Shape;8209;p13"/>
            <p:cNvSpPr/>
            <p:nvPr/>
          </p:nvSpPr>
          <p:spPr>
            <a:xfrm>
              <a:off x="5212356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0" name="Google Shape;8210;p13"/>
            <p:cNvSpPr/>
            <p:nvPr/>
          </p:nvSpPr>
          <p:spPr>
            <a:xfrm>
              <a:off x="5365064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1" name="Google Shape;8211;p13"/>
            <p:cNvSpPr/>
            <p:nvPr/>
          </p:nvSpPr>
          <p:spPr>
            <a:xfrm>
              <a:off x="5517773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2" name="Google Shape;8212;p13"/>
            <p:cNvSpPr/>
            <p:nvPr/>
          </p:nvSpPr>
          <p:spPr>
            <a:xfrm>
              <a:off x="5670480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3" name="Google Shape;8213;p13"/>
            <p:cNvSpPr/>
            <p:nvPr/>
          </p:nvSpPr>
          <p:spPr>
            <a:xfrm>
              <a:off x="5823184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4" name="Google Shape;8214;p13"/>
            <p:cNvSpPr/>
            <p:nvPr/>
          </p:nvSpPr>
          <p:spPr>
            <a:xfrm>
              <a:off x="5975892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5" name="Google Shape;8215;p13"/>
            <p:cNvSpPr/>
            <p:nvPr/>
          </p:nvSpPr>
          <p:spPr>
            <a:xfrm>
              <a:off x="6128600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6" name="Google Shape;8216;p13"/>
            <p:cNvSpPr/>
            <p:nvPr/>
          </p:nvSpPr>
          <p:spPr>
            <a:xfrm>
              <a:off x="6281308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7" name="Google Shape;8217;p13"/>
            <p:cNvSpPr/>
            <p:nvPr/>
          </p:nvSpPr>
          <p:spPr>
            <a:xfrm>
              <a:off x="2005495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8" name="Google Shape;8218;p13"/>
            <p:cNvSpPr/>
            <p:nvPr/>
          </p:nvSpPr>
          <p:spPr>
            <a:xfrm>
              <a:off x="2158203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9" name="Google Shape;8219;p13"/>
            <p:cNvSpPr/>
            <p:nvPr/>
          </p:nvSpPr>
          <p:spPr>
            <a:xfrm>
              <a:off x="2310911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0" name="Google Shape;8220;p13"/>
            <p:cNvSpPr/>
            <p:nvPr/>
          </p:nvSpPr>
          <p:spPr>
            <a:xfrm>
              <a:off x="2463620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1" name="Google Shape;8221;p13"/>
            <p:cNvSpPr/>
            <p:nvPr/>
          </p:nvSpPr>
          <p:spPr>
            <a:xfrm>
              <a:off x="2616327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2" name="Google Shape;8222;p13"/>
            <p:cNvSpPr/>
            <p:nvPr/>
          </p:nvSpPr>
          <p:spPr>
            <a:xfrm>
              <a:off x="2769036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3" name="Google Shape;8223;p13"/>
            <p:cNvSpPr/>
            <p:nvPr/>
          </p:nvSpPr>
          <p:spPr>
            <a:xfrm>
              <a:off x="2921744" y="1113249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4" name="Google Shape;8224;p13"/>
            <p:cNvSpPr/>
            <p:nvPr/>
          </p:nvSpPr>
          <p:spPr>
            <a:xfrm>
              <a:off x="3074447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5" name="Google Shape;8225;p13"/>
            <p:cNvSpPr/>
            <p:nvPr/>
          </p:nvSpPr>
          <p:spPr>
            <a:xfrm>
              <a:off x="3227155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6" name="Google Shape;8226;p13"/>
            <p:cNvSpPr/>
            <p:nvPr/>
          </p:nvSpPr>
          <p:spPr>
            <a:xfrm>
              <a:off x="3379863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7" name="Google Shape;8227;p13"/>
            <p:cNvSpPr/>
            <p:nvPr/>
          </p:nvSpPr>
          <p:spPr>
            <a:xfrm>
              <a:off x="3532571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8" name="Google Shape;8228;p13"/>
            <p:cNvSpPr/>
            <p:nvPr/>
          </p:nvSpPr>
          <p:spPr>
            <a:xfrm>
              <a:off x="3685280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9" name="Google Shape;8229;p13"/>
            <p:cNvSpPr/>
            <p:nvPr/>
          </p:nvSpPr>
          <p:spPr>
            <a:xfrm>
              <a:off x="3837987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0" name="Google Shape;8230;p13"/>
            <p:cNvSpPr/>
            <p:nvPr/>
          </p:nvSpPr>
          <p:spPr>
            <a:xfrm>
              <a:off x="3990696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1" name="Google Shape;8231;p13"/>
            <p:cNvSpPr/>
            <p:nvPr/>
          </p:nvSpPr>
          <p:spPr>
            <a:xfrm>
              <a:off x="4143404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2" name="Google Shape;8232;p13"/>
            <p:cNvSpPr/>
            <p:nvPr/>
          </p:nvSpPr>
          <p:spPr>
            <a:xfrm>
              <a:off x="4296113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3" name="Google Shape;8233;p13"/>
            <p:cNvSpPr/>
            <p:nvPr/>
          </p:nvSpPr>
          <p:spPr>
            <a:xfrm>
              <a:off x="4448815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4" name="Google Shape;8234;p13"/>
            <p:cNvSpPr/>
            <p:nvPr/>
          </p:nvSpPr>
          <p:spPr>
            <a:xfrm>
              <a:off x="4601523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5" name="Google Shape;8235;p13"/>
            <p:cNvSpPr/>
            <p:nvPr/>
          </p:nvSpPr>
          <p:spPr>
            <a:xfrm>
              <a:off x="4754232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6" name="Google Shape;8236;p13"/>
            <p:cNvSpPr/>
            <p:nvPr/>
          </p:nvSpPr>
          <p:spPr>
            <a:xfrm>
              <a:off x="4906940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7" name="Google Shape;8237;p13"/>
            <p:cNvSpPr/>
            <p:nvPr/>
          </p:nvSpPr>
          <p:spPr>
            <a:xfrm>
              <a:off x="5059648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8" name="Google Shape;8238;p13"/>
            <p:cNvSpPr/>
            <p:nvPr/>
          </p:nvSpPr>
          <p:spPr>
            <a:xfrm>
              <a:off x="5212356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9" name="Google Shape;8239;p13"/>
            <p:cNvSpPr/>
            <p:nvPr/>
          </p:nvSpPr>
          <p:spPr>
            <a:xfrm>
              <a:off x="5365064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0" name="Google Shape;8240;p13"/>
            <p:cNvSpPr/>
            <p:nvPr/>
          </p:nvSpPr>
          <p:spPr>
            <a:xfrm>
              <a:off x="5517773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1" name="Google Shape;8241;p13"/>
            <p:cNvSpPr/>
            <p:nvPr/>
          </p:nvSpPr>
          <p:spPr>
            <a:xfrm>
              <a:off x="5670480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2" name="Google Shape;8242;p13"/>
            <p:cNvSpPr/>
            <p:nvPr/>
          </p:nvSpPr>
          <p:spPr>
            <a:xfrm>
              <a:off x="5823184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3" name="Google Shape;8243;p13"/>
            <p:cNvSpPr/>
            <p:nvPr/>
          </p:nvSpPr>
          <p:spPr>
            <a:xfrm>
              <a:off x="5975892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4" name="Google Shape;8244;p13"/>
            <p:cNvSpPr/>
            <p:nvPr/>
          </p:nvSpPr>
          <p:spPr>
            <a:xfrm>
              <a:off x="2466606" y="11285213"/>
              <a:ext cx="3124835" cy="23495"/>
            </a:xfrm>
            <a:custGeom>
              <a:avLst/>
              <a:gdLst/>
              <a:ahLst/>
              <a:cxnLst/>
              <a:rect l="l" t="t" r="r" b="b"/>
              <a:pathLst>
                <a:path w="3124835" h="23495" extrusionOk="0">
                  <a:moveTo>
                    <a:pt x="70358" y="23317"/>
                  </a:moveTo>
                  <a:lnTo>
                    <a:pt x="62179" y="11176"/>
                  </a:lnTo>
                  <a:lnTo>
                    <a:pt x="50038" y="2997"/>
                  </a:lnTo>
                  <a:lnTo>
                    <a:pt x="35179" y="0"/>
                  </a:lnTo>
                  <a:lnTo>
                    <a:pt x="20320" y="2997"/>
                  </a:lnTo>
                  <a:lnTo>
                    <a:pt x="8191" y="11176"/>
                  </a:lnTo>
                  <a:lnTo>
                    <a:pt x="0" y="23342"/>
                  </a:lnTo>
                  <a:lnTo>
                    <a:pt x="70358" y="23317"/>
                  </a:lnTo>
                  <a:close/>
                </a:path>
                <a:path w="3124835" h="23495" extrusionOk="0">
                  <a:moveTo>
                    <a:pt x="223062" y="23317"/>
                  </a:moveTo>
                  <a:lnTo>
                    <a:pt x="214884" y="11176"/>
                  </a:lnTo>
                  <a:lnTo>
                    <a:pt x="202755" y="2997"/>
                  </a:lnTo>
                  <a:lnTo>
                    <a:pt x="187883" y="0"/>
                  </a:lnTo>
                  <a:lnTo>
                    <a:pt x="173024" y="2997"/>
                  </a:lnTo>
                  <a:lnTo>
                    <a:pt x="160896" y="11176"/>
                  </a:lnTo>
                  <a:lnTo>
                    <a:pt x="152704" y="23342"/>
                  </a:lnTo>
                  <a:lnTo>
                    <a:pt x="223062" y="23317"/>
                  </a:lnTo>
                  <a:close/>
                </a:path>
                <a:path w="3124835" h="23495" extrusionOk="0">
                  <a:moveTo>
                    <a:pt x="375780" y="23317"/>
                  </a:moveTo>
                  <a:lnTo>
                    <a:pt x="367588" y="11176"/>
                  </a:lnTo>
                  <a:lnTo>
                    <a:pt x="355460" y="2997"/>
                  </a:lnTo>
                  <a:lnTo>
                    <a:pt x="340588" y="0"/>
                  </a:lnTo>
                  <a:lnTo>
                    <a:pt x="325742" y="2997"/>
                  </a:lnTo>
                  <a:lnTo>
                    <a:pt x="313601" y="11176"/>
                  </a:lnTo>
                  <a:lnTo>
                    <a:pt x="305422" y="23342"/>
                  </a:lnTo>
                  <a:lnTo>
                    <a:pt x="375780" y="23317"/>
                  </a:lnTo>
                  <a:close/>
                </a:path>
                <a:path w="3124835" h="23495" extrusionOk="0">
                  <a:moveTo>
                    <a:pt x="528485" y="23317"/>
                  </a:moveTo>
                  <a:lnTo>
                    <a:pt x="520306" y="11176"/>
                  </a:lnTo>
                  <a:lnTo>
                    <a:pt x="508165" y="2997"/>
                  </a:lnTo>
                  <a:lnTo>
                    <a:pt x="493306" y="0"/>
                  </a:lnTo>
                  <a:lnTo>
                    <a:pt x="478447" y="2997"/>
                  </a:lnTo>
                  <a:lnTo>
                    <a:pt x="466318" y="11176"/>
                  </a:lnTo>
                  <a:lnTo>
                    <a:pt x="458127" y="23342"/>
                  </a:lnTo>
                  <a:lnTo>
                    <a:pt x="528485" y="23317"/>
                  </a:lnTo>
                  <a:close/>
                </a:path>
                <a:path w="3124835" h="23495" extrusionOk="0">
                  <a:moveTo>
                    <a:pt x="681189" y="23317"/>
                  </a:moveTo>
                  <a:lnTo>
                    <a:pt x="673011" y="11176"/>
                  </a:lnTo>
                  <a:lnTo>
                    <a:pt x="660869" y="2997"/>
                  </a:lnTo>
                  <a:lnTo>
                    <a:pt x="646010" y="0"/>
                  </a:lnTo>
                  <a:lnTo>
                    <a:pt x="631151" y="2997"/>
                  </a:lnTo>
                  <a:lnTo>
                    <a:pt x="619010" y="11176"/>
                  </a:lnTo>
                  <a:lnTo>
                    <a:pt x="610831" y="23342"/>
                  </a:lnTo>
                  <a:lnTo>
                    <a:pt x="681189" y="23317"/>
                  </a:lnTo>
                  <a:close/>
                </a:path>
                <a:path w="3124835" h="23495" extrusionOk="0">
                  <a:moveTo>
                    <a:pt x="833894" y="23317"/>
                  </a:moveTo>
                  <a:lnTo>
                    <a:pt x="825715" y="11176"/>
                  </a:lnTo>
                  <a:lnTo>
                    <a:pt x="813587" y="2997"/>
                  </a:lnTo>
                  <a:lnTo>
                    <a:pt x="798728" y="0"/>
                  </a:lnTo>
                  <a:lnTo>
                    <a:pt x="783856" y="2997"/>
                  </a:lnTo>
                  <a:lnTo>
                    <a:pt x="771728" y="11176"/>
                  </a:lnTo>
                  <a:lnTo>
                    <a:pt x="763536" y="23342"/>
                  </a:lnTo>
                  <a:lnTo>
                    <a:pt x="833894" y="23317"/>
                  </a:lnTo>
                  <a:close/>
                </a:path>
                <a:path w="3124835" h="23495" extrusionOk="0">
                  <a:moveTo>
                    <a:pt x="986599" y="23317"/>
                  </a:moveTo>
                  <a:lnTo>
                    <a:pt x="978420" y="11176"/>
                  </a:lnTo>
                  <a:lnTo>
                    <a:pt x="966279" y="2997"/>
                  </a:lnTo>
                  <a:lnTo>
                    <a:pt x="951420" y="0"/>
                  </a:lnTo>
                  <a:lnTo>
                    <a:pt x="936561" y="2997"/>
                  </a:lnTo>
                  <a:lnTo>
                    <a:pt x="924433" y="11176"/>
                  </a:lnTo>
                  <a:lnTo>
                    <a:pt x="916241" y="23342"/>
                  </a:lnTo>
                  <a:lnTo>
                    <a:pt x="986599" y="23317"/>
                  </a:lnTo>
                  <a:close/>
                </a:path>
                <a:path w="3124835" h="23495" extrusionOk="0">
                  <a:moveTo>
                    <a:pt x="1139317" y="23317"/>
                  </a:moveTo>
                  <a:lnTo>
                    <a:pt x="1131125" y="11176"/>
                  </a:lnTo>
                  <a:lnTo>
                    <a:pt x="1118997" y="2997"/>
                  </a:lnTo>
                  <a:lnTo>
                    <a:pt x="1104125" y="0"/>
                  </a:lnTo>
                  <a:lnTo>
                    <a:pt x="1089279" y="2997"/>
                  </a:lnTo>
                  <a:lnTo>
                    <a:pt x="1077137" y="11176"/>
                  </a:lnTo>
                  <a:lnTo>
                    <a:pt x="1068959" y="23342"/>
                  </a:lnTo>
                  <a:lnTo>
                    <a:pt x="1139317" y="23317"/>
                  </a:lnTo>
                  <a:close/>
                </a:path>
                <a:path w="3124835" h="23495" extrusionOk="0">
                  <a:moveTo>
                    <a:pt x="1292021" y="23317"/>
                  </a:moveTo>
                  <a:lnTo>
                    <a:pt x="1283843" y="11176"/>
                  </a:lnTo>
                  <a:lnTo>
                    <a:pt x="1271701" y="2997"/>
                  </a:lnTo>
                  <a:lnTo>
                    <a:pt x="1256842" y="0"/>
                  </a:lnTo>
                  <a:lnTo>
                    <a:pt x="1241983" y="2997"/>
                  </a:lnTo>
                  <a:lnTo>
                    <a:pt x="1229842" y="11176"/>
                  </a:lnTo>
                  <a:lnTo>
                    <a:pt x="1221663" y="23342"/>
                  </a:lnTo>
                  <a:lnTo>
                    <a:pt x="1292021" y="23317"/>
                  </a:lnTo>
                  <a:close/>
                </a:path>
                <a:path w="3124835" h="23495" extrusionOk="0">
                  <a:moveTo>
                    <a:pt x="1444726" y="23317"/>
                  </a:moveTo>
                  <a:lnTo>
                    <a:pt x="1436547" y="11176"/>
                  </a:lnTo>
                  <a:lnTo>
                    <a:pt x="1424406" y="2997"/>
                  </a:lnTo>
                  <a:lnTo>
                    <a:pt x="1409547" y="0"/>
                  </a:lnTo>
                  <a:lnTo>
                    <a:pt x="1394688" y="2997"/>
                  </a:lnTo>
                  <a:lnTo>
                    <a:pt x="1382560" y="11176"/>
                  </a:lnTo>
                  <a:lnTo>
                    <a:pt x="1374368" y="23342"/>
                  </a:lnTo>
                  <a:lnTo>
                    <a:pt x="1444726" y="23317"/>
                  </a:lnTo>
                  <a:close/>
                </a:path>
                <a:path w="3124835" h="23495" extrusionOk="0">
                  <a:moveTo>
                    <a:pt x="1597431" y="23317"/>
                  </a:moveTo>
                  <a:lnTo>
                    <a:pt x="1589252" y="11176"/>
                  </a:lnTo>
                  <a:lnTo>
                    <a:pt x="1577124" y="2997"/>
                  </a:lnTo>
                  <a:lnTo>
                    <a:pt x="1562252" y="0"/>
                  </a:lnTo>
                  <a:lnTo>
                    <a:pt x="1547393" y="2997"/>
                  </a:lnTo>
                  <a:lnTo>
                    <a:pt x="1535264" y="11176"/>
                  </a:lnTo>
                  <a:lnTo>
                    <a:pt x="1527073" y="23342"/>
                  </a:lnTo>
                  <a:lnTo>
                    <a:pt x="1597431" y="23317"/>
                  </a:lnTo>
                  <a:close/>
                </a:path>
                <a:path w="3124835" h="23495" extrusionOk="0">
                  <a:moveTo>
                    <a:pt x="1750148" y="23317"/>
                  </a:moveTo>
                  <a:lnTo>
                    <a:pt x="1741957" y="11176"/>
                  </a:lnTo>
                  <a:lnTo>
                    <a:pt x="1729828" y="2997"/>
                  </a:lnTo>
                  <a:lnTo>
                    <a:pt x="1714957" y="0"/>
                  </a:lnTo>
                  <a:lnTo>
                    <a:pt x="1700110" y="2997"/>
                  </a:lnTo>
                  <a:lnTo>
                    <a:pt x="1687969" y="11176"/>
                  </a:lnTo>
                  <a:lnTo>
                    <a:pt x="1679790" y="23342"/>
                  </a:lnTo>
                  <a:lnTo>
                    <a:pt x="1750148" y="23317"/>
                  </a:lnTo>
                  <a:close/>
                </a:path>
                <a:path w="3124835" h="23495" extrusionOk="0">
                  <a:moveTo>
                    <a:pt x="1902853" y="23317"/>
                  </a:moveTo>
                  <a:lnTo>
                    <a:pt x="1894674" y="11176"/>
                  </a:lnTo>
                  <a:lnTo>
                    <a:pt x="1882533" y="2997"/>
                  </a:lnTo>
                  <a:lnTo>
                    <a:pt x="1867674" y="0"/>
                  </a:lnTo>
                  <a:lnTo>
                    <a:pt x="1852815" y="2997"/>
                  </a:lnTo>
                  <a:lnTo>
                    <a:pt x="1840687" y="11176"/>
                  </a:lnTo>
                  <a:lnTo>
                    <a:pt x="1832495" y="23342"/>
                  </a:lnTo>
                  <a:lnTo>
                    <a:pt x="1902853" y="23317"/>
                  </a:lnTo>
                  <a:close/>
                </a:path>
                <a:path w="3124835" h="23495" extrusionOk="0">
                  <a:moveTo>
                    <a:pt x="2055558" y="23317"/>
                  </a:moveTo>
                  <a:lnTo>
                    <a:pt x="2047379" y="11176"/>
                  </a:lnTo>
                  <a:lnTo>
                    <a:pt x="2035238" y="2997"/>
                  </a:lnTo>
                  <a:lnTo>
                    <a:pt x="2020379" y="0"/>
                  </a:lnTo>
                  <a:lnTo>
                    <a:pt x="2005520" y="2997"/>
                  </a:lnTo>
                  <a:lnTo>
                    <a:pt x="1993379" y="11176"/>
                  </a:lnTo>
                  <a:lnTo>
                    <a:pt x="1985200" y="23342"/>
                  </a:lnTo>
                  <a:lnTo>
                    <a:pt x="2055558" y="23317"/>
                  </a:lnTo>
                  <a:close/>
                </a:path>
                <a:path w="3124835" h="23495" extrusionOk="0">
                  <a:moveTo>
                    <a:pt x="2208263" y="23317"/>
                  </a:moveTo>
                  <a:lnTo>
                    <a:pt x="2200084" y="11176"/>
                  </a:lnTo>
                  <a:lnTo>
                    <a:pt x="2187956" y="2997"/>
                  </a:lnTo>
                  <a:lnTo>
                    <a:pt x="2173097" y="0"/>
                  </a:lnTo>
                  <a:lnTo>
                    <a:pt x="2158225" y="2997"/>
                  </a:lnTo>
                  <a:lnTo>
                    <a:pt x="2146096" y="11176"/>
                  </a:lnTo>
                  <a:lnTo>
                    <a:pt x="2137905" y="23342"/>
                  </a:lnTo>
                  <a:lnTo>
                    <a:pt x="2208263" y="23317"/>
                  </a:lnTo>
                  <a:close/>
                </a:path>
                <a:path w="3124835" h="23495" extrusionOk="0">
                  <a:moveTo>
                    <a:pt x="2360968" y="23317"/>
                  </a:moveTo>
                  <a:lnTo>
                    <a:pt x="2352789" y="11176"/>
                  </a:lnTo>
                  <a:lnTo>
                    <a:pt x="2340660" y="2997"/>
                  </a:lnTo>
                  <a:lnTo>
                    <a:pt x="2325801" y="0"/>
                  </a:lnTo>
                  <a:lnTo>
                    <a:pt x="2310942" y="2997"/>
                  </a:lnTo>
                  <a:lnTo>
                    <a:pt x="2298801" y="11176"/>
                  </a:lnTo>
                  <a:lnTo>
                    <a:pt x="2290610" y="23342"/>
                  </a:lnTo>
                  <a:lnTo>
                    <a:pt x="2360968" y="23317"/>
                  </a:lnTo>
                  <a:close/>
                </a:path>
                <a:path w="3124835" h="23495" extrusionOk="0">
                  <a:moveTo>
                    <a:pt x="2513685" y="23317"/>
                  </a:moveTo>
                  <a:lnTo>
                    <a:pt x="2505494" y="11176"/>
                  </a:lnTo>
                  <a:lnTo>
                    <a:pt x="2493365" y="2997"/>
                  </a:lnTo>
                  <a:lnTo>
                    <a:pt x="2478494" y="0"/>
                  </a:lnTo>
                  <a:lnTo>
                    <a:pt x="2463647" y="2997"/>
                  </a:lnTo>
                  <a:lnTo>
                    <a:pt x="2451506" y="11176"/>
                  </a:lnTo>
                  <a:lnTo>
                    <a:pt x="2443327" y="23342"/>
                  </a:lnTo>
                  <a:lnTo>
                    <a:pt x="2513685" y="23317"/>
                  </a:lnTo>
                  <a:close/>
                </a:path>
                <a:path w="3124835" h="23495" extrusionOk="0">
                  <a:moveTo>
                    <a:pt x="2666390" y="23317"/>
                  </a:moveTo>
                  <a:lnTo>
                    <a:pt x="2658211" y="11176"/>
                  </a:lnTo>
                  <a:lnTo>
                    <a:pt x="2646070" y="2997"/>
                  </a:lnTo>
                  <a:lnTo>
                    <a:pt x="2631211" y="0"/>
                  </a:lnTo>
                  <a:lnTo>
                    <a:pt x="2616352" y="2997"/>
                  </a:lnTo>
                  <a:lnTo>
                    <a:pt x="2604211" y="11176"/>
                  </a:lnTo>
                  <a:lnTo>
                    <a:pt x="2596032" y="23342"/>
                  </a:lnTo>
                  <a:lnTo>
                    <a:pt x="2666390" y="23317"/>
                  </a:lnTo>
                  <a:close/>
                </a:path>
                <a:path w="3124835" h="23495" extrusionOk="0">
                  <a:moveTo>
                    <a:pt x="2819095" y="23317"/>
                  </a:moveTo>
                  <a:lnTo>
                    <a:pt x="2810916" y="11176"/>
                  </a:lnTo>
                  <a:lnTo>
                    <a:pt x="2798775" y="2997"/>
                  </a:lnTo>
                  <a:lnTo>
                    <a:pt x="2783916" y="0"/>
                  </a:lnTo>
                  <a:lnTo>
                    <a:pt x="2769057" y="2997"/>
                  </a:lnTo>
                  <a:lnTo>
                    <a:pt x="2756928" y="11176"/>
                  </a:lnTo>
                  <a:lnTo>
                    <a:pt x="2748737" y="23342"/>
                  </a:lnTo>
                  <a:lnTo>
                    <a:pt x="2819095" y="23317"/>
                  </a:lnTo>
                  <a:close/>
                </a:path>
                <a:path w="3124835" h="23495" extrusionOk="0">
                  <a:moveTo>
                    <a:pt x="2971800" y="23317"/>
                  </a:moveTo>
                  <a:lnTo>
                    <a:pt x="2963621" y="11176"/>
                  </a:lnTo>
                  <a:lnTo>
                    <a:pt x="2951492" y="2997"/>
                  </a:lnTo>
                  <a:lnTo>
                    <a:pt x="2936621" y="0"/>
                  </a:lnTo>
                  <a:lnTo>
                    <a:pt x="2921762" y="2997"/>
                  </a:lnTo>
                  <a:lnTo>
                    <a:pt x="2909633" y="11176"/>
                  </a:lnTo>
                  <a:lnTo>
                    <a:pt x="2901442" y="23342"/>
                  </a:lnTo>
                  <a:lnTo>
                    <a:pt x="2971800" y="23317"/>
                  </a:lnTo>
                  <a:close/>
                </a:path>
                <a:path w="3124835" h="23495" extrusionOk="0">
                  <a:moveTo>
                    <a:pt x="3124517" y="23317"/>
                  </a:moveTo>
                  <a:lnTo>
                    <a:pt x="3116326" y="11176"/>
                  </a:lnTo>
                  <a:lnTo>
                    <a:pt x="3104197" y="2997"/>
                  </a:lnTo>
                  <a:lnTo>
                    <a:pt x="3089325" y="0"/>
                  </a:lnTo>
                  <a:lnTo>
                    <a:pt x="3074479" y="2997"/>
                  </a:lnTo>
                  <a:lnTo>
                    <a:pt x="3062338" y="11176"/>
                  </a:lnTo>
                  <a:lnTo>
                    <a:pt x="3054159" y="23342"/>
                  </a:lnTo>
                  <a:lnTo>
                    <a:pt x="3124517" y="23317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5" name="Google Shape;8245;p13"/>
            <p:cNvSpPr/>
            <p:nvPr/>
          </p:nvSpPr>
          <p:spPr>
            <a:xfrm>
              <a:off x="13642495" y="557679"/>
              <a:ext cx="6461760" cy="1525270"/>
            </a:xfrm>
            <a:custGeom>
              <a:avLst/>
              <a:gdLst/>
              <a:ahLst/>
              <a:cxnLst/>
              <a:rect l="l" t="t" r="r" b="b"/>
              <a:pathLst>
                <a:path w="6461759" h="1525270" extrusionOk="0">
                  <a:moveTo>
                    <a:pt x="293205" y="0"/>
                  </a:moveTo>
                  <a:lnTo>
                    <a:pt x="0" y="1524956"/>
                  </a:lnTo>
                  <a:lnTo>
                    <a:pt x="6461604" y="1487548"/>
                  </a:lnTo>
                  <a:lnTo>
                    <a:pt x="6461604" y="191369"/>
                  </a:lnTo>
                  <a:lnTo>
                    <a:pt x="293205" y="0"/>
                  </a:lnTo>
                  <a:close/>
                </a:path>
              </a:pathLst>
            </a:custGeom>
            <a:solidFill>
              <a:srgbClr val="5A9EEC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6" name="Google Shape;8246;p13"/>
            <p:cNvSpPr/>
            <p:nvPr/>
          </p:nvSpPr>
          <p:spPr>
            <a:xfrm>
              <a:off x="0" y="0"/>
              <a:ext cx="18114010" cy="1677035"/>
            </a:xfrm>
            <a:custGeom>
              <a:avLst/>
              <a:gdLst/>
              <a:ahLst/>
              <a:cxnLst/>
              <a:rect l="l" t="t" r="r" b="b"/>
              <a:pathLst>
                <a:path w="18114010" h="1677035" extrusionOk="0">
                  <a:moveTo>
                    <a:pt x="18113835" y="0"/>
                  </a:moveTo>
                  <a:lnTo>
                    <a:pt x="0" y="0"/>
                  </a:lnTo>
                  <a:lnTo>
                    <a:pt x="0" y="1676967"/>
                  </a:lnTo>
                  <a:lnTo>
                    <a:pt x="17491561" y="1676967"/>
                  </a:lnTo>
                  <a:lnTo>
                    <a:pt x="18113835" y="0"/>
                  </a:lnTo>
                  <a:close/>
                </a:path>
              </a:pathLst>
            </a:custGeom>
            <a:solidFill>
              <a:srgbClr val="2C3973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7" name="Google Shape;8247;p13"/>
            <p:cNvSpPr/>
            <p:nvPr/>
          </p:nvSpPr>
          <p:spPr>
            <a:xfrm>
              <a:off x="17672205" y="2759075"/>
              <a:ext cx="2004295" cy="578857"/>
            </a:xfrm>
            <a:prstGeom prst="rect">
              <a:avLst/>
            </a:prstGeom>
            <a:blipFill rotWithShape="1">
              <a:blip r:embed="rId12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248" name="Google Shape;8248;p13"/>
          <p:cNvSpPr txBox="1">
            <a:spLocks noGrp="1"/>
          </p:cNvSpPr>
          <p:nvPr>
            <p:ph type="title"/>
          </p:nvPr>
        </p:nvSpPr>
        <p:spPr>
          <a:xfrm>
            <a:off x="2075926" y="240666"/>
            <a:ext cx="3650412" cy="50778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8450" rIns="0" bIns="0" anchor="t" anchorCtr="0">
            <a:spAutoFit/>
          </a:bodyPr>
          <a:lstStyle/>
          <a:p>
            <a:pPr marL="7701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it-IT" sz="3243" b="0">
                <a:solidFill>
                  <a:srgbClr val="FFFFFF"/>
                </a:solidFill>
              </a:rPr>
              <a:t>Lombardia</a:t>
            </a:r>
            <a:endParaRPr sz="3243">
              <a:solidFill>
                <a:srgbClr val="FFFFFF"/>
              </a:solidFill>
            </a:endParaRPr>
          </a:p>
        </p:txBody>
      </p:sp>
      <p:sp>
        <p:nvSpPr>
          <p:cNvPr id="8249" name="Google Shape;8249;p13"/>
          <p:cNvSpPr txBox="1"/>
          <p:nvPr/>
        </p:nvSpPr>
        <p:spPr>
          <a:xfrm>
            <a:off x="210753" y="1042065"/>
            <a:ext cx="5439764" cy="21706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300" rIns="0" bIns="0" anchor="t" anchorCtr="0">
            <a:spAutoFit/>
          </a:bodyPr>
          <a:lstStyle/>
          <a:p>
            <a:pPr marL="217175" marR="208320" lvl="0" indent="0" algn="ctr" rtl="0">
              <a:lnSpc>
                <a:spcPct val="101299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183"/>
              <a:buFont typeface="Arial"/>
              <a:buNone/>
            </a:pPr>
            <a:endParaRPr sz="2183" b="1" i="0" u="none" strike="noStrike" cap="none" dirty="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98"/>
              <a:buFont typeface="Arial"/>
              <a:buNone/>
            </a:pPr>
            <a:r>
              <a:rPr lang="it-IT" sz="1698" b="1" i="0" u="none" strike="noStrike" cap="none" dirty="0" err="1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Telbios</a:t>
            </a:r>
            <a:r>
              <a:rPr lang="it-IT" sz="1698" b="0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, Società di servizi e soluzioni innovative per la cura della persona, ha arricchito la piattaforma informatica </a:t>
            </a:r>
            <a:r>
              <a:rPr lang="it-IT" sz="1698" b="1" i="0" u="none" strike="noStrike" cap="none" dirty="0" err="1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TelbiosConnect</a:t>
            </a:r>
            <a:r>
              <a:rPr lang="it-IT" sz="1698" b="0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 di un modulo per la prescrizione e l’erogazione della </a:t>
            </a:r>
            <a:r>
              <a:rPr lang="it-IT" sz="1698" b="1" i="0" u="none" strike="noStrike" cap="none" dirty="0" err="1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teleriabilitazione</a:t>
            </a:r>
            <a:r>
              <a:rPr lang="it-IT" sz="1698" b="1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 cognitiva, motoria e comportamentale</a:t>
            </a:r>
            <a:r>
              <a:rPr lang="it-IT" sz="1698" b="0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, certificato come dispositivo medico di classe IIa, testato e validato grazie al supporto di Regione Lombardia.</a:t>
            </a:r>
            <a:endParaRPr sz="1698" b="0" i="0" u="none" strike="noStrike" cap="none" dirty="0">
              <a:solidFill>
                <a:schemeClr val="bg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8250" name="Google Shape;8250;p13" descr="logo istud.png"/>
          <p:cNvPicPr preferRelativeResize="0"/>
          <p:nvPr/>
        </p:nvPicPr>
        <p:blipFill rotWithShape="1">
          <a:blip r:embed="rId13">
            <a:alphaModFix/>
          </a:blip>
          <a:srcRect/>
          <a:stretch/>
        </p:blipFill>
        <p:spPr>
          <a:xfrm>
            <a:off x="6558078" y="194458"/>
            <a:ext cx="3818608" cy="591459"/>
          </a:xfrm>
          <a:prstGeom prst="rect">
            <a:avLst/>
          </a:prstGeom>
          <a:noFill/>
          <a:ln>
            <a:noFill/>
          </a:ln>
        </p:spPr>
      </p:pic>
      <p:sp>
        <p:nvSpPr>
          <p:cNvPr id="8251" name="Google Shape;8251;p13"/>
          <p:cNvSpPr txBox="1"/>
          <p:nvPr/>
        </p:nvSpPr>
        <p:spPr>
          <a:xfrm>
            <a:off x="135201" y="3506306"/>
            <a:ext cx="4455064" cy="218264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98"/>
              <a:buFont typeface="Arial"/>
              <a:buNone/>
            </a:pPr>
            <a:r>
              <a:rPr lang="it-IT" sz="1698" b="1" i="0" u="none" strike="noStrike" cap="none" dirty="0" err="1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TelbiosConnect</a:t>
            </a:r>
            <a:r>
              <a:rPr lang="it-IT" sz="1698" b="0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 che ha come obiettivo l’adattamento e la validazione di un sistema di Telemedicina in grado di garantire: continuità diagnostico-terapeutica, sicurezza sia per l’utenza sia per gli operatori in regime di distanziamento sociale e infine maggior supporto e ingaggio del paziente nel processo di cura.</a:t>
            </a:r>
            <a:endParaRPr sz="1400" b="0" i="0" u="none" strike="noStrike" cap="none" dirty="0">
              <a:solidFill>
                <a:schemeClr val="bg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8252" name="Google Shape;8252;p13"/>
          <p:cNvPicPr preferRelativeResize="0"/>
          <p:nvPr/>
        </p:nvPicPr>
        <p:blipFill rotWithShape="1">
          <a:blip r:embed="rId14">
            <a:alphaModFix/>
          </a:blip>
          <a:srcRect/>
          <a:stretch/>
        </p:blipFill>
        <p:spPr>
          <a:xfrm>
            <a:off x="6716916" y="1299825"/>
            <a:ext cx="1782551" cy="1948369"/>
          </a:xfrm>
          <a:prstGeom prst="rect">
            <a:avLst/>
          </a:prstGeom>
          <a:noFill/>
          <a:ln>
            <a:noFill/>
          </a:ln>
        </p:spPr>
      </p:pic>
      <p:pic>
        <p:nvPicPr>
          <p:cNvPr id="8253" name="Google Shape;8253;p13" descr="Immagine che contiene testo, elettronico&#10;&#10;Descrizione generata automaticamente"/>
          <p:cNvPicPr preferRelativeResize="0"/>
          <p:nvPr/>
        </p:nvPicPr>
        <p:blipFill rotWithShape="1">
          <a:blip r:embed="rId15">
            <a:alphaModFix/>
          </a:blip>
          <a:srcRect/>
          <a:stretch/>
        </p:blipFill>
        <p:spPr>
          <a:xfrm>
            <a:off x="6096000" y="2621455"/>
            <a:ext cx="5964119" cy="404208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81" name="Google Shape;8281;ge493a3362c_3_622"/>
          <p:cNvSpPr txBox="1">
            <a:spLocks noGrp="1"/>
          </p:cNvSpPr>
          <p:nvPr>
            <p:ph type="title"/>
          </p:nvPr>
        </p:nvSpPr>
        <p:spPr>
          <a:xfrm>
            <a:off x="429650" y="115675"/>
            <a:ext cx="10683000" cy="10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</a:pPr>
            <a:r>
              <a:rPr lang="it-IT"/>
              <a:t>Sicilia</a:t>
            </a:r>
            <a:endParaRPr/>
          </a:p>
        </p:txBody>
      </p:sp>
      <p:sp>
        <p:nvSpPr>
          <p:cNvPr id="8282" name="Google Shape;8282;ge493a3362c_3_622"/>
          <p:cNvSpPr txBox="1">
            <a:spLocks noGrp="1"/>
          </p:cNvSpPr>
          <p:nvPr>
            <p:ph type="body" idx="1"/>
          </p:nvPr>
        </p:nvSpPr>
        <p:spPr>
          <a:xfrm>
            <a:off x="429650" y="1338550"/>
            <a:ext cx="6108600" cy="51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SzPts val="1700"/>
              <a:buNone/>
            </a:pPr>
            <a:endParaRPr/>
          </a:p>
        </p:txBody>
      </p:sp>
      <p:sp>
        <p:nvSpPr>
          <p:cNvPr id="8283" name="Google Shape;8283;ge493a3362c_3_622"/>
          <p:cNvSpPr txBox="1">
            <a:spLocks noGrp="1"/>
          </p:cNvSpPr>
          <p:nvPr>
            <p:ph type="body" idx="2"/>
          </p:nvPr>
        </p:nvSpPr>
        <p:spPr>
          <a:xfrm>
            <a:off x="6538200" y="1553375"/>
            <a:ext cx="4996500" cy="448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/>
          <a:p>
            <a:pPr marL="0" lvl="0" indent="0">
              <a:spcBef>
                <a:spcPts val="1000"/>
              </a:spcBef>
              <a:buNone/>
            </a:pPr>
            <a:r>
              <a:rPr lang="it-IT" dirty="0">
                <a:latin typeface="Times New Roman" pitchFamily="18" charset="0"/>
                <a:cs typeface="Times New Roman" pitchFamily="18" charset="0"/>
              </a:rPr>
              <a:t>IL PAZIENTE È IL PROTAGONISTA DEL PERCORSO </a:t>
            </a:r>
            <a:r>
              <a:rPr lang="it-IT" dirty="0" err="1">
                <a:latin typeface="Times New Roman" pitchFamily="18" charset="0"/>
                <a:cs typeface="Times New Roman" pitchFamily="18" charset="0"/>
              </a:rPr>
              <a:t>DI</a:t>
            </a:r>
            <a:r>
              <a:rPr lang="it-IT" dirty="0">
                <a:latin typeface="Times New Roman" pitchFamily="18" charset="0"/>
                <a:cs typeface="Times New Roman" pitchFamily="18" charset="0"/>
              </a:rPr>
              <a:t> CURA</a:t>
            </a:r>
          </a:p>
          <a:p>
            <a:pPr marL="0" lvl="0" indent="0">
              <a:spcBef>
                <a:spcPts val="1000"/>
              </a:spcBef>
              <a:buNone/>
            </a:pPr>
            <a:r>
              <a:rPr lang="it-IT" dirty="0">
                <a:solidFill>
                  <a:srgbClr val="404040"/>
                </a:solidFill>
                <a:latin typeface="Times New Roman" pitchFamily="18" charset="0"/>
                <a:cs typeface="Times New Roman" pitchFamily="18" charset="0"/>
              </a:rPr>
              <a:t>- </a:t>
            </a:r>
            <a:r>
              <a:rPr lang="it-IT" dirty="0" err="1">
                <a:latin typeface="Times New Roman" pitchFamily="18" charset="0"/>
                <a:cs typeface="Times New Roman" pitchFamily="18" charset="0"/>
              </a:rPr>
              <a:t>Middleware</a:t>
            </a:r>
            <a:r>
              <a:rPr lang="it-IT" dirty="0">
                <a:latin typeface="Times New Roman" pitchFamily="18" charset="0"/>
                <a:cs typeface="Times New Roman" pitchFamily="18" charset="0"/>
              </a:rPr>
              <a:t> e ausilio di un </a:t>
            </a:r>
            <a:r>
              <a:rPr lang="it-IT" dirty="0" err="1">
                <a:latin typeface="Times New Roman" pitchFamily="18" charset="0"/>
                <a:cs typeface="Times New Roman" pitchFamily="18" charset="0"/>
              </a:rPr>
              <a:t>tablet</a:t>
            </a:r>
            <a:r>
              <a:rPr lang="it-IT" dirty="0">
                <a:latin typeface="Times New Roman" pitchFamily="18" charset="0"/>
                <a:cs typeface="Times New Roman" pitchFamily="18" charset="0"/>
              </a:rPr>
              <a:t> e di un Kit di dispositivi </a:t>
            </a:r>
            <a:endParaRPr dirty="0">
              <a:solidFill>
                <a:srgbClr val="404040"/>
              </a:solidFill>
              <a:latin typeface="Times New Roman" pitchFamily="18" charset="0"/>
              <a:cs typeface="Times New Roman" pitchFamily="18" charset="0"/>
              <a:sym typeface="Arial"/>
            </a:endParaRPr>
          </a:p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SzPts val="1700"/>
              <a:buNone/>
            </a:pPr>
            <a:endParaRPr dirty="0"/>
          </a:p>
        </p:txBody>
      </p:sp>
      <p:grpSp>
        <p:nvGrpSpPr>
          <p:cNvPr id="2" name="Google Shape;8285;ge493a3362c_3_622"/>
          <p:cNvGrpSpPr/>
          <p:nvPr/>
        </p:nvGrpSpPr>
        <p:grpSpPr>
          <a:xfrm>
            <a:off x="428" y="0"/>
            <a:ext cx="12191239" cy="6858000"/>
            <a:chOff x="0" y="0"/>
            <a:chExt cx="20104255" cy="11309350"/>
          </a:xfrm>
        </p:grpSpPr>
        <p:sp>
          <p:nvSpPr>
            <p:cNvPr id="8286" name="Google Shape;8286;ge493a3362c_3_622"/>
            <p:cNvSpPr/>
            <p:nvPr/>
          </p:nvSpPr>
          <p:spPr>
            <a:xfrm>
              <a:off x="0" y="10470"/>
              <a:ext cx="10052050" cy="11298880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7" name="Google Shape;8287;ge493a3362c_3_622"/>
            <p:cNvSpPr/>
            <p:nvPr/>
          </p:nvSpPr>
          <p:spPr>
            <a:xfrm>
              <a:off x="7350260" y="13754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8" name="Google Shape;8288;ge493a3362c_3_622"/>
            <p:cNvSpPr/>
            <p:nvPr/>
          </p:nvSpPr>
          <p:spPr>
            <a:xfrm>
              <a:off x="7502968" y="13754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9" name="Google Shape;8289;ge493a3362c_3_622"/>
            <p:cNvSpPr/>
            <p:nvPr/>
          </p:nvSpPr>
          <p:spPr>
            <a:xfrm>
              <a:off x="7655676" y="13754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0" name="Google Shape;8290;ge493a3362c_3_622"/>
            <p:cNvSpPr/>
            <p:nvPr/>
          </p:nvSpPr>
          <p:spPr>
            <a:xfrm>
              <a:off x="7808385" y="13754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1" name="Google Shape;8291;ge493a3362c_3_622"/>
            <p:cNvSpPr/>
            <p:nvPr/>
          </p:nvSpPr>
          <p:spPr>
            <a:xfrm>
              <a:off x="7961093" y="13754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2" name="Google Shape;8292;ge493a3362c_3_622"/>
            <p:cNvSpPr/>
            <p:nvPr/>
          </p:nvSpPr>
          <p:spPr>
            <a:xfrm>
              <a:off x="8113800" y="13754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3" name="Google Shape;8293;ge493a3362c_3_622"/>
            <p:cNvSpPr/>
            <p:nvPr/>
          </p:nvSpPr>
          <p:spPr>
            <a:xfrm>
              <a:off x="5823184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4" name="Google Shape;8294;ge493a3362c_3_622"/>
            <p:cNvSpPr/>
            <p:nvPr/>
          </p:nvSpPr>
          <p:spPr>
            <a:xfrm>
              <a:off x="5975892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5" name="Google Shape;8295;ge493a3362c_3_622"/>
            <p:cNvSpPr/>
            <p:nvPr/>
          </p:nvSpPr>
          <p:spPr>
            <a:xfrm>
              <a:off x="7655676" y="290263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6" name="Google Shape;8296;ge493a3362c_3_622"/>
            <p:cNvSpPr/>
            <p:nvPr/>
          </p:nvSpPr>
          <p:spPr>
            <a:xfrm>
              <a:off x="7808385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7" name="Google Shape;8297;ge493a3362c_3_622"/>
            <p:cNvSpPr/>
            <p:nvPr/>
          </p:nvSpPr>
          <p:spPr>
            <a:xfrm>
              <a:off x="7961093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8" name="Google Shape;8298;ge493a3362c_3_622"/>
            <p:cNvSpPr/>
            <p:nvPr/>
          </p:nvSpPr>
          <p:spPr>
            <a:xfrm>
              <a:off x="8113800" y="290263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9" name="Google Shape;8299;ge493a3362c_3_622"/>
            <p:cNvSpPr/>
            <p:nvPr/>
          </p:nvSpPr>
          <p:spPr>
            <a:xfrm>
              <a:off x="8266509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0" name="Google Shape;8300;ge493a3362c_3_622"/>
            <p:cNvSpPr/>
            <p:nvPr/>
          </p:nvSpPr>
          <p:spPr>
            <a:xfrm>
              <a:off x="8419217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1" name="Google Shape;8301;ge493a3362c_3_622"/>
            <p:cNvSpPr/>
            <p:nvPr/>
          </p:nvSpPr>
          <p:spPr>
            <a:xfrm>
              <a:off x="5823184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2" name="Google Shape;8302;ge493a3362c_3_622"/>
            <p:cNvSpPr/>
            <p:nvPr/>
          </p:nvSpPr>
          <p:spPr>
            <a:xfrm>
              <a:off x="5975892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3" name="Google Shape;8303;ge493a3362c_3_622"/>
            <p:cNvSpPr/>
            <p:nvPr/>
          </p:nvSpPr>
          <p:spPr>
            <a:xfrm>
              <a:off x="6128600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4" name="Google Shape;8304;ge493a3362c_3_622"/>
            <p:cNvSpPr/>
            <p:nvPr/>
          </p:nvSpPr>
          <p:spPr>
            <a:xfrm>
              <a:off x="6281308" y="44296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5" name="Google Shape;8305;ge493a3362c_3_622"/>
            <p:cNvSpPr/>
            <p:nvPr/>
          </p:nvSpPr>
          <p:spPr>
            <a:xfrm>
              <a:off x="6434016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6" name="Google Shape;8306;ge493a3362c_3_622"/>
            <p:cNvSpPr/>
            <p:nvPr/>
          </p:nvSpPr>
          <p:spPr>
            <a:xfrm>
              <a:off x="7808385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7" name="Google Shape;8307;ge493a3362c_3_622"/>
            <p:cNvSpPr/>
            <p:nvPr/>
          </p:nvSpPr>
          <p:spPr>
            <a:xfrm>
              <a:off x="7961093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8" name="Google Shape;8308;ge493a3362c_3_622"/>
            <p:cNvSpPr/>
            <p:nvPr/>
          </p:nvSpPr>
          <p:spPr>
            <a:xfrm>
              <a:off x="8113800" y="44296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9" name="Google Shape;8309;ge493a3362c_3_622"/>
            <p:cNvSpPr/>
            <p:nvPr/>
          </p:nvSpPr>
          <p:spPr>
            <a:xfrm>
              <a:off x="8266509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0" name="Google Shape;8310;ge493a3362c_3_622"/>
            <p:cNvSpPr/>
            <p:nvPr/>
          </p:nvSpPr>
          <p:spPr>
            <a:xfrm>
              <a:off x="8419217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1" name="Google Shape;8311;ge493a3362c_3_622"/>
            <p:cNvSpPr/>
            <p:nvPr/>
          </p:nvSpPr>
          <p:spPr>
            <a:xfrm>
              <a:off x="8571926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2" name="Google Shape;8312;ge493a3362c_3_622"/>
            <p:cNvSpPr/>
            <p:nvPr/>
          </p:nvSpPr>
          <p:spPr>
            <a:xfrm>
              <a:off x="5823184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3" name="Google Shape;8313;ge493a3362c_3_622"/>
            <p:cNvSpPr/>
            <p:nvPr/>
          </p:nvSpPr>
          <p:spPr>
            <a:xfrm>
              <a:off x="5975892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4" name="Google Shape;8314;ge493a3362c_3_622"/>
            <p:cNvSpPr/>
            <p:nvPr/>
          </p:nvSpPr>
          <p:spPr>
            <a:xfrm>
              <a:off x="6128600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5" name="Google Shape;8315;ge493a3362c_3_622"/>
            <p:cNvSpPr/>
            <p:nvPr/>
          </p:nvSpPr>
          <p:spPr>
            <a:xfrm>
              <a:off x="6281308" y="595678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6" name="Google Shape;8316;ge493a3362c_3_622"/>
            <p:cNvSpPr/>
            <p:nvPr/>
          </p:nvSpPr>
          <p:spPr>
            <a:xfrm>
              <a:off x="6434016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7" name="Google Shape;8317;ge493a3362c_3_622"/>
            <p:cNvSpPr/>
            <p:nvPr/>
          </p:nvSpPr>
          <p:spPr>
            <a:xfrm>
              <a:off x="6586725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8" name="Google Shape;8318;ge493a3362c_3_622"/>
            <p:cNvSpPr/>
            <p:nvPr/>
          </p:nvSpPr>
          <p:spPr>
            <a:xfrm>
              <a:off x="6739433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9" name="Google Shape;8319;ge493a3362c_3_622"/>
            <p:cNvSpPr/>
            <p:nvPr/>
          </p:nvSpPr>
          <p:spPr>
            <a:xfrm>
              <a:off x="8113800" y="595678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0" name="Google Shape;8320;ge493a3362c_3_622"/>
            <p:cNvSpPr/>
            <p:nvPr/>
          </p:nvSpPr>
          <p:spPr>
            <a:xfrm>
              <a:off x="8266509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1" name="Google Shape;8321;ge493a3362c_3_622"/>
            <p:cNvSpPr/>
            <p:nvPr/>
          </p:nvSpPr>
          <p:spPr>
            <a:xfrm>
              <a:off x="8419217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2" name="Google Shape;8322;ge493a3362c_3_622"/>
            <p:cNvSpPr/>
            <p:nvPr/>
          </p:nvSpPr>
          <p:spPr>
            <a:xfrm>
              <a:off x="8571926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3" name="Google Shape;8323;ge493a3362c_3_622"/>
            <p:cNvSpPr/>
            <p:nvPr/>
          </p:nvSpPr>
          <p:spPr>
            <a:xfrm>
              <a:off x="8724628" y="595678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4" name="Google Shape;8324;ge493a3362c_3_622"/>
            <p:cNvSpPr/>
            <p:nvPr/>
          </p:nvSpPr>
          <p:spPr>
            <a:xfrm>
              <a:off x="5975892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5" name="Google Shape;8325;ge493a3362c_3_622"/>
            <p:cNvSpPr/>
            <p:nvPr/>
          </p:nvSpPr>
          <p:spPr>
            <a:xfrm>
              <a:off x="6128600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6" name="Google Shape;8326;ge493a3362c_3_622"/>
            <p:cNvSpPr/>
            <p:nvPr/>
          </p:nvSpPr>
          <p:spPr>
            <a:xfrm>
              <a:off x="6281308" y="74837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7" name="Google Shape;8327;ge493a3362c_3_622"/>
            <p:cNvSpPr/>
            <p:nvPr/>
          </p:nvSpPr>
          <p:spPr>
            <a:xfrm>
              <a:off x="6434016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8" name="Google Shape;8328;ge493a3362c_3_622"/>
            <p:cNvSpPr/>
            <p:nvPr/>
          </p:nvSpPr>
          <p:spPr>
            <a:xfrm>
              <a:off x="6586725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9" name="Google Shape;8329;ge493a3362c_3_622"/>
            <p:cNvSpPr/>
            <p:nvPr/>
          </p:nvSpPr>
          <p:spPr>
            <a:xfrm>
              <a:off x="6739433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0" name="Google Shape;8330;ge493a3362c_3_622"/>
            <p:cNvSpPr/>
            <p:nvPr/>
          </p:nvSpPr>
          <p:spPr>
            <a:xfrm>
              <a:off x="6892140" y="74837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1" name="Google Shape;8331;ge493a3362c_3_622"/>
            <p:cNvSpPr/>
            <p:nvPr/>
          </p:nvSpPr>
          <p:spPr>
            <a:xfrm>
              <a:off x="7044849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2" name="Google Shape;8332;ge493a3362c_3_622"/>
            <p:cNvSpPr/>
            <p:nvPr/>
          </p:nvSpPr>
          <p:spPr>
            <a:xfrm>
              <a:off x="8266509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3" name="Google Shape;8333;ge493a3362c_3_622"/>
            <p:cNvSpPr/>
            <p:nvPr/>
          </p:nvSpPr>
          <p:spPr>
            <a:xfrm>
              <a:off x="8419217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4" name="Google Shape;8334;ge493a3362c_3_622"/>
            <p:cNvSpPr/>
            <p:nvPr/>
          </p:nvSpPr>
          <p:spPr>
            <a:xfrm>
              <a:off x="8571926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5" name="Google Shape;8335;ge493a3362c_3_622"/>
            <p:cNvSpPr/>
            <p:nvPr/>
          </p:nvSpPr>
          <p:spPr>
            <a:xfrm>
              <a:off x="8724628" y="74837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6" name="Google Shape;8336;ge493a3362c_3_622"/>
            <p:cNvSpPr/>
            <p:nvPr/>
          </p:nvSpPr>
          <p:spPr>
            <a:xfrm>
              <a:off x="8877337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7" name="Google Shape;8337;ge493a3362c_3_622"/>
            <p:cNvSpPr/>
            <p:nvPr/>
          </p:nvSpPr>
          <p:spPr>
            <a:xfrm>
              <a:off x="3074447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8" name="Google Shape;8338;ge493a3362c_3_622"/>
            <p:cNvSpPr/>
            <p:nvPr/>
          </p:nvSpPr>
          <p:spPr>
            <a:xfrm>
              <a:off x="3227155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9" name="Google Shape;8339;ge493a3362c_3_622"/>
            <p:cNvSpPr/>
            <p:nvPr/>
          </p:nvSpPr>
          <p:spPr>
            <a:xfrm>
              <a:off x="3379863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0" name="Google Shape;8340;ge493a3362c_3_622"/>
            <p:cNvSpPr/>
            <p:nvPr/>
          </p:nvSpPr>
          <p:spPr>
            <a:xfrm>
              <a:off x="3532571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1" name="Google Shape;8341;ge493a3362c_3_622"/>
            <p:cNvSpPr/>
            <p:nvPr/>
          </p:nvSpPr>
          <p:spPr>
            <a:xfrm>
              <a:off x="3685280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2" name="Google Shape;8342;ge493a3362c_3_622"/>
            <p:cNvSpPr/>
            <p:nvPr/>
          </p:nvSpPr>
          <p:spPr>
            <a:xfrm>
              <a:off x="3837987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3" name="Google Shape;8343;ge493a3362c_3_622"/>
            <p:cNvSpPr/>
            <p:nvPr/>
          </p:nvSpPr>
          <p:spPr>
            <a:xfrm>
              <a:off x="3990696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4" name="Google Shape;8344;ge493a3362c_3_622"/>
            <p:cNvSpPr/>
            <p:nvPr/>
          </p:nvSpPr>
          <p:spPr>
            <a:xfrm>
              <a:off x="4143404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5" name="Google Shape;8345;ge493a3362c_3_622"/>
            <p:cNvSpPr/>
            <p:nvPr/>
          </p:nvSpPr>
          <p:spPr>
            <a:xfrm>
              <a:off x="4296113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6" name="Google Shape;8346;ge493a3362c_3_622"/>
            <p:cNvSpPr/>
            <p:nvPr/>
          </p:nvSpPr>
          <p:spPr>
            <a:xfrm>
              <a:off x="6281308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7" name="Google Shape;8347;ge493a3362c_3_622"/>
            <p:cNvSpPr/>
            <p:nvPr/>
          </p:nvSpPr>
          <p:spPr>
            <a:xfrm>
              <a:off x="6434016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8" name="Google Shape;8348;ge493a3362c_3_622"/>
            <p:cNvSpPr/>
            <p:nvPr/>
          </p:nvSpPr>
          <p:spPr>
            <a:xfrm>
              <a:off x="6586725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9" name="Google Shape;8349;ge493a3362c_3_622"/>
            <p:cNvSpPr/>
            <p:nvPr/>
          </p:nvSpPr>
          <p:spPr>
            <a:xfrm>
              <a:off x="6739433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0" name="Google Shape;8350;ge493a3362c_3_622"/>
            <p:cNvSpPr/>
            <p:nvPr/>
          </p:nvSpPr>
          <p:spPr>
            <a:xfrm>
              <a:off x="6892140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1" name="Google Shape;8351;ge493a3362c_3_622"/>
            <p:cNvSpPr/>
            <p:nvPr/>
          </p:nvSpPr>
          <p:spPr>
            <a:xfrm>
              <a:off x="7044849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2" name="Google Shape;8352;ge493a3362c_3_622"/>
            <p:cNvSpPr/>
            <p:nvPr/>
          </p:nvSpPr>
          <p:spPr>
            <a:xfrm>
              <a:off x="7197557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3" name="Google Shape;8353;ge493a3362c_3_622"/>
            <p:cNvSpPr/>
            <p:nvPr/>
          </p:nvSpPr>
          <p:spPr>
            <a:xfrm>
              <a:off x="8419217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4" name="Google Shape;8354;ge493a3362c_3_622"/>
            <p:cNvSpPr/>
            <p:nvPr/>
          </p:nvSpPr>
          <p:spPr>
            <a:xfrm>
              <a:off x="8571926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5" name="Google Shape;8355;ge493a3362c_3_622"/>
            <p:cNvSpPr/>
            <p:nvPr/>
          </p:nvSpPr>
          <p:spPr>
            <a:xfrm>
              <a:off x="8724628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6" name="Google Shape;8356;ge493a3362c_3_622"/>
            <p:cNvSpPr/>
            <p:nvPr/>
          </p:nvSpPr>
          <p:spPr>
            <a:xfrm>
              <a:off x="8877337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7" name="Google Shape;8357;ge493a3362c_3_622"/>
            <p:cNvSpPr/>
            <p:nvPr/>
          </p:nvSpPr>
          <p:spPr>
            <a:xfrm>
              <a:off x="9030050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8" name="Google Shape;8358;ge493a3362c_3_622"/>
            <p:cNvSpPr/>
            <p:nvPr/>
          </p:nvSpPr>
          <p:spPr>
            <a:xfrm>
              <a:off x="2463620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9" name="Google Shape;8359;ge493a3362c_3_622"/>
            <p:cNvSpPr/>
            <p:nvPr/>
          </p:nvSpPr>
          <p:spPr>
            <a:xfrm>
              <a:off x="2616327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0" name="Google Shape;8360;ge493a3362c_3_622"/>
            <p:cNvSpPr/>
            <p:nvPr/>
          </p:nvSpPr>
          <p:spPr>
            <a:xfrm>
              <a:off x="2769036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1" name="Google Shape;8361;ge493a3362c_3_622"/>
            <p:cNvSpPr/>
            <p:nvPr/>
          </p:nvSpPr>
          <p:spPr>
            <a:xfrm>
              <a:off x="2921744" y="105379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2" name="Google Shape;8362;ge493a3362c_3_622"/>
            <p:cNvSpPr/>
            <p:nvPr/>
          </p:nvSpPr>
          <p:spPr>
            <a:xfrm>
              <a:off x="3074447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3" name="Google Shape;8363;ge493a3362c_3_622"/>
            <p:cNvSpPr/>
            <p:nvPr/>
          </p:nvSpPr>
          <p:spPr>
            <a:xfrm>
              <a:off x="3227155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4" name="Google Shape;8364;ge493a3362c_3_622"/>
            <p:cNvSpPr/>
            <p:nvPr/>
          </p:nvSpPr>
          <p:spPr>
            <a:xfrm>
              <a:off x="3379863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5" name="Google Shape;8365;ge493a3362c_3_622"/>
            <p:cNvSpPr/>
            <p:nvPr/>
          </p:nvSpPr>
          <p:spPr>
            <a:xfrm>
              <a:off x="3532571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6" name="Google Shape;8366;ge493a3362c_3_622"/>
            <p:cNvSpPr/>
            <p:nvPr/>
          </p:nvSpPr>
          <p:spPr>
            <a:xfrm>
              <a:off x="3685280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7" name="Google Shape;8367;ge493a3362c_3_622"/>
            <p:cNvSpPr/>
            <p:nvPr/>
          </p:nvSpPr>
          <p:spPr>
            <a:xfrm>
              <a:off x="3837987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8" name="Google Shape;8368;ge493a3362c_3_622"/>
            <p:cNvSpPr/>
            <p:nvPr/>
          </p:nvSpPr>
          <p:spPr>
            <a:xfrm>
              <a:off x="3990696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9" name="Google Shape;8369;ge493a3362c_3_622"/>
            <p:cNvSpPr/>
            <p:nvPr/>
          </p:nvSpPr>
          <p:spPr>
            <a:xfrm>
              <a:off x="4143404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0" name="Google Shape;8370;ge493a3362c_3_622"/>
            <p:cNvSpPr/>
            <p:nvPr/>
          </p:nvSpPr>
          <p:spPr>
            <a:xfrm>
              <a:off x="4296113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1" name="Google Shape;8371;ge493a3362c_3_622"/>
            <p:cNvSpPr/>
            <p:nvPr/>
          </p:nvSpPr>
          <p:spPr>
            <a:xfrm>
              <a:off x="4448815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2" name="Google Shape;8372;ge493a3362c_3_622"/>
            <p:cNvSpPr/>
            <p:nvPr/>
          </p:nvSpPr>
          <p:spPr>
            <a:xfrm>
              <a:off x="6586725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3" name="Google Shape;8373;ge493a3362c_3_622"/>
            <p:cNvSpPr/>
            <p:nvPr/>
          </p:nvSpPr>
          <p:spPr>
            <a:xfrm>
              <a:off x="6739433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4" name="Google Shape;8374;ge493a3362c_3_622"/>
            <p:cNvSpPr/>
            <p:nvPr/>
          </p:nvSpPr>
          <p:spPr>
            <a:xfrm>
              <a:off x="6892140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5" name="Google Shape;8375;ge493a3362c_3_622"/>
            <p:cNvSpPr/>
            <p:nvPr/>
          </p:nvSpPr>
          <p:spPr>
            <a:xfrm>
              <a:off x="7044849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6" name="Google Shape;8376;ge493a3362c_3_622"/>
            <p:cNvSpPr/>
            <p:nvPr/>
          </p:nvSpPr>
          <p:spPr>
            <a:xfrm>
              <a:off x="7197557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7" name="Google Shape;8377;ge493a3362c_3_622"/>
            <p:cNvSpPr/>
            <p:nvPr/>
          </p:nvSpPr>
          <p:spPr>
            <a:xfrm>
              <a:off x="7350260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8" name="Google Shape;8378;ge493a3362c_3_622"/>
            <p:cNvSpPr/>
            <p:nvPr/>
          </p:nvSpPr>
          <p:spPr>
            <a:xfrm>
              <a:off x="7502968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9" name="Google Shape;8379;ge493a3362c_3_622"/>
            <p:cNvSpPr/>
            <p:nvPr/>
          </p:nvSpPr>
          <p:spPr>
            <a:xfrm>
              <a:off x="8571926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0" name="Google Shape;8380;ge493a3362c_3_622"/>
            <p:cNvSpPr/>
            <p:nvPr/>
          </p:nvSpPr>
          <p:spPr>
            <a:xfrm>
              <a:off x="8724628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1" name="Google Shape;8381;ge493a3362c_3_622"/>
            <p:cNvSpPr/>
            <p:nvPr/>
          </p:nvSpPr>
          <p:spPr>
            <a:xfrm>
              <a:off x="8877337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2" name="Google Shape;8382;ge493a3362c_3_622"/>
            <p:cNvSpPr/>
            <p:nvPr/>
          </p:nvSpPr>
          <p:spPr>
            <a:xfrm>
              <a:off x="9030050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3" name="Google Shape;8383;ge493a3362c_3_622"/>
            <p:cNvSpPr/>
            <p:nvPr/>
          </p:nvSpPr>
          <p:spPr>
            <a:xfrm>
              <a:off x="9182752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4" name="Google Shape;8384;ge493a3362c_3_622"/>
            <p:cNvSpPr/>
            <p:nvPr/>
          </p:nvSpPr>
          <p:spPr>
            <a:xfrm>
              <a:off x="2158203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5" name="Google Shape;8385;ge493a3362c_3_622"/>
            <p:cNvSpPr/>
            <p:nvPr/>
          </p:nvSpPr>
          <p:spPr>
            <a:xfrm>
              <a:off x="2310911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6" name="Google Shape;8386;ge493a3362c_3_622"/>
            <p:cNvSpPr/>
            <p:nvPr/>
          </p:nvSpPr>
          <p:spPr>
            <a:xfrm>
              <a:off x="2463620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7" name="Google Shape;8387;ge493a3362c_3_622"/>
            <p:cNvSpPr/>
            <p:nvPr/>
          </p:nvSpPr>
          <p:spPr>
            <a:xfrm>
              <a:off x="2616327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8" name="Google Shape;8388;ge493a3362c_3_622"/>
            <p:cNvSpPr/>
            <p:nvPr/>
          </p:nvSpPr>
          <p:spPr>
            <a:xfrm>
              <a:off x="2769036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9" name="Google Shape;8389;ge493a3362c_3_622"/>
            <p:cNvSpPr/>
            <p:nvPr/>
          </p:nvSpPr>
          <p:spPr>
            <a:xfrm>
              <a:off x="2921744" y="120649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0" name="Google Shape;8390;ge493a3362c_3_622"/>
            <p:cNvSpPr/>
            <p:nvPr/>
          </p:nvSpPr>
          <p:spPr>
            <a:xfrm>
              <a:off x="3074447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1" name="Google Shape;8391;ge493a3362c_3_622"/>
            <p:cNvSpPr/>
            <p:nvPr/>
          </p:nvSpPr>
          <p:spPr>
            <a:xfrm>
              <a:off x="3227155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2" name="Google Shape;8392;ge493a3362c_3_622"/>
            <p:cNvSpPr/>
            <p:nvPr/>
          </p:nvSpPr>
          <p:spPr>
            <a:xfrm>
              <a:off x="3379863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3" name="Google Shape;8393;ge493a3362c_3_622"/>
            <p:cNvSpPr/>
            <p:nvPr/>
          </p:nvSpPr>
          <p:spPr>
            <a:xfrm>
              <a:off x="3532571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4" name="Google Shape;8394;ge493a3362c_3_622"/>
            <p:cNvSpPr/>
            <p:nvPr/>
          </p:nvSpPr>
          <p:spPr>
            <a:xfrm>
              <a:off x="3685280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5" name="Google Shape;8395;ge493a3362c_3_622"/>
            <p:cNvSpPr/>
            <p:nvPr/>
          </p:nvSpPr>
          <p:spPr>
            <a:xfrm>
              <a:off x="3837987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6" name="Google Shape;8396;ge493a3362c_3_622"/>
            <p:cNvSpPr/>
            <p:nvPr/>
          </p:nvSpPr>
          <p:spPr>
            <a:xfrm>
              <a:off x="3990696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7" name="Google Shape;8397;ge493a3362c_3_622"/>
            <p:cNvSpPr/>
            <p:nvPr/>
          </p:nvSpPr>
          <p:spPr>
            <a:xfrm>
              <a:off x="4143404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8" name="Google Shape;8398;ge493a3362c_3_622"/>
            <p:cNvSpPr/>
            <p:nvPr/>
          </p:nvSpPr>
          <p:spPr>
            <a:xfrm>
              <a:off x="4296113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9" name="Google Shape;8399;ge493a3362c_3_622"/>
            <p:cNvSpPr/>
            <p:nvPr/>
          </p:nvSpPr>
          <p:spPr>
            <a:xfrm>
              <a:off x="4448815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0" name="Google Shape;8400;ge493a3362c_3_622"/>
            <p:cNvSpPr/>
            <p:nvPr/>
          </p:nvSpPr>
          <p:spPr>
            <a:xfrm>
              <a:off x="6892140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1" name="Google Shape;8401;ge493a3362c_3_622"/>
            <p:cNvSpPr/>
            <p:nvPr/>
          </p:nvSpPr>
          <p:spPr>
            <a:xfrm>
              <a:off x="7044849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2" name="Google Shape;8402;ge493a3362c_3_622"/>
            <p:cNvSpPr/>
            <p:nvPr/>
          </p:nvSpPr>
          <p:spPr>
            <a:xfrm>
              <a:off x="7197557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3" name="Google Shape;8403;ge493a3362c_3_622"/>
            <p:cNvSpPr/>
            <p:nvPr/>
          </p:nvSpPr>
          <p:spPr>
            <a:xfrm>
              <a:off x="7350260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4" name="Google Shape;8404;ge493a3362c_3_622"/>
            <p:cNvSpPr/>
            <p:nvPr/>
          </p:nvSpPr>
          <p:spPr>
            <a:xfrm>
              <a:off x="7502968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5" name="Google Shape;8405;ge493a3362c_3_622"/>
            <p:cNvSpPr/>
            <p:nvPr/>
          </p:nvSpPr>
          <p:spPr>
            <a:xfrm>
              <a:off x="8724628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6" name="Google Shape;8406;ge493a3362c_3_622"/>
            <p:cNvSpPr/>
            <p:nvPr/>
          </p:nvSpPr>
          <p:spPr>
            <a:xfrm>
              <a:off x="7655676" y="120649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7" name="Google Shape;8407;ge493a3362c_3_622"/>
            <p:cNvSpPr/>
            <p:nvPr/>
          </p:nvSpPr>
          <p:spPr>
            <a:xfrm>
              <a:off x="8877337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8" name="Google Shape;8408;ge493a3362c_3_622"/>
            <p:cNvSpPr/>
            <p:nvPr/>
          </p:nvSpPr>
          <p:spPr>
            <a:xfrm>
              <a:off x="9182752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9" name="Google Shape;8409;ge493a3362c_3_622"/>
            <p:cNvSpPr/>
            <p:nvPr/>
          </p:nvSpPr>
          <p:spPr>
            <a:xfrm>
              <a:off x="9030050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0" name="Google Shape;8410;ge493a3362c_3_622"/>
            <p:cNvSpPr/>
            <p:nvPr/>
          </p:nvSpPr>
          <p:spPr>
            <a:xfrm>
              <a:off x="9335466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1" name="Google Shape;8411;ge493a3362c_3_622"/>
            <p:cNvSpPr/>
            <p:nvPr/>
          </p:nvSpPr>
          <p:spPr>
            <a:xfrm>
              <a:off x="1852787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2" name="Google Shape;8412;ge493a3362c_3_622"/>
            <p:cNvSpPr/>
            <p:nvPr/>
          </p:nvSpPr>
          <p:spPr>
            <a:xfrm>
              <a:off x="1700079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3" name="Google Shape;8413;ge493a3362c_3_622"/>
            <p:cNvSpPr/>
            <p:nvPr/>
          </p:nvSpPr>
          <p:spPr>
            <a:xfrm>
              <a:off x="2005495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4" name="Google Shape;8414;ge493a3362c_3_622"/>
            <p:cNvSpPr/>
            <p:nvPr/>
          </p:nvSpPr>
          <p:spPr>
            <a:xfrm>
              <a:off x="2158203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5" name="Google Shape;8415;ge493a3362c_3_622"/>
            <p:cNvSpPr/>
            <p:nvPr/>
          </p:nvSpPr>
          <p:spPr>
            <a:xfrm>
              <a:off x="2310911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6" name="Google Shape;8416;ge493a3362c_3_622"/>
            <p:cNvSpPr/>
            <p:nvPr/>
          </p:nvSpPr>
          <p:spPr>
            <a:xfrm>
              <a:off x="2463620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7" name="Google Shape;8417;ge493a3362c_3_622"/>
            <p:cNvSpPr/>
            <p:nvPr/>
          </p:nvSpPr>
          <p:spPr>
            <a:xfrm>
              <a:off x="2616327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8" name="Google Shape;8418;ge493a3362c_3_622"/>
            <p:cNvSpPr/>
            <p:nvPr/>
          </p:nvSpPr>
          <p:spPr>
            <a:xfrm>
              <a:off x="2769036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9" name="Google Shape;8419;ge493a3362c_3_622"/>
            <p:cNvSpPr/>
            <p:nvPr/>
          </p:nvSpPr>
          <p:spPr>
            <a:xfrm>
              <a:off x="2921744" y="135921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0" name="Google Shape;8420;ge493a3362c_3_622"/>
            <p:cNvSpPr/>
            <p:nvPr/>
          </p:nvSpPr>
          <p:spPr>
            <a:xfrm>
              <a:off x="3074447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1" name="Google Shape;8421;ge493a3362c_3_622"/>
            <p:cNvSpPr/>
            <p:nvPr/>
          </p:nvSpPr>
          <p:spPr>
            <a:xfrm>
              <a:off x="3227155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2" name="Google Shape;8422;ge493a3362c_3_622"/>
            <p:cNvSpPr/>
            <p:nvPr/>
          </p:nvSpPr>
          <p:spPr>
            <a:xfrm>
              <a:off x="3379863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3" name="Google Shape;8423;ge493a3362c_3_622"/>
            <p:cNvSpPr/>
            <p:nvPr/>
          </p:nvSpPr>
          <p:spPr>
            <a:xfrm>
              <a:off x="3532571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4" name="Google Shape;8424;ge493a3362c_3_622"/>
            <p:cNvSpPr/>
            <p:nvPr/>
          </p:nvSpPr>
          <p:spPr>
            <a:xfrm>
              <a:off x="3685280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5" name="Google Shape;8425;ge493a3362c_3_622"/>
            <p:cNvSpPr/>
            <p:nvPr/>
          </p:nvSpPr>
          <p:spPr>
            <a:xfrm>
              <a:off x="3837987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6" name="Google Shape;8426;ge493a3362c_3_622"/>
            <p:cNvSpPr/>
            <p:nvPr/>
          </p:nvSpPr>
          <p:spPr>
            <a:xfrm>
              <a:off x="3990696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7" name="Google Shape;8427;ge493a3362c_3_622"/>
            <p:cNvSpPr/>
            <p:nvPr/>
          </p:nvSpPr>
          <p:spPr>
            <a:xfrm>
              <a:off x="4143404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8" name="Google Shape;8428;ge493a3362c_3_622"/>
            <p:cNvSpPr/>
            <p:nvPr/>
          </p:nvSpPr>
          <p:spPr>
            <a:xfrm>
              <a:off x="4296113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9" name="Google Shape;8429;ge493a3362c_3_622"/>
            <p:cNvSpPr/>
            <p:nvPr/>
          </p:nvSpPr>
          <p:spPr>
            <a:xfrm>
              <a:off x="4448815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0" name="Google Shape;8430;ge493a3362c_3_622"/>
            <p:cNvSpPr/>
            <p:nvPr/>
          </p:nvSpPr>
          <p:spPr>
            <a:xfrm>
              <a:off x="5517773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1" name="Google Shape;8431;ge493a3362c_3_622"/>
            <p:cNvSpPr/>
            <p:nvPr/>
          </p:nvSpPr>
          <p:spPr>
            <a:xfrm>
              <a:off x="5670480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2" name="Google Shape;8432;ge493a3362c_3_622"/>
            <p:cNvSpPr/>
            <p:nvPr/>
          </p:nvSpPr>
          <p:spPr>
            <a:xfrm>
              <a:off x="7197557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3" name="Google Shape;8433;ge493a3362c_3_622"/>
            <p:cNvSpPr/>
            <p:nvPr/>
          </p:nvSpPr>
          <p:spPr>
            <a:xfrm>
              <a:off x="7350260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4" name="Google Shape;8434;ge493a3362c_3_622"/>
            <p:cNvSpPr/>
            <p:nvPr/>
          </p:nvSpPr>
          <p:spPr>
            <a:xfrm>
              <a:off x="7502968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5" name="Google Shape;8435;ge493a3362c_3_622"/>
            <p:cNvSpPr/>
            <p:nvPr/>
          </p:nvSpPr>
          <p:spPr>
            <a:xfrm>
              <a:off x="7655676" y="135921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6" name="Google Shape;8436;ge493a3362c_3_622"/>
            <p:cNvSpPr/>
            <p:nvPr/>
          </p:nvSpPr>
          <p:spPr>
            <a:xfrm>
              <a:off x="7808385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7" name="Google Shape;8437;ge493a3362c_3_622"/>
            <p:cNvSpPr/>
            <p:nvPr/>
          </p:nvSpPr>
          <p:spPr>
            <a:xfrm>
              <a:off x="7961093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8" name="Google Shape;8438;ge493a3362c_3_622"/>
            <p:cNvSpPr/>
            <p:nvPr/>
          </p:nvSpPr>
          <p:spPr>
            <a:xfrm>
              <a:off x="8877337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9" name="Google Shape;8439;ge493a3362c_3_622"/>
            <p:cNvSpPr/>
            <p:nvPr/>
          </p:nvSpPr>
          <p:spPr>
            <a:xfrm>
              <a:off x="9030050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0" name="Google Shape;8440;ge493a3362c_3_622"/>
            <p:cNvSpPr/>
            <p:nvPr/>
          </p:nvSpPr>
          <p:spPr>
            <a:xfrm>
              <a:off x="9182752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1" name="Google Shape;8441;ge493a3362c_3_622"/>
            <p:cNvSpPr/>
            <p:nvPr/>
          </p:nvSpPr>
          <p:spPr>
            <a:xfrm>
              <a:off x="9335466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2" name="Google Shape;8442;ge493a3362c_3_622"/>
            <p:cNvSpPr/>
            <p:nvPr/>
          </p:nvSpPr>
          <p:spPr>
            <a:xfrm>
              <a:off x="9488169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3" name="Google Shape;8443;ge493a3362c_3_622"/>
            <p:cNvSpPr/>
            <p:nvPr/>
          </p:nvSpPr>
          <p:spPr>
            <a:xfrm>
              <a:off x="1394668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4" name="Google Shape;8444;ge493a3362c_3_622"/>
            <p:cNvSpPr/>
            <p:nvPr/>
          </p:nvSpPr>
          <p:spPr>
            <a:xfrm>
              <a:off x="1547370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5" name="Google Shape;8445;ge493a3362c_3_622"/>
            <p:cNvSpPr/>
            <p:nvPr/>
          </p:nvSpPr>
          <p:spPr>
            <a:xfrm>
              <a:off x="1700079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6" name="Google Shape;8446;ge493a3362c_3_622"/>
            <p:cNvSpPr/>
            <p:nvPr/>
          </p:nvSpPr>
          <p:spPr>
            <a:xfrm>
              <a:off x="1852787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7" name="Google Shape;8447;ge493a3362c_3_622"/>
            <p:cNvSpPr/>
            <p:nvPr/>
          </p:nvSpPr>
          <p:spPr>
            <a:xfrm>
              <a:off x="2005495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8" name="Google Shape;8448;ge493a3362c_3_622"/>
            <p:cNvSpPr/>
            <p:nvPr/>
          </p:nvSpPr>
          <p:spPr>
            <a:xfrm>
              <a:off x="2158203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9" name="Google Shape;8449;ge493a3362c_3_622"/>
            <p:cNvSpPr/>
            <p:nvPr/>
          </p:nvSpPr>
          <p:spPr>
            <a:xfrm>
              <a:off x="2310911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0" name="Google Shape;8450;ge493a3362c_3_622"/>
            <p:cNvSpPr/>
            <p:nvPr/>
          </p:nvSpPr>
          <p:spPr>
            <a:xfrm>
              <a:off x="246362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1" name="Google Shape;8451;ge493a3362c_3_622"/>
            <p:cNvSpPr/>
            <p:nvPr/>
          </p:nvSpPr>
          <p:spPr>
            <a:xfrm>
              <a:off x="2616327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2" name="Google Shape;8452;ge493a3362c_3_622"/>
            <p:cNvSpPr/>
            <p:nvPr/>
          </p:nvSpPr>
          <p:spPr>
            <a:xfrm>
              <a:off x="2769036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3" name="Google Shape;8453;ge493a3362c_3_622"/>
            <p:cNvSpPr/>
            <p:nvPr/>
          </p:nvSpPr>
          <p:spPr>
            <a:xfrm>
              <a:off x="2921744" y="151191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4" name="Google Shape;8454;ge493a3362c_3_622"/>
            <p:cNvSpPr/>
            <p:nvPr/>
          </p:nvSpPr>
          <p:spPr>
            <a:xfrm>
              <a:off x="3074447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5" name="Google Shape;8455;ge493a3362c_3_622"/>
            <p:cNvSpPr/>
            <p:nvPr/>
          </p:nvSpPr>
          <p:spPr>
            <a:xfrm>
              <a:off x="3227155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6" name="Google Shape;8456;ge493a3362c_3_622"/>
            <p:cNvSpPr/>
            <p:nvPr/>
          </p:nvSpPr>
          <p:spPr>
            <a:xfrm>
              <a:off x="3379863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7" name="Google Shape;8457;ge493a3362c_3_622"/>
            <p:cNvSpPr/>
            <p:nvPr/>
          </p:nvSpPr>
          <p:spPr>
            <a:xfrm>
              <a:off x="3532571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8" name="Google Shape;8458;ge493a3362c_3_622"/>
            <p:cNvSpPr/>
            <p:nvPr/>
          </p:nvSpPr>
          <p:spPr>
            <a:xfrm>
              <a:off x="368528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9" name="Google Shape;8459;ge493a3362c_3_622"/>
            <p:cNvSpPr/>
            <p:nvPr/>
          </p:nvSpPr>
          <p:spPr>
            <a:xfrm>
              <a:off x="3837987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0" name="Google Shape;8460;ge493a3362c_3_622"/>
            <p:cNvSpPr/>
            <p:nvPr/>
          </p:nvSpPr>
          <p:spPr>
            <a:xfrm>
              <a:off x="3990696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1" name="Google Shape;8461;ge493a3362c_3_622"/>
            <p:cNvSpPr/>
            <p:nvPr/>
          </p:nvSpPr>
          <p:spPr>
            <a:xfrm>
              <a:off x="4143404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2" name="Google Shape;8462;ge493a3362c_3_622"/>
            <p:cNvSpPr/>
            <p:nvPr/>
          </p:nvSpPr>
          <p:spPr>
            <a:xfrm>
              <a:off x="4296113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3" name="Google Shape;8463;ge493a3362c_3_622"/>
            <p:cNvSpPr/>
            <p:nvPr/>
          </p:nvSpPr>
          <p:spPr>
            <a:xfrm>
              <a:off x="4448815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4" name="Google Shape;8464;ge493a3362c_3_622"/>
            <p:cNvSpPr/>
            <p:nvPr/>
          </p:nvSpPr>
          <p:spPr>
            <a:xfrm>
              <a:off x="5517773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5" name="Google Shape;8465;ge493a3362c_3_622"/>
            <p:cNvSpPr/>
            <p:nvPr/>
          </p:nvSpPr>
          <p:spPr>
            <a:xfrm>
              <a:off x="5670480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6" name="Google Shape;8466;ge493a3362c_3_622"/>
            <p:cNvSpPr/>
            <p:nvPr/>
          </p:nvSpPr>
          <p:spPr>
            <a:xfrm>
              <a:off x="5823184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7" name="Google Shape;8467;ge493a3362c_3_622"/>
            <p:cNvSpPr/>
            <p:nvPr/>
          </p:nvSpPr>
          <p:spPr>
            <a:xfrm>
              <a:off x="5975892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8" name="Google Shape;8468;ge493a3362c_3_622"/>
            <p:cNvSpPr/>
            <p:nvPr/>
          </p:nvSpPr>
          <p:spPr>
            <a:xfrm>
              <a:off x="612860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9" name="Google Shape;8469;ge493a3362c_3_622"/>
            <p:cNvSpPr/>
            <p:nvPr/>
          </p:nvSpPr>
          <p:spPr>
            <a:xfrm>
              <a:off x="735026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0" name="Google Shape;8470;ge493a3362c_3_622"/>
            <p:cNvSpPr/>
            <p:nvPr/>
          </p:nvSpPr>
          <p:spPr>
            <a:xfrm>
              <a:off x="7502968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1" name="Google Shape;8471;ge493a3362c_3_622"/>
            <p:cNvSpPr/>
            <p:nvPr/>
          </p:nvSpPr>
          <p:spPr>
            <a:xfrm>
              <a:off x="7655676" y="151191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2" name="Google Shape;8472;ge493a3362c_3_622"/>
            <p:cNvSpPr/>
            <p:nvPr/>
          </p:nvSpPr>
          <p:spPr>
            <a:xfrm>
              <a:off x="7808385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3" name="Google Shape;8473;ge493a3362c_3_622"/>
            <p:cNvSpPr/>
            <p:nvPr/>
          </p:nvSpPr>
          <p:spPr>
            <a:xfrm>
              <a:off x="7961093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4" name="Google Shape;8474;ge493a3362c_3_622"/>
            <p:cNvSpPr/>
            <p:nvPr/>
          </p:nvSpPr>
          <p:spPr>
            <a:xfrm>
              <a:off x="8113800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5" name="Google Shape;8475;ge493a3362c_3_622"/>
            <p:cNvSpPr/>
            <p:nvPr/>
          </p:nvSpPr>
          <p:spPr>
            <a:xfrm>
              <a:off x="903005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6" name="Google Shape;8476;ge493a3362c_3_622"/>
            <p:cNvSpPr/>
            <p:nvPr/>
          </p:nvSpPr>
          <p:spPr>
            <a:xfrm>
              <a:off x="9182752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7" name="Google Shape;8477;ge493a3362c_3_622"/>
            <p:cNvSpPr/>
            <p:nvPr/>
          </p:nvSpPr>
          <p:spPr>
            <a:xfrm>
              <a:off x="9335466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8" name="Google Shape;8478;ge493a3362c_3_622"/>
            <p:cNvSpPr/>
            <p:nvPr/>
          </p:nvSpPr>
          <p:spPr>
            <a:xfrm>
              <a:off x="9488169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9" name="Google Shape;8479;ge493a3362c_3_622"/>
            <p:cNvSpPr/>
            <p:nvPr/>
          </p:nvSpPr>
          <p:spPr>
            <a:xfrm>
              <a:off x="9640883" y="1511915"/>
              <a:ext cx="7634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0" name="Google Shape;8480;ge493a3362c_3_622"/>
            <p:cNvSpPr/>
            <p:nvPr/>
          </p:nvSpPr>
          <p:spPr>
            <a:xfrm>
              <a:off x="1241959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1" name="Google Shape;8481;ge493a3362c_3_622"/>
            <p:cNvSpPr/>
            <p:nvPr/>
          </p:nvSpPr>
          <p:spPr>
            <a:xfrm>
              <a:off x="1394668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2" name="Google Shape;8482;ge493a3362c_3_622"/>
            <p:cNvSpPr/>
            <p:nvPr/>
          </p:nvSpPr>
          <p:spPr>
            <a:xfrm>
              <a:off x="1547370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3" name="Google Shape;8483;ge493a3362c_3_622"/>
            <p:cNvSpPr/>
            <p:nvPr/>
          </p:nvSpPr>
          <p:spPr>
            <a:xfrm>
              <a:off x="1700079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4" name="Google Shape;8484;ge493a3362c_3_622"/>
            <p:cNvSpPr/>
            <p:nvPr/>
          </p:nvSpPr>
          <p:spPr>
            <a:xfrm>
              <a:off x="1852787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5" name="Google Shape;8485;ge493a3362c_3_622"/>
            <p:cNvSpPr/>
            <p:nvPr/>
          </p:nvSpPr>
          <p:spPr>
            <a:xfrm>
              <a:off x="2005495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6" name="Google Shape;8486;ge493a3362c_3_622"/>
            <p:cNvSpPr/>
            <p:nvPr/>
          </p:nvSpPr>
          <p:spPr>
            <a:xfrm>
              <a:off x="2158203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7" name="Google Shape;8487;ge493a3362c_3_622"/>
            <p:cNvSpPr/>
            <p:nvPr/>
          </p:nvSpPr>
          <p:spPr>
            <a:xfrm>
              <a:off x="2310911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8" name="Google Shape;8488;ge493a3362c_3_622"/>
            <p:cNvSpPr/>
            <p:nvPr/>
          </p:nvSpPr>
          <p:spPr>
            <a:xfrm>
              <a:off x="2463620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9" name="Google Shape;8489;ge493a3362c_3_622"/>
            <p:cNvSpPr/>
            <p:nvPr/>
          </p:nvSpPr>
          <p:spPr>
            <a:xfrm>
              <a:off x="2616327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0" name="Google Shape;8490;ge493a3362c_3_622"/>
            <p:cNvSpPr/>
            <p:nvPr/>
          </p:nvSpPr>
          <p:spPr>
            <a:xfrm>
              <a:off x="2769036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1" name="Google Shape;8491;ge493a3362c_3_622"/>
            <p:cNvSpPr/>
            <p:nvPr/>
          </p:nvSpPr>
          <p:spPr>
            <a:xfrm>
              <a:off x="2921744" y="1664627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2" name="Google Shape;8492;ge493a3362c_3_622"/>
            <p:cNvSpPr/>
            <p:nvPr/>
          </p:nvSpPr>
          <p:spPr>
            <a:xfrm>
              <a:off x="3074447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3" name="Google Shape;8493;ge493a3362c_3_622"/>
            <p:cNvSpPr/>
            <p:nvPr/>
          </p:nvSpPr>
          <p:spPr>
            <a:xfrm>
              <a:off x="3227155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4" name="Google Shape;8494;ge493a3362c_3_622"/>
            <p:cNvSpPr/>
            <p:nvPr/>
          </p:nvSpPr>
          <p:spPr>
            <a:xfrm>
              <a:off x="3379863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5" name="Google Shape;8495;ge493a3362c_3_622"/>
            <p:cNvSpPr/>
            <p:nvPr/>
          </p:nvSpPr>
          <p:spPr>
            <a:xfrm>
              <a:off x="3532571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6" name="Google Shape;8496;ge493a3362c_3_622"/>
            <p:cNvSpPr/>
            <p:nvPr/>
          </p:nvSpPr>
          <p:spPr>
            <a:xfrm>
              <a:off x="3685280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7" name="Google Shape;8497;ge493a3362c_3_622"/>
            <p:cNvSpPr/>
            <p:nvPr/>
          </p:nvSpPr>
          <p:spPr>
            <a:xfrm>
              <a:off x="3837987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8" name="Google Shape;8498;ge493a3362c_3_622"/>
            <p:cNvSpPr/>
            <p:nvPr/>
          </p:nvSpPr>
          <p:spPr>
            <a:xfrm>
              <a:off x="3990696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9" name="Google Shape;8499;ge493a3362c_3_622"/>
            <p:cNvSpPr/>
            <p:nvPr/>
          </p:nvSpPr>
          <p:spPr>
            <a:xfrm>
              <a:off x="4143404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0" name="Google Shape;8500;ge493a3362c_3_622"/>
            <p:cNvSpPr/>
            <p:nvPr/>
          </p:nvSpPr>
          <p:spPr>
            <a:xfrm>
              <a:off x="4296113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1" name="Google Shape;8501;ge493a3362c_3_622"/>
            <p:cNvSpPr/>
            <p:nvPr/>
          </p:nvSpPr>
          <p:spPr>
            <a:xfrm>
              <a:off x="5517773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2" name="Google Shape;8502;ge493a3362c_3_622"/>
            <p:cNvSpPr/>
            <p:nvPr/>
          </p:nvSpPr>
          <p:spPr>
            <a:xfrm>
              <a:off x="5670480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3" name="Google Shape;8503;ge493a3362c_3_622"/>
            <p:cNvSpPr/>
            <p:nvPr/>
          </p:nvSpPr>
          <p:spPr>
            <a:xfrm>
              <a:off x="5823184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4" name="Google Shape;8504;ge493a3362c_3_622"/>
            <p:cNvSpPr/>
            <p:nvPr/>
          </p:nvSpPr>
          <p:spPr>
            <a:xfrm>
              <a:off x="5975892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5" name="Google Shape;8505;ge493a3362c_3_622"/>
            <p:cNvSpPr/>
            <p:nvPr/>
          </p:nvSpPr>
          <p:spPr>
            <a:xfrm>
              <a:off x="6128600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6" name="Google Shape;8506;ge493a3362c_3_622"/>
            <p:cNvSpPr/>
            <p:nvPr/>
          </p:nvSpPr>
          <p:spPr>
            <a:xfrm>
              <a:off x="6281308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7" name="Google Shape;8507;ge493a3362c_3_622"/>
            <p:cNvSpPr/>
            <p:nvPr/>
          </p:nvSpPr>
          <p:spPr>
            <a:xfrm>
              <a:off x="6434016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8" name="Google Shape;8508;ge493a3362c_3_622"/>
            <p:cNvSpPr/>
            <p:nvPr/>
          </p:nvSpPr>
          <p:spPr>
            <a:xfrm>
              <a:off x="7655676" y="1664627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9" name="Google Shape;8509;ge493a3362c_3_622"/>
            <p:cNvSpPr/>
            <p:nvPr/>
          </p:nvSpPr>
          <p:spPr>
            <a:xfrm>
              <a:off x="7808385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0" name="Google Shape;8510;ge493a3362c_3_622"/>
            <p:cNvSpPr/>
            <p:nvPr/>
          </p:nvSpPr>
          <p:spPr>
            <a:xfrm>
              <a:off x="7961093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1" name="Google Shape;8511;ge493a3362c_3_622"/>
            <p:cNvSpPr/>
            <p:nvPr/>
          </p:nvSpPr>
          <p:spPr>
            <a:xfrm>
              <a:off x="8113800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2" name="Google Shape;8512;ge493a3362c_3_622"/>
            <p:cNvSpPr/>
            <p:nvPr/>
          </p:nvSpPr>
          <p:spPr>
            <a:xfrm>
              <a:off x="9182752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3" name="Google Shape;8513;ge493a3362c_3_622"/>
            <p:cNvSpPr/>
            <p:nvPr/>
          </p:nvSpPr>
          <p:spPr>
            <a:xfrm>
              <a:off x="8266509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4" name="Google Shape;8514;ge493a3362c_3_622"/>
            <p:cNvSpPr/>
            <p:nvPr/>
          </p:nvSpPr>
          <p:spPr>
            <a:xfrm>
              <a:off x="9335466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5" name="Google Shape;8515;ge493a3362c_3_622"/>
            <p:cNvSpPr/>
            <p:nvPr/>
          </p:nvSpPr>
          <p:spPr>
            <a:xfrm>
              <a:off x="9488169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6" name="Google Shape;8516;ge493a3362c_3_622"/>
            <p:cNvSpPr/>
            <p:nvPr/>
          </p:nvSpPr>
          <p:spPr>
            <a:xfrm>
              <a:off x="9793585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7" name="Google Shape;8517;ge493a3362c_3_622"/>
            <p:cNvSpPr/>
            <p:nvPr/>
          </p:nvSpPr>
          <p:spPr>
            <a:xfrm>
              <a:off x="9640883" y="1664627"/>
              <a:ext cx="7634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8" name="Google Shape;8518;ge493a3362c_3_622"/>
            <p:cNvSpPr/>
            <p:nvPr/>
          </p:nvSpPr>
          <p:spPr>
            <a:xfrm>
              <a:off x="936542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9" name="Google Shape;8519;ge493a3362c_3_622"/>
            <p:cNvSpPr/>
            <p:nvPr/>
          </p:nvSpPr>
          <p:spPr>
            <a:xfrm>
              <a:off x="1089250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0" name="Google Shape;8520;ge493a3362c_3_622"/>
            <p:cNvSpPr/>
            <p:nvPr/>
          </p:nvSpPr>
          <p:spPr>
            <a:xfrm>
              <a:off x="1394668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1" name="Google Shape;8521;ge493a3362c_3_622"/>
            <p:cNvSpPr/>
            <p:nvPr/>
          </p:nvSpPr>
          <p:spPr>
            <a:xfrm>
              <a:off x="1241959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2" name="Google Shape;8522;ge493a3362c_3_622"/>
            <p:cNvSpPr/>
            <p:nvPr/>
          </p:nvSpPr>
          <p:spPr>
            <a:xfrm>
              <a:off x="1547370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3" name="Google Shape;8523;ge493a3362c_3_622"/>
            <p:cNvSpPr/>
            <p:nvPr/>
          </p:nvSpPr>
          <p:spPr>
            <a:xfrm>
              <a:off x="1700079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4" name="Google Shape;8524;ge493a3362c_3_622"/>
            <p:cNvSpPr/>
            <p:nvPr/>
          </p:nvSpPr>
          <p:spPr>
            <a:xfrm>
              <a:off x="1852787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5" name="Google Shape;8525;ge493a3362c_3_622"/>
            <p:cNvSpPr/>
            <p:nvPr/>
          </p:nvSpPr>
          <p:spPr>
            <a:xfrm>
              <a:off x="2005495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6" name="Google Shape;8526;ge493a3362c_3_622"/>
            <p:cNvSpPr/>
            <p:nvPr/>
          </p:nvSpPr>
          <p:spPr>
            <a:xfrm>
              <a:off x="2158203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7" name="Google Shape;8527;ge493a3362c_3_622"/>
            <p:cNvSpPr/>
            <p:nvPr/>
          </p:nvSpPr>
          <p:spPr>
            <a:xfrm>
              <a:off x="2310911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8" name="Google Shape;8528;ge493a3362c_3_622"/>
            <p:cNvSpPr/>
            <p:nvPr/>
          </p:nvSpPr>
          <p:spPr>
            <a:xfrm>
              <a:off x="2463620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9" name="Google Shape;8529;ge493a3362c_3_622"/>
            <p:cNvSpPr/>
            <p:nvPr/>
          </p:nvSpPr>
          <p:spPr>
            <a:xfrm>
              <a:off x="2616327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0" name="Google Shape;8530;ge493a3362c_3_622"/>
            <p:cNvSpPr/>
            <p:nvPr/>
          </p:nvSpPr>
          <p:spPr>
            <a:xfrm>
              <a:off x="2769036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1" name="Google Shape;8531;ge493a3362c_3_622"/>
            <p:cNvSpPr/>
            <p:nvPr/>
          </p:nvSpPr>
          <p:spPr>
            <a:xfrm>
              <a:off x="3074447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2" name="Google Shape;8532;ge493a3362c_3_622"/>
            <p:cNvSpPr/>
            <p:nvPr/>
          </p:nvSpPr>
          <p:spPr>
            <a:xfrm>
              <a:off x="2921744" y="1817331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3" name="Google Shape;8533;ge493a3362c_3_622"/>
            <p:cNvSpPr/>
            <p:nvPr/>
          </p:nvSpPr>
          <p:spPr>
            <a:xfrm>
              <a:off x="3227155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4" name="Google Shape;8534;ge493a3362c_3_622"/>
            <p:cNvSpPr/>
            <p:nvPr/>
          </p:nvSpPr>
          <p:spPr>
            <a:xfrm>
              <a:off x="3379863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5" name="Google Shape;8535;ge493a3362c_3_622"/>
            <p:cNvSpPr/>
            <p:nvPr/>
          </p:nvSpPr>
          <p:spPr>
            <a:xfrm>
              <a:off x="5823184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6" name="Google Shape;8536;ge493a3362c_3_622"/>
            <p:cNvSpPr/>
            <p:nvPr/>
          </p:nvSpPr>
          <p:spPr>
            <a:xfrm>
              <a:off x="5670480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7" name="Google Shape;8537;ge493a3362c_3_622"/>
            <p:cNvSpPr/>
            <p:nvPr/>
          </p:nvSpPr>
          <p:spPr>
            <a:xfrm>
              <a:off x="5975892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8" name="Google Shape;8538;ge493a3362c_3_622"/>
            <p:cNvSpPr/>
            <p:nvPr/>
          </p:nvSpPr>
          <p:spPr>
            <a:xfrm>
              <a:off x="6128600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9" name="Google Shape;8539;ge493a3362c_3_622"/>
            <p:cNvSpPr/>
            <p:nvPr/>
          </p:nvSpPr>
          <p:spPr>
            <a:xfrm>
              <a:off x="6281308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0" name="Google Shape;8540;ge493a3362c_3_622"/>
            <p:cNvSpPr/>
            <p:nvPr/>
          </p:nvSpPr>
          <p:spPr>
            <a:xfrm>
              <a:off x="6434016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1" name="Google Shape;8541;ge493a3362c_3_622"/>
            <p:cNvSpPr/>
            <p:nvPr/>
          </p:nvSpPr>
          <p:spPr>
            <a:xfrm>
              <a:off x="6586725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2" name="Google Shape;8542;ge493a3362c_3_622"/>
            <p:cNvSpPr/>
            <p:nvPr/>
          </p:nvSpPr>
          <p:spPr>
            <a:xfrm>
              <a:off x="7808385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3" name="Google Shape;8543;ge493a3362c_3_622"/>
            <p:cNvSpPr/>
            <p:nvPr/>
          </p:nvSpPr>
          <p:spPr>
            <a:xfrm>
              <a:off x="7961093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4" name="Google Shape;8544;ge493a3362c_3_622"/>
            <p:cNvSpPr/>
            <p:nvPr/>
          </p:nvSpPr>
          <p:spPr>
            <a:xfrm>
              <a:off x="8113800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5" name="Google Shape;8545;ge493a3362c_3_622"/>
            <p:cNvSpPr/>
            <p:nvPr/>
          </p:nvSpPr>
          <p:spPr>
            <a:xfrm>
              <a:off x="8266509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6" name="Google Shape;8546;ge493a3362c_3_622"/>
            <p:cNvSpPr/>
            <p:nvPr/>
          </p:nvSpPr>
          <p:spPr>
            <a:xfrm>
              <a:off x="8419217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7" name="Google Shape;8547;ge493a3362c_3_622"/>
            <p:cNvSpPr/>
            <p:nvPr/>
          </p:nvSpPr>
          <p:spPr>
            <a:xfrm>
              <a:off x="9335466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8" name="Google Shape;8548;ge493a3362c_3_622"/>
            <p:cNvSpPr/>
            <p:nvPr/>
          </p:nvSpPr>
          <p:spPr>
            <a:xfrm>
              <a:off x="9488169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9" name="Google Shape;8549;ge493a3362c_3_622"/>
            <p:cNvSpPr/>
            <p:nvPr/>
          </p:nvSpPr>
          <p:spPr>
            <a:xfrm>
              <a:off x="9640883" y="1817331"/>
              <a:ext cx="7634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0" name="Google Shape;8550;ge493a3362c_3_622"/>
            <p:cNvSpPr/>
            <p:nvPr/>
          </p:nvSpPr>
          <p:spPr>
            <a:xfrm>
              <a:off x="9793585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1" name="Google Shape;8551;ge493a3362c_3_622"/>
            <p:cNvSpPr/>
            <p:nvPr/>
          </p:nvSpPr>
          <p:spPr>
            <a:xfrm>
              <a:off x="9946299" y="1817331"/>
              <a:ext cx="7634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2" name="Google Shape;8552;ge493a3362c_3_622"/>
            <p:cNvSpPr/>
            <p:nvPr/>
          </p:nvSpPr>
          <p:spPr>
            <a:xfrm>
              <a:off x="783834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3" name="Google Shape;8553;ge493a3362c_3_622"/>
            <p:cNvSpPr/>
            <p:nvPr/>
          </p:nvSpPr>
          <p:spPr>
            <a:xfrm>
              <a:off x="936542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4" name="Google Shape;8554;ge493a3362c_3_622"/>
            <p:cNvSpPr/>
            <p:nvPr/>
          </p:nvSpPr>
          <p:spPr>
            <a:xfrm>
              <a:off x="1089250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5" name="Google Shape;8555;ge493a3362c_3_622"/>
            <p:cNvSpPr/>
            <p:nvPr/>
          </p:nvSpPr>
          <p:spPr>
            <a:xfrm>
              <a:off x="1241959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6" name="Google Shape;8556;ge493a3362c_3_622"/>
            <p:cNvSpPr/>
            <p:nvPr/>
          </p:nvSpPr>
          <p:spPr>
            <a:xfrm>
              <a:off x="1394668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7" name="Google Shape;8557;ge493a3362c_3_622"/>
            <p:cNvSpPr/>
            <p:nvPr/>
          </p:nvSpPr>
          <p:spPr>
            <a:xfrm>
              <a:off x="1547370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8" name="Google Shape;8558;ge493a3362c_3_622"/>
            <p:cNvSpPr/>
            <p:nvPr/>
          </p:nvSpPr>
          <p:spPr>
            <a:xfrm>
              <a:off x="1700079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9" name="Google Shape;8559;ge493a3362c_3_622"/>
            <p:cNvSpPr/>
            <p:nvPr/>
          </p:nvSpPr>
          <p:spPr>
            <a:xfrm>
              <a:off x="1852787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0" name="Google Shape;8560;ge493a3362c_3_622"/>
            <p:cNvSpPr/>
            <p:nvPr/>
          </p:nvSpPr>
          <p:spPr>
            <a:xfrm>
              <a:off x="2005495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1" name="Google Shape;8561;ge493a3362c_3_622"/>
            <p:cNvSpPr/>
            <p:nvPr/>
          </p:nvSpPr>
          <p:spPr>
            <a:xfrm>
              <a:off x="2158203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2" name="Google Shape;8562;ge493a3362c_3_622"/>
            <p:cNvSpPr/>
            <p:nvPr/>
          </p:nvSpPr>
          <p:spPr>
            <a:xfrm>
              <a:off x="2310911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3" name="Google Shape;8563;ge493a3362c_3_622"/>
            <p:cNvSpPr/>
            <p:nvPr/>
          </p:nvSpPr>
          <p:spPr>
            <a:xfrm>
              <a:off x="2463620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4" name="Google Shape;8564;ge493a3362c_3_622"/>
            <p:cNvSpPr/>
            <p:nvPr/>
          </p:nvSpPr>
          <p:spPr>
            <a:xfrm>
              <a:off x="2616327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5" name="Google Shape;8565;ge493a3362c_3_622"/>
            <p:cNvSpPr/>
            <p:nvPr/>
          </p:nvSpPr>
          <p:spPr>
            <a:xfrm>
              <a:off x="5975892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6" name="Google Shape;8566;ge493a3362c_3_622"/>
            <p:cNvSpPr/>
            <p:nvPr/>
          </p:nvSpPr>
          <p:spPr>
            <a:xfrm>
              <a:off x="6128600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7" name="Google Shape;8567;ge493a3362c_3_622"/>
            <p:cNvSpPr/>
            <p:nvPr/>
          </p:nvSpPr>
          <p:spPr>
            <a:xfrm>
              <a:off x="6281308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8" name="Google Shape;8568;ge493a3362c_3_622"/>
            <p:cNvSpPr/>
            <p:nvPr/>
          </p:nvSpPr>
          <p:spPr>
            <a:xfrm>
              <a:off x="6434016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9" name="Google Shape;8569;ge493a3362c_3_622"/>
            <p:cNvSpPr/>
            <p:nvPr/>
          </p:nvSpPr>
          <p:spPr>
            <a:xfrm>
              <a:off x="6586725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0" name="Google Shape;8570;ge493a3362c_3_622"/>
            <p:cNvSpPr/>
            <p:nvPr/>
          </p:nvSpPr>
          <p:spPr>
            <a:xfrm>
              <a:off x="6739433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1" name="Google Shape;8571;ge493a3362c_3_622"/>
            <p:cNvSpPr/>
            <p:nvPr/>
          </p:nvSpPr>
          <p:spPr>
            <a:xfrm>
              <a:off x="6892140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2" name="Google Shape;8572;ge493a3362c_3_622"/>
            <p:cNvSpPr/>
            <p:nvPr/>
          </p:nvSpPr>
          <p:spPr>
            <a:xfrm>
              <a:off x="7961093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3" name="Google Shape;8573;ge493a3362c_3_622"/>
            <p:cNvSpPr/>
            <p:nvPr/>
          </p:nvSpPr>
          <p:spPr>
            <a:xfrm>
              <a:off x="8113800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4" name="Google Shape;8574;ge493a3362c_3_622"/>
            <p:cNvSpPr/>
            <p:nvPr/>
          </p:nvSpPr>
          <p:spPr>
            <a:xfrm>
              <a:off x="8266509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5" name="Google Shape;8575;ge493a3362c_3_622"/>
            <p:cNvSpPr/>
            <p:nvPr/>
          </p:nvSpPr>
          <p:spPr>
            <a:xfrm>
              <a:off x="8419217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6" name="Google Shape;8576;ge493a3362c_3_622"/>
            <p:cNvSpPr/>
            <p:nvPr/>
          </p:nvSpPr>
          <p:spPr>
            <a:xfrm>
              <a:off x="8571926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7" name="Google Shape;8577;ge493a3362c_3_622"/>
            <p:cNvSpPr/>
            <p:nvPr/>
          </p:nvSpPr>
          <p:spPr>
            <a:xfrm>
              <a:off x="9488169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8" name="Google Shape;8578;ge493a3362c_3_622"/>
            <p:cNvSpPr/>
            <p:nvPr/>
          </p:nvSpPr>
          <p:spPr>
            <a:xfrm>
              <a:off x="9640883" y="1970044"/>
              <a:ext cx="7634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9" name="Google Shape;8579;ge493a3362c_3_622"/>
            <p:cNvSpPr/>
            <p:nvPr/>
          </p:nvSpPr>
          <p:spPr>
            <a:xfrm>
              <a:off x="9793585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0" name="Google Shape;8580;ge493a3362c_3_622"/>
            <p:cNvSpPr/>
            <p:nvPr/>
          </p:nvSpPr>
          <p:spPr>
            <a:xfrm>
              <a:off x="9946299" y="1970044"/>
              <a:ext cx="7634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1" name="Google Shape;8581;ge493a3362c_3_622"/>
            <p:cNvSpPr/>
            <p:nvPr/>
          </p:nvSpPr>
          <p:spPr>
            <a:xfrm>
              <a:off x="631126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2" name="Google Shape;8582;ge493a3362c_3_622"/>
            <p:cNvSpPr/>
            <p:nvPr/>
          </p:nvSpPr>
          <p:spPr>
            <a:xfrm>
              <a:off x="783834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3" name="Google Shape;8583;ge493a3362c_3_622"/>
            <p:cNvSpPr/>
            <p:nvPr/>
          </p:nvSpPr>
          <p:spPr>
            <a:xfrm>
              <a:off x="936542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4" name="Google Shape;8584;ge493a3362c_3_622"/>
            <p:cNvSpPr/>
            <p:nvPr/>
          </p:nvSpPr>
          <p:spPr>
            <a:xfrm>
              <a:off x="1089250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5" name="Google Shape;8585;ge493a3362c_3_622"/>
            <p:cNvSpPr/>
            <p:nvPr/>
          </p:nvSpPr>
          <p:spPr>
            <a:xfrm>
              <a:off x="1241959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6" name="Google Shape;8586;ge493a3362c_3_622"/>
            <p:cNvSpPr/>
            <p:nvPr/>
          </p:nvSpPr>
          <p:spPr>
            <a:xfrm>
              <a:off x="1394668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7" name="Google Shape;8587;ge493a3362c_3_622"/>
            <p:cNvSpPr/>
            <p:nvPr/>
          </p:nvSpPr>
          <p:spPr>
            <a:xfrm>
              <a:off x="1547370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8" name="Google Shape;8588;ge493a3362c_3_622"/>
            <p:cNvSpPr/>
            <p:nvPr/>
          </p:nvSpPr>
          <p:spPr>
            <a:xfrm>
              <a:off x="1700079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9" name="Google Shape;8589;ge493a3362c_3_622"/>
            <p:cNvSpPr/>
            <p:nvPr/>
          </p:nvSpPr>
          <p:spPr>
            <a:xfrm>
              <a:off x="1852787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0" name="Google Shape;8590;ge493a3362c_3_622"/>
            <p:cNvSpPr/>
            <p:nvPr/>
          </p:nvSpPr>
          <p:spPr>
            <a:xfrm>
              <a:off x="2005495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1" name="Google Shape;8591;ge493a3362c_3_622"/>
            <p:cNvSpPr/>
            <p:nvPr/>
          </p:nvSpPr>
          <p:spPr>
            <a:xfrm>
              <a:off x="2158203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2" name="Google Shape;8592;ge493a3362c_3_622"/>
            <p:cNvSpPr/>
            <p:nvPr/>
          </p:nvSpPr>
          <p:spPr>
            <a:xfrm>
              <a:off x="2310911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3" name="Google Shape;8593;ge493a3362c_3_622"/>
            <p:cNvSpPr/>
            <p:nvPr/>
          </p:nvSpPr>
          <p:spPr>
            <a:xfrm>
              <a:off x="6281308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4" name="Google Shape;8594;ge493a3362c_3_622"/>
            <p:cNvSpPr/>
            <p:nvPr/>
          </p:nvSpPr>
          <p:spPr>
            <a:xfrm>
              <a:off x="6434016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5" name="Google Shape;8595;ge493a3362c_3_622"/>
            <p:cNvSpPr/>
            <p:nvPr/>
          </p:nvSpPr>
          <p:spPr>
            <a:xfrm>
              <a:off x="6586725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6" name="Google Shape;8596;ge493a3362c_3_622"/>
            <p:cNvSpPr/>
            <p:nvPr/>
          </p:nvSpPr>
          <p:spPr>
            <a:xfrm>
              <a:off x="6739433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7" name="Google Shape;8597;ge493a3362c_3_622"/>
            <p:cNvSpPr/>
            <p:nvPr/>
          </p:nvSpPr>
          <p:spPr>
            <a:xfrm>
              <a:off x="6892140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8" name="Google Shape;8598;ge493a3362c_3_622"/>
            <p:cNvSpPr/>
            <p:nvPr/>
          </p:nvSpPr>
          <p:spPr>
            <a:xfrm>
              <a:off x="7044849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9" name="Google Shape;8599;ge493a3362c_3_622"/>
            <p:cNvSpPr/>
            <p:nvPr/>
          </p:nvSpPr>
          <p:spPr>
            <a:xfrm>
              <a:off x="8113800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0" name="Google Shape;8600;ge493a3362c_3_622"/>
            <p:cNvSpPr/>
            <p:nvPr/>
          </p:nvSpPr>
          <p:spPr>
            <a:xfrm>
              <a:off x="8266509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1" name="Google Shape;8601;ge493a3362c_3_622"/>
            <p:cNvSpPr/>
            <p:nvPr/>
          </p:nvSpPr>
          <p:spPr>
            <a:xfrm>
              <a:off x="8419217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2" name="Google Shape;8602;ge493a3362c_3_622"/>
            <p:cNvSpPr/>
            <p:nvPr/>
          </p:nvSpPr>
          <p:spPr>
            <a:xfrm>
              <a:off x="8571926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3" name="Google Shape;8603;ge493a3362c_3_622"/>
            <p:cNvSpPr/>
            <p:nvPr/>
          </p:nvSpPr>
          <p:spPr>
            <a:xfrm>
              <a:off x="8724628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4" name="Google Shape;8604;ge493a3362c_3_622"/>
            <p:cNvSpPr/>
            <p:nvPr/>
          </p:nvSpPr>
          <p:spPr>
            <a:xfrm>
              <a:off x="9640883" y="2122748"/>
              <a:ext cx="7634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5" name="Google Shape;8605;ge493a3362c_3_622"/>
            <p:cNvSpPr/>
            <p:nvPr/>
          </p:nvSpPr>
          <p:spPr>
            <a:xfrm>
              <a:off x="9793585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6" name="Google Shape;8606;ge493a3362c_3_622"/>
            <p:cNvSpPr/>
            <p:nvPr/>
          </p:nvSpPr>
          <p:spPr>
            <a:xfrm>
              <a:off x="9946299" y="2122748"/>
              <a:ext cx="7634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7" name="Google Shape;8607;ge493a3362c_3_622"/>
            <p:cNvSpPr/>
            <p:nvPr/>
          </p:nvSpPr>
          <p:spPr>
            <a:xfrm>
              <a:off x="47841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8" name="Google Shape;8608;ge493a3362c_3_622"/>
            <p:cNvSpPr/>
            <p:nvPr/>
          </p:nvSpPr>
          <p:spPr>
            <a:xfrm>
              <a:off x="631126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9" name="Google Shape;8609;ge493a3362c_3_622"/>
            <p:cNvSpPr/>
            <p:nvPr/>
          </p:nvSpPr>
          <p:spPr>
            <a:xfrm>
              <a:off x="783834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0" name="Google Shape;8610;ge493a3362c_3_622"/>
            <p:cNvSpPr/>
            <p:nvPr/>
          </p:nvSpPr>
          <p:spPr>
            <a:xfrm>
              <a:off x="936542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1" name="Google Shape;8611;ge493a3362c_3_622"/>
            <p:cNvSpPr/>
            <p:nvPr/>
          </p:nvSpPr>
          <p:spPr>
            <a:xfrm>
              <a:off x="1089250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2" name="Google Shape;8612;ge493a3362c_3_622"/>
            <p:cNvSpPr/>
            <p:nvPr/>
          </p:nvSpPr>
          <p:spPr>
            <a:xfrm>
              <a:off x="1241959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3" name="Google Shape;8613;ge493a3362c_3_622"/>
            <p:cNvSpPr/>
            <p:nvPr/>
          </p:nvSpPr>
          <p:spPr>
            <a:xfrm>
              <a:off x="1394668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4" name="Google Shape;8614;ge493a3362c_3_622"/>
            <p:cNvSpPr/>
            <p:nvPr/>
          </p:nvSpPr>
          <p:spPr>
            <a:xfrm>
              <a:off x="1547370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5" name="Google Shape;8615;ge493a3362c_3_622"/>
            <p:cNvSpPr/>
            <p:nvPr/>
          </p:nvSpPr>
          <p:spPr>
            <a:xfrm>
              <a:off x="1700079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6" name="Google Shape;8616;ge493a3362c_3_622"/>
            <p:cNvSpPr/>
            <p:nvPr/>
          </p:nvSpPr>
          <p:spPr>
            <a:xfrm>
              <a:off x="185278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7" name="Google Shape;8617;ge493a3362c_3_622"/>
            <p:cNvSpPr/>
            <p:nvPr/>
          </p:nvSpPr>
          <p:spPr>
            <a:xfrm>
              <a:off x="2005495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8" name="Google Shape;8618;ge493a3362c_3_622"/>
            <p:cNvSpPr/>
            <p:nvPr/>
          </p:nvSpPr>
          <p:spPr>
            <a:xfrm>
              <a:off x="6586725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9" name="Google Shape;8619;ge493a3362c_3_622"/>
            <p:cNvSpPr/>
            <p:nvPr/>
          </p:nvSpPr>
          <p:spPr>
            <a:xfrm>
              <a:off x="6739433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0" name="Google Shape;8620;ge493a3362c_3_622"/>
            <p:cNvSpPr/>
            <p:nvPr/>
          </p:nvSpPr>
          <p:spPr>
            <a:xfrm>
              <a:off x="6892140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1" name="Google Shape;8621;ge493a3362c_3_622"/>
            <p:cNvSpPr/>
            <p:nvPr/>
          </p:nvSpPr>
          <p:spPr>
            <a:xfrm>
              <a:off x="7044849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2" name="Google Shape;8622;ge493a3362c_3_622"/>
            <p:cNvSpPr/>
            <p:nvPr/>
          </p:nvSpPr>
          <p:spPr>
            <a:xfrm>
              <a:off x="719755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3" name="Google Shape;8623;ge493a3362c_3_622"/>
            <p:cNvSpPr/>
            <p:nvPr/>
          </p:nvSpPr>
          <p:spPr>
            <a:xfrm>
              <a:off x="7350260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4" name="Google Shape;8624;ge493a3362c_3_622"/>
            <p:cNvSpPr/>
            <p:nvPr/>
          </p:nvSpPr>
          <p:spPr>
            <a:xfrm>
              <a:off x="8266509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5" name="Google Shape;8625;ge493a3362c_3_622"/>
            <p:cNvSpPr/>
            <p:nvPr/>
          </p:nvSpPr>
          <p:spPr>
            <a:xfrm>
              <a:off x="841921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6" name="Google Shape;8626;ge493a3362c_3_622"/>
            <p:cNvSpPr/>
            <p:nvPr/>
          </p:nvSpPr>
          <p:spPr>
            <a:xfrm>
              <a:off x="8571926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7" name="Google Shape;8627;ge493a3362c_3_622"/>
            <p:cNvSpPr/>
            <p:nvPr/>
          </p:nvSpPr>
          <p:spPr>
            <a:xfrm>
              <a:off x="8724628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8" name="Google Shape;8628;ge493a3362c_3_622"/>
            <p:cNvSpPr/>
            <p:nvPr/>
          </p:nvSpPr>
          <p:spPr>
            <a:xfrm>
              <a:off x="887733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9" name="Google Shape;8629;ge493a3362c_3_622"/>
            <p:cNvSpPr/>
            <p:nvPr/>
          </p:nvSpPr>
          <p:spPr>
            <a:xfrm>
              <a:off x="9640883" y="2275450"/>
              <a:ext cx="7634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0" name="Google Shape;8630;ge493a3362c_3_622"/>
            <p:cNvSpPr/>
            <p:nvPr/>
          </p:nvSpPr>
          <p:spPr>
            <a:xfrm>
              <a:off x="9793585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1" name="Google Shape;8631;ge493a3362c_3_622"/>
            <p:cNvSpPr/>
            <p:nvPr/>
          </p:nvSpPr>
          <p:spPr>
            <a:xfrm>
              <a:off x="9946299" y="2275450"/>
              <a:ext cx="67338" cy="76364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2" name="Google Shape;8632;ge493a3362c_3_622"/>
            <p:cNvSpPr/>
            <p:nvPr/>
          </p:nvSpPr>
          <p:spPr>
            <a:xfrm>
              <a:off x="325709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3" name="Google Shape;8633;ge493a3362c_3_622"/>
            <p:cNvSpPr/>
            <p:nvPr/>
          </p:nvSpPr>
          <p:spPr>
            <a:xfrm>
              <a:off x="478417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4" name="Google Shape;8634;ge493a3362c_3_622"/>
            <p:cNvSpPr/>
            <p:nvPr/>
          </p:nvSpPr>
          <p:spPr>
            <a:xfrm>
              <a:off x="631126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5" name="Google Shape;8635;ge493a3362c_3_622"/>
            <p:cNvSpPr/>
            <p:nvPr/>
          </p:nvSpPr>
          <p:spPr>
            <a:xfrm>
              <a:off x="783834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6" name="Google Shape;8636;ge493a3362c_3_622"/>
            <p:cNvSpPr/>
            <p:nvPr/>
          </p:nvSpPr>
          <p:spPr>
            <a:xfrm>
              <a:off x="936542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7" name="Google Shape;8637;ge493a3362c_3_622"/>
            <p:cNvSpPr/>
            <p:nvPr/>
          </p:nvSpPr>
          <p:spPr>
            <a:xfrm>
              <a:off x="1089250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8" name="Google Shape;8638;ge493a3362c_3_622"/>
            <p:cNvSpPr/>
            <p:nvPr/>
          </p:nvSpPr>
          <p:spPr>
            <a:xfrm>
              <a:off x="1241959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9" name="Google Shape;8639;ge493a3362c_3_622"/>
            <p:cNvSpPr/>
            <p:nvPr/>
          </p:nvSpPr>
          <p:spPr>
            <a:xfrm>
              <a:off x="1394668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0" name="Google Shape;8640;ge493a3362c_3_622"/>
            <p:cNvSpPr/>
            <p:nvPr/>
          </p:nvSpPr>
          <p:spPr>
            <a:xfrm>
              <a:off x="1547370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1" name="Google Shape;8641;ge493a3362c_3_622"/>
            <p:cNvSpPr/>
            <p:nvPr/>
          </p:nvSpPr>
          <p:spPr>
            <a:xfrm>
              <a:off x="1700079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2" name="Google Shape;8642;ge493a3362c_3_622"/>
            <p:cNvSpPr/>
            <p:nvPr/>
          </p:nvSpPr>
          <p:spPr>
            <a:xfrm>
              <a:off x="6739433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3" name="Google Shape;8643;ge493a3362c_3_622"/>
            <p:cNvSpPr/>
            <p:nvPr/>
          </p:nvSpPr>
          <p:spPr>
            <a:xfrm>
              <a:off x="6892140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4" name="Google Shape;8644;ge493a3362c_3_622"/>
            <p:cNvSpPr/>
            <p:nvPr/>
          </p:nvSpPr>
          <p:spPr>
            <a:xfrm>
              <a:off x="7044849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5" name="Google Shape;8645;ge493a3362c_3_622"/>
            <p:cNvSpPr/>
            <p:nvPr/>
          </p:nvSpPr>
          <p:spPr>
            <a:xfrm>
              <a:off x="7197557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6" name="Google Shape;8646;ge493a3362c_3_622"/>
            <p:cNvSpPr/>
            <p:nvPr/>
          </p:nvSpPr>
          <p:spPr>
            <a:xfrm>
              <a:off x="7350260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7" name="Google Shape;8647;ge493a3362c_3_622"/>
            <p:cNvSpPr/>
            <p:nvPr/>
          </p:nvSpPr>
          <p:spPr>
            <a:xfrm>
              <a:off x="7502968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8" name="Google Shape;8648;ge493a3362c_3_622"/>
            <p:cNvSpPr/>
            <p:nvPr/>
          </p:nvSpPr>
          <p:spPr>
            <a:xfrm>
              <a:off x="8419217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9" name="Google Shape;8649;ge493a3362c_3_622"/>
            <p:cNvSpPr/>
            <p:nvPr/>
          </p:nvSpPr>
          <p:spPr>
            <a:xfrm>
              <a:off x="8571926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0" name="Google Shape;8650;ge493a3362c_3_622"/>
            <p:cNvSpPr/>
            <p:nvPr/>
          </p:nvSpPr>
          <p:spPr>
            <a:xfrm>
              <a:off x="8724628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1" name="Google Shape;8651;ge493a3362c_3_622"/>
            <p:cNvSpPr/>
            <p:nvPr/>
          </p:nvSpPr>
          <p:spPr>
            <a:xfrm>
              <a:off x="8877337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2" name="Google Shape;8652;ge493a3362c_3_622"/>
            <p:cNvSpPr/>
            <p:nvPr/>
          </p:nvSpPr>
          <p:spPr>
            <a:xfrm>
              <a:off x="9793585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3" name="Google Shape;8653;ge493a3362c_3_622"/>
            <p:cNvSpPr/>
            <p:nvPr/>
          </p:nvSpPr>
          <p:spPr>
            <a:xfrm>
              <a:off x="9946299" y="2428163"/>
              <a:ext cx="41275" cy="74295"/>
            </a:xfrm>
            <a:custGeom>
              <a:avLst/>
              <a:gdLst/>
              <a:ahLst/>
              <a:cxnLst/>
              <a:rect l="l" t="t" r="r" b="b"/>
              <a:pathLst>
                <a:path w="41275" h="74294" extrusionOk="0">
                  <a:moveTo>
                    <a:pt x="38161" y="0"/>
                  </a:moveTo>
                  <a:lnTo>
                    <a:pt x="23310" y="3000"/>
                  </a:lnTo>
                  <a:lnTo>
                    <a:pt x="11179" y="11182"/>
                  </a:lnTo>
                  <a:lnTo>
                    <a:pt x="2999" y="23319"/>
                  </a:lnTo>
                  <a:lnTo>
                    <a:pt x="0" y="38182"/>
                  </a:lnTo>
                  <a:lnTo>
                    <a:pt x="2999" y="53040"/>
                  </a:lnTo>
                  <a:lnTo>
                    <a:pt x="11179" y="65177"/>
                  </a:lnTo>
                  <a:lnTo>
                    <a:pt x="23310" y="73362"/>
                  </a:lnTo>
                  <a:lnTo>
                    <a:pt x="26677" y="74043"/>
                  </a:lnTo>
                  <a:lnTo>
                    <a:pt x="40755" y="523"/>
                  </a:lnTo>
                  <a:lnTo>
                    <a:pt x="38161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4" name="Google Shape;8654;ge493a3362c_3_622"/>
            <p:cNvSpPr/>
            <p:nvPr/>
          </p:nvSpPr>
          <p:spPr>
            <a:xfrm>
              <a:off x="173001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5" name="Google Shape;8655;ge493a3362c_3_622"/>
            <p:cNvSpPr/>
            <p:nvPr/>
          </p:nvSpPr>
          <p:spPr>
            <a:xfrm>
              <a:off x="325709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6" name="Google Shape;8656;ge493a3362c_3_622"/>
            <p:cNvSpPr/>
            <p:nvPr/>
          </p:nvSpPr>
          <p:spPr>
            <a:xfrm>
              <a:off x="478417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7" name="Google Shape;8657;ge493a3362c_3_622"/>
            <p:cNvSpPr/>
            <p:nvPr/>
          </p:nvSpPr>
          <p:spPr>
            <a:xfrm>
              <a:off x="631126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8" name="Google Shape;8658;ge493a3362c_3_622"/>
            <p:cNvSpPr/>
            <p:nvPr/>
          </p:nvSpPr>
          <p:spPr>
            <a:xfrm>
              <a:off x="783834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9" name="Google Shape;8659;ge493a3362c_3_622"/>
            <p:cNvSpPr/>
            <p:nvPr/>
          </p:nvSpPr>
          <p:spPr>
            <a:xfrm>
              <a:off x="936542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0" name="Google Shape;8660;ge493a3362c_3_622"/>
            <p:cNvSpPr/>
            <p:nvPr/>
          </p:nvSpPr>
          <p:spPr>
            <a:xfrm>
              <a:off x="1089250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1" name="Google Shape;8661;ge493a3362c_3_622"/>
            <p:cNvSpPr/>
            <p:nvPr/>
          </p:nvSpPr>
          <p:spPr>
            <a:xfrm>
              <a:off x="1241959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2" name="Google Shape;8662;ge493a3362c_3_622"/>
            <p:cNvSpPr/>
            <p:nvPr/>
          </p:nvSpPr>
          <p:spPr>
            <a:xfrm>
              <a:off x="1394668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3" name="Google Shape;8663;ge493a3362c_3_622"/>
            <p:cNvSpPr/>
            <p:nvPr/>
          </p:nvSpPr>
          <p:spPr>
            <a:xfrm>
              <a:off x="7044849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4" name="Google Shape;8664;ge493a3362c_3_622"/>
            <p:cNvSpPr/>
            <p:nvPr/>
          </p:nvSpPr>
          <p:spPr>
            <a:xfrm>
              <a:off x="7197557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5" name="Google Shape;8665;ge493a3362c_3_622"/>
            <p:cNvSpPr/>
            <p:nvPr/>
          </p:nvSpPr>
          <p:spPr>
            <a:xfrm>
              <a:off x="7350260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6" name="Google Shape;8666;ge493a3362c_3_622"/>
            <p:cNvSpPr/>
            <p:nvPr/>
          </p:nvSpPr>
          <p:spPr>
            <a:xfrm>
              <a:off x="7502968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7" name="Google Shape;8667;ge493a3362c_3_622"/>
            <p:cNvSpPr/>
            <p:nvPr/>
          </p:nvSpPr>
          <p:spPr>
            <a:xfrm>
              <a:off x="7655676" y="258086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8" name="Google Shape;8668;ge493a3362c_3_622"/>
            <p:cNvSpPr/>
            <p:nvPr/>
          </p:nvSpPr>
          <p:spPr>
            <a:xfrm>
              <a:off x="8571926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9" name="Google Shape;8669;ge493a3362c_3_622"/>
            <p:cNvSpPr/>
            <p:nvPr/>
          </p:nvSpPr>
          <p:spPr>
            <a:xfrm>
              <a:off x="8724628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0" name="Google Shape;8670;ge493a3362c_3_622"/>
            <p:cNvSpPr/>
            <p:nvPr/>
          </p:nvSpPr>
          <p:spPr>
            <a:xfrm>
              <a:off x="8877337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1" name="Google Shape;8671;ge493a3362c_3_622"/>
            <p:cNvSpPr/>
            <p:nvPr/>
          </p:nvSpPr>
          <p:spPr>
            <a:xfrm>
              <a:off x="9030050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2" name="Google Shape;8672;ge493a3362c_3_622"/>
            <p:cNvSpPr/>
            <p:nvPr/>
          </p:nvSpPr>
          <p:spPr>
            <a:xfrm>
              <a:off x="9946299" y="2595585"/>
              <a:ext cx="8890" cy="34925"/>
            </a:xfrm>
            <a:custGeom>
              <a:avLst/>
              <a:gdLst/>
              <a:ahLst/>
              <a:cxnLst/>
              <a:rect l="l" t="t" r="r" b="b"/>
              <a:pathLst>
                <a:path w="8890" h="34925" extrusionOk="0">
                  <a:moveTo>
                    <a:pt x="8796" y="0"/>
                  </a:moveTo>
                  <a:lnTo>
                    <a:pt x="2999" y="8600"/>
                  </a:lnTo>
                  <a:lnTo>
                    <a:pt x="0" y="23463"/>
                  </a:lnTo>
                  <a:lnTo>
                    <a:pt x="2208" y="34404"/>
                  </a:lnTo>
                  <a:lnTo>
                    <a:pt x="8796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3" name="Google Shape;8673;ge493a3362c_3_622"/>
            <p:cNvSpPr/>
            <p:nvPr/>
          </p:nvSpPr>
          <p:spPr>
            <a:xfrm>
              <a:off x="20298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4" name="Google Shape;8674;ge493a3362c_3_622"/>
            <p:cNvSpPr/>
            <p:nvPr/>
          </p:nvSpPr>
          <p:spPr>
            <a:xfrm>
              <a:off x="173001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5" name="Google Shape;8675;ge493a3362c_3_622"/>
            <p:cNvSpPr/>
            <p:nvPr/>
          </p:nvSpPr>
          <p:spPr>
            <a:xfrm>
              <a:off x="325709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6" name="Google Shape;8676;ge493a3362c_3_622"/>
            <p:cNvSpPr/>
            <p:nvPr/>
          </p:nvSpPr>
          <p:spPr>
            <a:xfrm>
              <a:off x="478417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7" name="Google Shape;8677;ge493a3362c_3_622"/>
            <p:cNvSpPr/>
            <p:nvPr/>
          </p:nvSpPr>
          <p:spPr>
            <a:xfrm>
              <a:off x="631126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8" name="Google Shape;8678;ge493a3362c_3_622"/>
            <p:cNvSpPr/>
            <p:nvPr/>
          </p:nvSpPr>
          <p:spPr>
            <a:xfrm>
              <a:off x="783834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9" name="Google Shape;8679;ge493a3362c_3_622"/>
            <p:cNvSpPr/>
            <p:nvPr/>
          </p:nvSpPr>
          <p:spPr>
            <a:xfrm>
              <a:off x="936542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0" name="Google Shape;8680;ge493a3362c_3_622"/>
            <p:cNvSpPr/>
            <p:nvPr/>
          </p:nvSpPr>
          <p:spPr>
            <a:xfrm>
              <a:off x="1089250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1" name="Google Shape;8681;ge493a3362c_3_622"/>
            <p:cNvSpPr/>
            <p:nvPr/>
          </p:nvSpPr>
          <p:spPr>
            <a:xfrm>
              <a:off x="1241959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2" name="Google Shape;8682;ge493a3362c_3_622"/>
            <p:cNvSpPr/>
            <p:nvPr/>
          </p:nvSpPr>
          <p:spPr>
            <a:xfrm>
              <a:off x="7197557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3" name="Google Shape;8683;ge493a3362c_3_622"/>
            <p:cNvSpPr/>
            <p:nvPr/>
          </p:nvSpPr>
          <p:spPr>
            <a:xfrm>
              <a:off x="7350260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4" name="Google Shape;8684;ge493a3362c_3_622"/>
            <p:cNvSpPr/>
            <p:nvPr/>
          </p:nvSpPr>
          <p:spPr>
            <a:xfrm>
              <a:off x="7502968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5" name="Google Shape;8685;ge493a3362c_3_622"/>
            <p:cNvSpPr/>
            <p:nvPr/>
          </p:nvSpPr>
          <p:spPr>
            <a:xfrm>
              <a:off x="7655676" y="2733580"/>
              <a:ext cx="76352" cy="76363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6" name="Google Shape;8686;ge493a3362c_3_622"/>
            <p:cNvSpPr/>
            <p:nvPr/>
          </p:nvSpPr>
          <p:spPr>
            <a:xfrm>
              <a:off x="7808385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7" name="Google Shape;8687;ge493a3362c_3_622"/>
            <p:cNvSpPr/>
            <p:nvPr/>
          </p:nvSpPr>
          <p:spPr>
            <a:xfrm>
              <a:off x="8724628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8" name="Google Shape;8688;ge493a3362c_3_622"/>
            <p:cNvSpPr/>
            <p:nvPr/>
          </p:nvSpPr>
          <p:spPr>
            <a:xfrm>
              <a:off x="8877337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9" name="Google Shape;8689;ge493a3362c_3_622"/>
            <p:cNvSpPr/>
            <p:nvPr/>
          </p:nvSpPr>
          <p:spPr>
            <a:xfrm>
              <a:off x="9030050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0" name="Google Shape;8690;ge493a3362c_3_622"/>
            <p:cNvSpPr/>
            <p:nvPr/>
          </p:nvSpPr>
          <p:spPr>
            <a:xfrm>
              <a:off x="9182752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1" name="Google Shape;8691;ge493a3362c_3_622"/>
            <p:cNvSpPr/>
            <p:nvPr/>
          </p:nvSpPr>
          <p:spPr>
            <a:xfrm>
              <a:off x="20298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2" name="Google Shape;8692;ge493a3362c_3_622"/>
            <p:cNvSpPr/>
            <p:nvPr/>
          </p:nvSpPr>
          <p:spPr>
            <a:xfrm>
              <a:off x="173001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3" name="Google Shape;8693;ge493a3362c_3_622"/>
            <p:cNvSpPr/>
            <p:nvPr/>
          </p:nvSpPr>
          <p:spPr>
            <a:xfrm>
              <a:off x="325709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4" name="Google Shape;8694;ge493a3362c_3_622"/>
            <p:cNvSpPr/>
            <p:nvPr/>
          </p:nvSpPr>
          <p:spPr>
            <a:xfrm>
              <a:off x="478417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5" name="Google Shape;8695;ge493a3362c_3_622"/>
            <p:cNvSpPr/>
            <p:nvPr/>
          </p:nvSpPr>
          <p:spPr>
            <a:xfrm>
              <a:off x="631126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6" name="Google Shape;8696;ge493a3362c_3_622"/>
            <p:cNvSpPr/>
            <p:nvPr/>
          </p:nvSpPr>
          <p:spPr>
            <a:xfrm>
              <a:off x="783834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7" name="Google Shape;8697;ge493a3362c_3_622"/>
            <p:cNvSpPr/>
            <p:nvPr/>
          </p:nvSpPr>
          <p:spPr>
            <a:xfrm>
              <a:off x="936542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8" name="Google Shape;8698;ge493a3362c_3_622"/>
            <p:cNvSpPr/>
            <p:nvPr/>
          </p:nvSpPr>
          <p:spPr>
            <a:xfrm>
              <a:off x="1089250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9" name="Google Shape;8699;ge493a3362c_3_622"/>
            <p:cNvSpPr/>
            <p:nvPr/>
          </p:nvSpPr>
          <p:spPr>
            <a:xfrm>
              <a:off x="7350260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0" name="Google Shape;8700;ge493a3362c_3_622"/>
            <p:cNvSpPr/>
            <p:nvPr/>
          </p:nvSpPr>
          <p:spPr>
            <a:xfrm>
              <a:off x="7502968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1" name="Google Shape;8701;ge493a3362c_3_622"/>
            <p:cNvSpPr/>
            <p:nvPr/>
          </p:nvSpPr>
          <p:spPr>
            <a:xfrm>
              <a:off x="7655676" y="2886282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2" name="Google Shape;8702;ge493a3362c_3_622"/>
            <p:cNvSpPr/>
            <p:nvPr/>
          </p:nvSpPr>
          <p:spPr>
            <a:xfrm>
              <a:off x="7808385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3" name="Google Shape;8703;ge493a3362c_3_622"/>
            <p:cNvSpPr/>
            <p:nvPr/>
          </p:nvSpPr>
          <p:spPr>
            <a:xfrm>
              <a:off x="8724628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4" name="Google Shape;8704;ge493a3362c_3_622"/>
            <p:cNvSpPr/>
            <p:nvPr/>
          </p:nvSpPr>
          <p:spPr>
            <a:xfrm>
              <a:off x="8877337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5" name="Google Shape;8705;ge493a3362c_3_622"/>
            <p:cNvSpPr/>
            <p:nvPr/>
          </p:nvSpPr>
          <p:spPr>
            <a:xfrm>
              <a:off x="9030050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6" name="Google Shape;8706;ge493a3362c_3_622"/>
            <p:cNvSpPr/>
            <p:nvPr/>
          </p:nvSpPr>
          <p:spPr>
            <a:xfrm>
              <a:off x="9182752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7" name="Google Shape;8707;ge493a3362c_3_622"/>
            <p:cNvSpPr/>
            <p:nvPr/>
          </p:nvSpPr>
          <p:spPr>
            <a:xfrm>
              <a:off x="20298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8" name="Google Shape;8708;ge493a3362c_3_622"/>
            <p:cNvSpPr/>
            <p:nvPr/>
          </p:nvSpPr>
          <p:spPr>
            <a:xfrm>
              <a:off x="173001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9" name="Google Shape;8709;ge493a3362c_3_622"/>
            <p:cNvSpPr/>
            <p:nvPr/>
          </p:nvSpPr>
          <p:spPr>
            <a:xfrm>
              <a:off x="325709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0" name="Google Shape;8710;ge493a3362c_3_622"/>
            <p:cNvSpPr/>
            <p:nvPr/>
          </p:nvSpPr>
          <p:spPr>
            <a:xfrm>
              <a:off x="478417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1" name="Google Shape;8711;ge493a3362c_3_622"/>
            <p:cNvSpPr/>
            <p:nvPr/>
          </p:nvSpPr>
          <p:spPr>
            <a:xfrm>
              <a:off x="631126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2" name="Google Shape;8712;ge493a3362c_3_622"/>
            <p:cNvSpPr/>
            <p:nvPr/>
          </p:nvSpPr>
          <p:spPr>
            <a:xfrm>
              <a:off x="783834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3" name="Google Shape;8713;ge493a3362c_3_622"/>
            <p:cNvSpPr/>
            <p:nvPr/>
          </p:nvSpPr>
          <p:spPr>
            <a:xfrm>
              <a:off x="936542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4" name="Google Shape;8714;ge493a3362c_3_622"/>
            <p:cNvSpPr/>
            <p:nvPr/>
          </p:nvSpPr>
          <p:spPr>
            <a:xfrm>
              <a:off x="7502968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5" name="Google Shape;8715;ge493a3362c_3_622"/>
            <p:cNvSpPr/>
            <p:nvPr/>
          </p:nvSpPr>
          <p:spPr>
            <a:xfrm>
              <a:off x="7655676" y="3038996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6" name="Google Shape;8716;ge493a3362c_3_622"/>
            <p:cNvSpPr/>
            <p:nvPr/>
          </p:nvSpPr>
          <p:spPr>
            <a:xfrm>
              <a:off x="7808385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7" name="Google Shape;8717;ge493a3362c_3_622"/>
            <p:cNvSpPr/>
            <p:nvPr/>
          </p:nvSpPr>
          <p:spPr>
            <a:xfrm>
              <a:off x="7961093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8" name="Google Shape;8718;ge493a3362c_3_622"/>
            <p:cNvSpPr/>
            <p:nvPr/>
          </p:nvSpPr>
          <p:spPr>
            <a:xfrm>
              <a:off x="8877337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9" name="Google Shape;8719;ge493a3362c_3_622"/>
            <p:cNvSpPr/>
            <p:nvPr/>
          </p:nvSpPr>
          <p:spPr>
            <a:xfrm>
              <a:off x="9030050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0" name="Google Shape;8720;ge493a3362c_3_622"/>
            <p:cNvSpPr/>
            <p:nvPr/>
          </p:nvSpPr>
          <p:spPr>
            <a:xfrm>
              <a:off x="9182752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1" name="Google Shape;8721;ge493a3362c_3_622"/>
            <p:cNvSpPr/>
            <p:nvPr/>
          </p:nvSpPr>
          <p:spPr>
            <a:xfrm>
              <a:off x="9335466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2" name="Google Shape;8722;ge493a3362c_3_622"/>
            <p:cNvSpPr/>
            <p:nvPr/>
          </p:nvSpPr>
          <p:spPr>
            <a:xfrm>
              <a:off x="20298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3" name="Google Shape;8723;ge493a3362c_3_622"/>
            <p:cNvSpPr/>
            <p:nvPr/>
          </p:nvSpPr>
          <p:spPr>
            <a:xfrm>
              <a:off x="173001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4" name="Google Shape;8724;ge493a3362c_3_622"/>
            <p:cNvSpPr/>
            <p:nvPr/>
          </p:nvSpPr>
          <p:spPr>
            <a:xfrm>
              <a:off x="325709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5" name="Google Shape;8725;ge493a3362c_3_622"/>
            <p:cNvSpPr/>
            <p:nvPr/>
          </p:nvSpPr>
          <p:spPr>
            <a:xfrm>
              <a:off x="478417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6" name="Google Shape;8726;ge493a3362c_3_622"/>
            <p:cNvSpPr/>
            <p:nvPr/>
          </p:nvSpPr>
          <p:spPr>
            <a:xfrm>
              <a:off x="631126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7" name="Google Shape;8727;ge493a3362c_3_622"/>
            <p:cNvSpPr/>
            <p:nvPr/>
          </p:nvSpPr>
          <p:spPr>
            <a:xfrm>
              <a:off x="783834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8" name="Google Shape;8728;ge493a3362c_3_622"/>
            <p:cNvSpPr/>
            <p:nvPr/>
          </p:nvSpPr>
          <p:spPr>
            <a:xfrm>
              <a:off x="7655676" y="3191699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9" name="Google Shape;8729;ge493a3362c_3_622"/>
            <p:cNvSpPr/>
            <p:nvPr/>
          </p:nvSpPr>
          <p:spPr>
            <a:xfrm>
              <a:off x="7808385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0" name="Google Shape;8730;ge493a3362c_3_622"/>
            <p:cNvSpPr/>
            <p:nvPr/>
          </p:nvSpPr>
          <p:spPr>
            <a:xfrm>
              <a:off x="7961093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1" name="Google Shape;8731;ge493a3362c_3_622"/>
            <p:cNvSpPr/>
            <p:nvPr/>
          </p:nvSpPr>
          <p:spPr>
            <a:xfrm>
              <a:off x="8113800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2" name="Google Shape;8732;ge493a3362c_3_622"/>
            <p:cNvSpPr/>
            <p:nvPr/>
          </p:nvSpPr>
          <p:spPr>
            <a:xfrm>
              <a:off x="9030050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3" name="Google Shape;8733;ge493a3362c_3_622"/>
            <p:cNvSpPr/>
            <p:nvPr/>
          </p:nvSpPr>
          <p:spPr>
            <a:xfrm>
              <a:off x="9182752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4" name="Google Shape;8734;ge493a3362c_3_622"/>
            <p:cNvSpPr/>
            <p:nvPr/>
          </p:nvSpPr>
          <p:spPr>
            <a:xfrm>
              <a:off x="9335466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5" name="Google Shape;8735;ge493a3362c_3_622"/>
            <p:cNvSpPr/>
            <p:nvPr/>
          </p:nvSpPr>
          <p:spPr>
            <a:xfrm>
              <a:off x="9488169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6" name="Google Shape;8736;ge493a3362c_3_622"/>
            <p:cNvSpPr/>
            <p:nvPr/>
          </p:nvSpPr>
          <p:spPr>
            <a:xfrm>
              <a:off x="20298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7" name="Google Shape;8737;ge493a3362c_3_622"/>
            <p:cNvSpPr/>
            <p:nvPr/>
          </p:nvSpPr>
          <p:spPr>
            <a:xfrm>
              <a:off x="173001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8" name="Google Shape;8738;ge493a3362c_3_622"/>
            <p:cNvSpPr/>
            <p:nvPr/>
          </p:nvSpPr>
          <p:spPr>
            <a:xfrm>
              <a:off x="325709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9" name="Google Shape;8739;ge493a3362c_3_622"/>
            <p:cNvSpPr/>
            <p:nvPr/>
          </p:nvSpPr>
          <p:spPr>
            <a:xfrm>
              <a:off x="631126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0" name="Google Shape;8740;ge493a3362c_3_622"/>
            <p:cNvSpPr/>
            <p:nvPr/>
          </p:nvSpPr>
          <p:spPr>
            <a:xfrm>
              <a:off x="478417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1" name="Google Shape;8741;ge493a3362c_3_622"/>
            <p:cNvSpPr/>
            <p:nvPr/>
          </p:nvSpPr>
          <p:spPr>
            <a:xfrm>
              <a:off x="7655676" y="3344413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2" name="Google Shape;8742;ge493a3362c_3_622"/>
            <p:cNvSpPr/>
            <p:nvPr/>
          </p:nvSpPr>
          <p:spPr>
            <a:xfrm>
              <a:off x="7808385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3" name="Google Shape;8743;ge493a3362c_3_622"/>
            <p:cNvSpPr/>
            <p:nvPr/>
          </p:nvSpPr>
          <p:spPr>
            <a:xfrm>
              <a:off x="7961093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4" name="Google Shape;8744;ge493a3362c_3_622"/>
            <p:cNvSpPr/>
            <p:nvPr/>
          </p:nvSpPr>
          <p:spPr>
            <a:xfrm>
              <a:off x="8113800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5" name="Google Shape;8745;ge493a3362c_3_622"/>
            <p:cNvSpPr/>
            <p:nvPr/>
          </p:nvSpPr>
          <p:spPr>
            <a:xfrm>
              <a:off x="8266509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6" name="Google Shape;8746;ge493a3362c_3_622"/>
            <p:cNvSpPr/>
            <p:nvPr/>
          </p:nvSpPr>
          <p:spPr>
            <a:xfrm>
              <a:off x="9030050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7" name="Google Shape;8747;ge493a3362c_3_622"/>
            <p:cNvSpPr/>
            <p:nvPr/>
          </p:nvSpPr>
          <p:spPr>
            <a:xfrm>
              <a:off x="9182752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8" name="Google Shape;8748;ge493a3362c_3_622"/>
            <p:cNvSpPr/>
            <p:nvPr/>
          </p:nvSpPr>
          <p:spPr>
            <a:xfrm>
              <a:off x="9335466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9" name="Google Shape;8749;ge493a3362c_3_622"/>
            <p:cNvSpPr/>
            <p:nvPr/>
          </p:nvSpPr>
          <p:spPr>
            <a:xfrm>
              <a:off x="9488169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0" name="Google Shape;8750;ge493a3362c_3_622"/>
            <p:cNvSpPr/>
            <p:nvPr/>
          </p:nvSpPr>
          <p:spPr>
            <a:xfrm>
              <a:off x="20298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1" name="Google Shape;8751;ge493a3362c_3_622"/>
            <p:cNvSpPr/>
            <p:nvPr/>
          </p:nvSpPr>
          <p:spPr>
            <a:xfrm>
              <a:off x="325709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2" name="Google Shape;8752;ge493a3362c_3_622"/>
            <p:cNvSpPr/>
            <p:nvPr/>
          </p:nvSpPr>
          <p:spPr>
            <a:xfrm>
              <a:off x="173001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3" name="Google Shape;8753;ge493a3362c_3_622"/>
            <p:cNvSpPr/>
            <p:nvPr/>
          </p:nvSpPr>
          <p:spPr>
            <a:xfrm>
              <a:off x="478417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4" name="Google Shape;8754;ge493a3362c_3_622"/>
            <p:cNvSpPr/>
            <p:nvPr/>
          </p:nvSpPr>
          <p:spPr>
            <a:xfrm>
              <a:off x="7808385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5" name="Google Shape;8755;ge493a3362c_3_622"/>
            <p:cNvSpPr/>
            <p:nvPr/>
          </p:nvSpPr>
          <p:spPr>
            <a:xfrm>
              <a:off x="8113800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6" name="Google Shape;8756;ge493a3362c_3_622"/>
            <p:cNvSpPr/>
            <p:nvPr/>
          </p:nvSpPr>
          <p:spPr>
            <a:xfrm>
              <a:off x="7961093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7" name="Google Shape;8757;ge493a3362c_3_622"/>
            <p:cNvSpPr/>
            <p:nvPr/>
          </p:nvSpPr>
          <p:spPr>
            <a:xfrm>
              <a:off x="8266509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8" name="Google Shape;8758;ge493a3362c_3_622"/>
            <p:cNvSpPr/>
            <p:nvPr/>
          </p:nvSpPr>
          <p:spPr>
            <a:xfrm>
              <a:off x="9182752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9" name="Google Shape;8759;ge493a3362c_3_622"/>
            <p:cNvSpPr/>
            <p:nvPr/>
          </p:nvSpPr>
          <p:spPr>
            <a:xfrm>
              <a:off x="9335466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0" name="Google Shape;8760;ge493a3362c_3_622"/>
            <p:cNvSpPr/>
            <p:nvPr/>
          </p:nvSpPr>
          <p:spPr>
            <a:xfrm>
              <a:off x="9488169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1" name="Google Shape;8761;ge493a3362c_3_622"/>
            <p:cNvSpPr/>
            <p:nvPr/>
          </p:nvSpPr>
          <p:spPr>
            <a:xfrm>
              <a:off x="9640883" y="3497115"/>
              <a:ext cx="7634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2" name="Google Shape;8762;ge493a3362c_3_622"/>
            <p:cNvSpPr/>
            <p:nvPr/>
          </p:nvSpPr>
          <p:spPr>
            <a:xfrm>
              <a:off x="20298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3" name="Google Shape;8763;ge493a3362c_3_622"/>
            <p:cNvSpPr/>
            <p:nvPr/>
          </p:nvSpPr>
          <p:spPr>
            <a:xfrm>
              <a:off x="325709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4" name="Google Shape;8764;ge493a3362c_3_622"/>
            <p:cNvSpPr/>
            <p:nvPr/>
          </p:nvSpPr>
          <p:spPr>
            <a:xfrm>
              <a:off x="173001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5" name="Google Shape;8765;ge493a3362c_3_622"/>
            <p:cNvSpPr/>
            <p:nvPr/>
          </p:nvSpPr>
          <p:spPr>
            <a:xfrm>
              <a:off x="3379863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6" name="Google Shape;8766;ge493a3362c_3_622"/>
            <p:cNvSpPr/>
            <p:nvPr/>
          </p:nvSpPr>
          <p:spPr>
            <a:xfrm>
              <a:off x="3532571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7" name="Google Shape;8767;ge493a3362c_3_622"/>
            <p:cNvSpPr/>
            <p:nvPr/>
          </p:nvSpPr>
          <p:spPr>
            <a:xfrm>
              <a:off x="3685280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8" name="Google Shape;8768;ge493a3362c_3_622"/>
            <p:cNvSpPr/>
            <p:nvPr/>
          </p:nvSpPr>
          <p:spPr>
            <a:xfrm>
              <a:off x="3837987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9" name="Google Shape;8769;ge493a3362c_3_622"/>
            <p:cNvSpPr/>
            <p:nvPr/>
          </p:nvSpPr>
          <p:spPr>
            <a:xfrm>
              <a:off x="3990696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0" name="Google Shape;8770;ge493a3362c_3_622"/>
            <p:cNvSpPr/>
            <p:nvPr/>
          </p:nvSpPr>
          <p:spPr>
            <a:xfrm>
              <a:off x="4296113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1" name="Google Shape;8771;ge493a3362c_3_622"/>
            <p:cNvSpPr/>
            <p:nvPr/>
          </p:nvSpPr>
          <p:spPr>
            <a:xfrm>
              <a:off x="4143404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2" name="Google Shape;8772;ge493a3362c_3_622"/>
            <p:cNvSpPr/>
            <p:nvPr/>
          </p:nvSpPr>
          <p:spPr>
            <a:xfrm>
              <a:off x="4448815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3" name="Google Shape;8773;ge493a3362c_3_622"/>
            <p:cNvSpPr/>
            <p:nvPr/>
          </p:nvSpPr>
          <p:spPr>
            <a:xfrm>
              <a:off x="4601523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4" name="Google Shape;8774;ge493a3362c_3_622"/>
            <p:cNvSpPr/>
            <p:nvPr/>
          </p:nvSpPr>
          <p:spPr>
            <a:xfrm>
              <a:off x="7961093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5" name="Google Shape;8775;ge493a3362c_3_622"/>
            <p:cNvSpPr/>
            <p:nvPr/>
          </p:nvSpPr>
          <p:spPr>
            <a:xfrm>
              <a:off x="8113800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6" name="Google Shape;8776;ge493a3362c_3_622"/>
            <p:cNvSpPr/>
            <p:nvPr/>
          </p:nvSpPr>
          <p:spPr>
            <a:xfrm>
              <a:off x="8419217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7" name="Google Shape;8777;ge493a3362c_3_622"/>
            <p:cNvSpPr/>
            <p:nvPr/>
          </p:nvSpPr>
          <p:spPr>
            <a:xfrm>
              <a:off x="8266509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8" name="Google Shape;8778;ge493a3362c_3_622"/>
            <p:cNvSpPr/>
            <p:nvPr/>
          </p:nvSpPr>
          <p:spPr>
            <a:xfrm>
              <a:off x="9182752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9" name="Google Shape;8779;ge493a3362c_3_622"/>
            <p:cNvSpPr/>
            <p:nvPr/>
          </p:nvSpPr>
          <p:spPr>
            <a:xfrm>
              <a:off x="9335466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0" name="Google Shape;8780;ge493a3362c_3_622"/>
            <p:cNvSpPr/>
            <p:nvPr/>
          </p:nvSpPr>
          <p:spPr>
            <a:xfrm>
              <a:off x="9488169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1" name="Google Shape;8781;ge493a3362c_3_622"/>
            <p:cNvSpPr/>
            <p:nvPr/>
          </p:nvSpPr>
          <p:spPr>
            <a:xfrm>
              <a:off x="9640883" y="3649818"/>
              <a:ext cx="7634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2" name="Google Shape;8782;ge493a3362c_3_622"/>
            <p:cNvSpPr/>
            <p:nvPr/>
          </p:nvSpPr>
          <p:spPr>
            <a:xfrm>
              <a:off x="20298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3" name="Google Shape;8783;ge493a3362c_3_622"/>
            <p:cNvSpPr/>
            <p:nvPr/>
          </p:nvSpPr>
          <p:spPr>
            <a:xfrm>
              <a:off x="173001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4" name="Google Shape;8784;ge493a3362c_3_622"/>
            <p:cNvSpPr/>
            <p:nvPr/>
          </p:nvSpPr>
          <p:spPr>
            <a:xfrm>
              <a:off x="2921744" y="380253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5" name="Google Shape;8785;ge493a3362c_3_622"/>
            <p:cNvSpPr/>
            <p:nvPr/>
          </p:nvSpPr>
          <p:spPr>
            <a:xfrm>
              <a:off x="3074447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6" name="Google Shape;8786;ge493a3362c_3_622"/>
            <p:cNvSpPr/>
            <p:nvPr/>
          </p:nvSpPr>
          <p:spPr>
            <a:xfrm>
              <a:off x="3379863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7" name="Google Shape;8787;ge493a3362c_3_622"/>
            <p:cNvSpPr/>
            <p:nvPr/>
          </p:nvSpPr>
          <p:spPr>
            <a:xfrm>
              <a:off x="3227155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8" name="Google Shape;8788;ge493a3362c_3_622"/>
            <p:cNvSpPr/>
            <p:nvPr/>
          </p:nvSpPr>
          <p:spPr>
            <a:xfrm>
              <a:off x="3532571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9" name="Google Shape;8789;ge493a3362c_3_622"/>
            <p:cNvSpPr/>
            <p:nvPr/>
          </p:nvSpPr>
          <p:spPr>
            <a:xfrm>
              <a:off x="3837987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0" name="Google Shape;8790;ge493a3362c_3_622"/>
            <p:cNvSpPr/>
            <p:nvPr/>
          </p:nvSpPr>
          <p:spPr>
            <a:xfrm>
              <a:off x="3685280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1" name="Google Shape;8791;ge493a3362c_3_622"/>
            <p:cNvSpPr/>
            <p:nvPr/>
          </p:nvSpPr>
          <p:spPr>
            <a:xfrm>
              <a:off x="4143404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2" name="Google Shape;8792;ge493a3362c_3_622"/>
            <p:cNvSpPr/>
            <p:nvPr/>
          </p:nvSpPr>
          <p:spPr>
            <a:xfrm>
              <a:off x="3990696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3" name="Google Shape;8793;ge493a3362c_3_622"/>
            <p:cNvSpPr/>
            <p:nvPr/>
          </p:nvSpPr>
          <p:spPr>
            <a:xfrm>
              <a:off x="4296113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4" name="Google Shape;8794;ge493a3362c_3_622"/>
            <p:cNvSpPr/>
            <p:nvPr/>
          </p:nvSpPr>
          <p:spPr>
            <a:xfrm>
              <a:off x="4448815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5" name="Google Shape;8795;ge493a3362c_3_622"/>
            <p:cNvSpPr/>
            <p:nvPr/>
          </p:nvSpPr>
          <p:spPr>
            <a:xfrm>
              <a:off x="4754232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6" name="Google Shape;8796;ge493a3362c_3_622"/>
            <p:cNvSpPr/>
            <p:nvPr/>
          </p:nvSpPr>
          <p:spPr>
            <a:xfrm>
              <a:off x="4601523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7" name="Google Shape;8797;ge493a3362c_3_622"/>
            <p:cNvSpPr/>
            <p:nvPr/>
          </p:nvSpPr>
          <p:spPr>
            <a:xfrm>
              <a:off x="4906940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8" name="Google Shape;8798;ge493a3362c_3_622"/>
            <p:cNvSpPr/>
            <p:nvPr/>
          </p:nvSpPr>
          <p:spPr>
            <a:xfrm>
              <a:off x="5059648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9" name="Google Shape;8799;ge493a3362c_3_622"/>
            <p:cNvSpPr/>
            <p:nvPr/>
          </p:nvSpPr>
          <p:spPr>
            <a:xfrm>
              <a:off x="7961093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0" name="Google Shape;8800;ge493a3362c_3_622"/>
            <p:cNvSpPr/>
            <p:nvPr/>
          </p:nvSpPr>
          <p:spPr>
            <a:xfrm>
              <a:off x="8113800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1" name="Google Shape;8801;ge493a3362c_3_622"/>
            <p:cNvSpPr/>
            <p:nvPr/>
          </p:nvSpPr>
          <p:spPr>
            <a:xfrm>
              <a:off x="8266509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2" name="Google Shape;8802;ge493a3362c_3_622"/>
            <p:cNvSpPr/>
            <p:nvPr/>
          </p:nvSpPr>
          <p:spPr>
            <a:xfrm>
              <a:off x="8419217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3" name="Google Shape;8803;ge493a3362c_3_622"/>
            <p:cNvSpPr/>
            <p:nvPr/>
          </p:nvSpPr>
          <p:spPr>
            <a:xfrm>
              <a:off x="9335466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4" name="Google Shape;8804;ge493a3362c_3_622"/>
            <p:cNvSpPr/>
            <p:nvPr/>
          </p:nvSpPr>
          <p:spPr>
            <a:xfrm>
              <a:off x="9488169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5" name="Google Shape;8805;ge493a3362c_3_622"/>
            <p:cNvSpPr/>
            <p:nvPr/>
          </p:nvSpPr>
          <p:spPr>
            <a:xfrm>
              <a:off x="9640883" y="3802532"/>
              <a:ext cx="76055" cy="76363"/>
            </a:xfrm>
            <a:prstGeom prst="rect">
              <a:avLst/>
            </a:prstGeom>
            <a:blipFill rotWithShape="1">
              <a:blip r:embed="rId9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6" name="Google Shape;8806;ge493a3362c_3_622"/>
            <p:cNvSpPr/>
            <p:nvPr/>
          </p:nvSpPr>
          <p:spPr>
            <a:xfrm>
              <a:off x="20298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7" name="Google Shape;8807;ge493a3362c_3_622"/>
            <p:cNvSpPr/>
            <p:nvPr/>
          </p:nvSpPr>
          <p:spPr>
            <a:xfrm>
              <a:off x="173001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8" name="Google Shape;8808;ge493a3362c_3_622"/>
            <p:cNvSpPr/>
            <p:nvPr/>
          </p:nvSpPr>
          <p:spPr>
            <a:xfrm>
              <a:off x="2616327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9" name="Google Shape;8809;ge493a3362c_3_622"/>
            <p:cNvSpPr/>
            <p:nvPr/>
          </p:nvSpPr>
          <p:spPr>
            <a:xfrm>
              <a:off x="2769036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0" name="Google Shape;8810;ge493a3362c_3_622"/>
            <p:cNvSpPr/>
            <p:nvPr/>
          </p:nvSpPr>
          <p:spPr>
            <a:xfrm>
              <a:off x="2921744" y="395523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1" name="Google Shape;8811;ge493a3362c_3_622"/>
            <p:cNvSpPr/>
            <p:nvPr/>
          </p:nvSpPr>
          <p:spPr>
            <a:xfrm>
              <a:off x="3074447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2" name="Google Shape;8812;ge493a3362c_3_622"/>
            <p:cNvSpPr/>
            <p:nvPr/>
          </p:nvSpPr>
          <p:spPr>
            <a:xfrm>
              <a:off x="3227155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3" name="Google Shape;8813;ge493a3362c_3_622"/>
            <p:cNvSpPr/>
            <p:nvPr/>
          </p:nvSpPr>
          <p:spPr>
            <a:xfrm>
              <a:off x="3379863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4" name="Google Shape;8814;ge493a3362c_3_622"/>
            <p:cNvSpPr/>
            <p:nvPr/>
          </p:nvSpPr>
          <p:spPr>
            <a:xfrm>
              <a:off x="3532571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5" name="Google Shape;8815;ge493a3362c_3_622"/>
            <p:cNvSpPr/>
            <p:nvPr/>
          </p:nvSpPr>
          <p:spPr>
            <a:xfrm>
              <a:off x="3685280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6" name="Google Shape;8816;ge493a3362c_3_622"/>
            <p:cNvSpPr/>
            <p:nvPr/>
          </p:nvSpPr>
          <p:spPr>
            <a:xfrm>
              <a:off x="3837987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7" name="Google Shape;8817;ge493a3362c_3_622"/>
            <p:cNvSpPr/>
            <p:nvPr/>
          </p:nvSpPr>
          <p:spPr>
            <a:xfrm>
              <a:off x="3990696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8" name="Google Shape;8818;ge493a3362c_3_622"/>
            <p:cNvSpPr/>
            <p:nvPr/>
          </p:nvSpPr>
          <p:spPr>
            <a:xfrm>
              <a:off x="4143404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9" name="Google Shape;8819;ge493a3362c_3_622"/>
            <p:cNvSpPr/>
            <p:nvPr/>
          </p:nvSpPr>
          <p:spPr>
            <a:xfrm>
              <a:off x="4296113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0" name="Google Shape;8820;ge493a3362c_3_622"/>
            <p:cNvSpPr/>
            <p:nvPr/>
          </p:nvSpPr>
          <p:spPr>
            <a:xfrm>
              <a:off x="4448815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1" name="Google Shape;8821;ge493a3362c_3_622"/>
            <p:cNvSpPr/>
            <p:nvPr/>
          </p:nvSpPr>
          <p:spPr>
            <a:xfrm>
              <a:off x="4601523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2" name="Google Shape;8822;ge493a3362c_3_622"/>
            <p:cNvSpPr/>
            <p:nvPr/>
          </p:nvSpPr>
          <p:spPr>
            <a:xfrm>
              <a:off x="4754232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3" name="Google Shape;8823;ge493a3362c_3_622"/>
            <p:cNvSpPr/>
            <p:nvPr/>
          </p:nvSpPr>
          <p:spPr>
            <a:xfrm>
              <a:off x="4906940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4" name="Google Shape;8824;ge493a3362c_3_622"/>
            <p:cNvSpPr/>
            <p:nvPr/>
          </p:nvSpPr>
          <p:spPr>
            <a:xfrm>
              <a:off x="5059648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5" name="Google Shape;8825;ge493a3362c_3_622"/>
            <p:cNvSpPr/>
            <p:nvPr/>
          </p:nvSpPr>
          <p:spPr>
            <a:xfrm>
              <a:off x="5212356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6" name="Google Shape;8826;ge493a3362c_3_622"/>
            <p:cNvSpPr/>
            <p:nvPr/>
          </p:nvSpPr>
          <p:spPr>
            <a:xfrm>
              <a:off x="5365064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7" name="Google Shape;8827;ge493a3362c_3_622"/>
            <p:cNvSpPr/>
            <p:nvPr/>
          </p:nvSpPr>
          <p:spPr>
            <a:xfrm>
              <a:off x="8113800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8" name="Google Shape;8828;ge493a3362c_3_622"/>
            <p:cNvSpPr/>
            <p:nvPr/>
          </p:nvSpPr>
          <p:spPr>
            <a:xfrm>
              <a:off x="8266509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9" name="Google Shape;8829;ge493a3362c_3_622"/>
            <p:cNvSpPr/>
            <p:nvPr/>
          </p:nvSpPr>
          <p:spPr>
            <a:xfrm>
              <a:off x="8419217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0" name="Google Shape;8830;ge493a3362c_3_622"/>
            <p:cNvSpPr/>
            <p:nvPr/>
          </p:nvSpPr>
          <p:spPr>
            <a:xfrm>
              <a:off x="8571926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1" name="Google Shape;8831;ge493a3362c_3_622"/>
            <p:cNvSpPr/>
            <p:nvPr/>
          </p:nvSpPr>
          <p:spPr>
            <a:xfrm>
              <a:off x="9335466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2" name="Google Shape;8832;ge493a3362c_3_622"/>
            <p:cNvSpPr/>
            <p:nvPr/>
          </p:nvSpPr>
          <p:spPr>
            <a:xfrm>
              <a:off x="9488169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3" name="Google Shape;8833;ge493a3362c_3_622"/>
            <p:cNvSpPr/>
            <p:nvPr/>
          </p:nvSpPr>
          <p:spPr>
            <a:xfrm>
              <a:off x="9640883" y="3955235"/>
              <a:ext cx="53340" cy="76835"/>
            </a:xfrm>
            <a:custGeom>
              <a:avLst/>
              <a:gdLst/>
              <a:ahLst/>
              <a:cxnLst/>
              <a:rect l="l" t="t" r="r" b="b"/>
              <a:pathLst>
                <a:path w="53340" h="76835" extrusionOk="0">
                  <a:moveTo>
                    <a:pt x="38170" y="0"/>
                  </a:moveTo>
                  <a:lnTo>
                    <a:pt x="23313" y="3000"/>
                  </a:lnTo>
                  <a:lnTo>
                    <a:pt x="11180" y="11181"/>
                  </a:lnTo>
                  <a:lnTo>
                    <a:pt x="2999" y="23318"/>
                  </a:lnTo>
                  <a:lnTo>
                    <a:pt x="0" y="38181"/>
                  </a:lnTo>
                  <a:lnTo>
                    <a:pt x="2999" y="53044"/>
                  </a:lnTo>
                  <a:lnTo>
                    <a:pt x="11180" y="65180"/>
                  </a:lnTo>
                  <a:lnTo>
                    <a:pt x="23313" y="73363"/>
                  </a:lnTo>
                  <a:lnTo>
                    <a:pt x="38170" y="76363"/>
                  </a:lnTo>
                  <a:lnTo>
                    <a:pt x="39273" y="76140"/>
                  </a:lnTo>
                  <a:lnTo>
                    <a:pt x="53250" y="3150"/>
                  </a:lnTo>
                  <a:lnTo>
                    <a:pt x="38170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4" name="Google Shape;8834;ge493a3362c_3_622"/>
            <p:cNvSpPr/>
            <p:nvPr/>
          </p:nvSpPr>
          <p:spPr>
            <a:xfrm>
              <a:off x="20298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5" name="Google Shape;8835;ge493a3362c_3_622"/>
            <p:cNvSpPr/>
            <p:nvPr/>
          </p:nvSpPr>
          <p:spPr>
            <a:xfrm>
              <a:off x="2463620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6" name="Google Shape;8836;ge493a3362c_3_622"/>
            <p:cNvSpPr/>
            <p:nvPr/>
          </p:nvSpPr>
          <p:spPr>
            <a:xfrm>
              <a:off x="2616327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7" name="Google Shape;8837;ge493a3362c_3_622"/>
            <p:cNvSpPr/>
            <p:nvPr/>
          </p:nvSpPr>
          <p:spPr>
            <a:xfrm>
              <a:off x="2769036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8" name="Google Shape;8838;ge493a3362c_3_622"/>
            <p:cNvSpPr/>
            <p:nvPr/>
          </p:nvSpPr>
          <p:spPr>
            <a:xfrm>
              <a:off x="2921744" y="410794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9" name="Google Shape;8839;ge493a3362c_3_622"/>
            <p:cNvSpPr/>
            <p:nvPr/>
          </p:nvSpPr>
          <p:spPr>
            <a:xfrm>
              <a:off x="3074447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0" name="Google Shape;8840;ge493a3362c_3_622"/>
            <p:cNvSpPr/>
            <p:nvPr/>
          </p:nvSpPr>
          <p:spPr>
            <a:xfrm>
              <a:off x="3227155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1" name="Google Shape;8841;ge493a3362c_3_622"/>
            <p:cNvSpPr/>
            <p:nvPr/>
          </p:nvSpPr>
          <p:spPr>
            <a:xfrm>
              <a:off x="3379863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2" name="Google Shape;8842;ge493a3362c_3_622"/>
            <p:cNvSpPr/>
            <p:nvPr/>
          </p:nvSpPr>
          <p:spPr>
            <a:xfrm>
              <a:off x="3532571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3" name="Google Shape;8843;ge493a3362c_3_622"/>
            <p:cNvSpPr/>
            <p:nvPr/>
          </p:nvSpPr>
          <p:spPr>
            <a:xfrm>
              <a:off x="4448815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4" name="Google Shape;8844;ge493a3362c_3_622"/>
            <p:cNvSpPr/>
            <p:nvPr/>
          </p:nvSpPr>
          <p:spPr>
            <a:xfrm>
              <a:off x="4601523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5" name="Google Shape;8845;ge493a3362c_3_622"/>
            <p:cNvSpPr/>
            <p:nvPr/>
          </p:nvSpPr>
          <p:spPr>
            <a:xfrm>
              <a:off x="4754232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6" name="Google Shape;8846;ge493a3362c_3_622"/>
            <p:cNvSpPr/>
            <p:nvPr/>
          </p:nvSpPr>
          <p:spPr>
            <a:xfrm>
              <a:off x="4906940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7" name="Google Shape;8847;ge493a3362c_3_622"/>
            <p:cNvSpPr/>
            <p:nvPr/>
          </p:nvSpPr>
          <p:spPr>
            <a:xfrm>
              <a:off x="5059648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8" name="Google Shape;8848;ge493a3362c_3_622"/>
            <p:cNvSpPr/>
            <p:nvPr/>
          </p:nvSpPr>
          <p:spPr>
            <a:xfrm>
              <a:off x="5212356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9" name="Google Shape;8849;ge493a3362c_3_622"/>
            <p:cNvSpPr/>
            <p:nvPr/>
          </p:nvSpPr>
          <p:spPr>
            <a:xfrm>
              <a:off x="5365064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0" name="Google Shape;8850;ge493a3362c_3_622"/>
            <p:cNvSpPr/>
            <p:nvPr/>
          </p:nvSpPr>
          <p:spPr>
            <a:xfrm>
              <a:off x="5517773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1" name="Google Shape;8851;ge493a3362c_3_622"/>
            <p:cNvSpPr/>
            <p:nvPr/>
          </p:nvSpPr>
          <p:spPr>
            <a:xfrm>
              <a:off x="8266509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2" name="Google Shape;8852;ge493a3362c_3_622"/>
            <p:cNvSpPr/>
            <p:nvPr/>
          </p:nvSpPr>
          <p:spPr>
            <a:xfrm>
              <a:off x="8419217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3" name="Google Shape;8853;ge493a3362c_3_622"/>
            <p:cNvSpPr/>
            <p:nvPr/>
          </p:nvSpPr>
          <p:spPr>
            <a:xfrm>
              <a:off x="8571926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4" name="Google Shape;8854;ge493a3362c_3_622"/>
            <p:cNvSpPr/>
            <p:nvPr/>
          </p:nvSpPr>
          <p:spPr>
            <a:xfrm>
              <a:off x="9488169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5" name="Google Shape;8855;ge493a3362c_3_622"/>
            <p:cNvSpPr/>
            <p:nvPr/>
          </p:nvSpPr>
          <p:spPr>
            <a:xfrm>
              <a:off x="9640883" y="4110796"/>
              <a:ext cx="24130" cy="63500"/>
            </a:xfrm>
            <a:custGeom>
              <a:avLst/>
              <a:gdLst/>
              <a:ahLst/>
              <a:cxnLst/>
              <a:rect l="l" t="t" r="r" b="b"/>
              <a:pathLst>
                <a:path w="24129" h="63500" extrusionOk="0">
                  <a:moveTo>
                    <a:pt x="24065" y="0"/>
                  </a:moveTo>
                  <a:lnTo>
                    <a:pt x="23313" y="151"/>
                  </a:lnTo>
                  <a:lnTo>
                    <a:pt x="11180" y="8334"/>
                  </a:lnTo>
                  <a:lnTo>
                    <a:pt x="2999" y="20470"/>
                  </a:lnTo>
                  <a:lnTo>
                    <a:pt x="0" y="35333"/>
                  </a:lnTo>
                  <a:lnTo>
                    <a:pt x="2999" y="50192"/>
                  </a:lnTo>
                  <a:lnTo>
                    <a:pt x="11180" y="62329"/>
                  </a:lnTo>
                  <a:lnTo>
                    <a:pt x="12021" y="62896"/>
                  </a:lnTo>
                  <a:lnTo>
                    <a:pt x="24065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6" name="Google Shape;8856;ge493a3362c_3_622"/>
            <p:cNvSpPr/>
            <p:nvPr/>
          </p:nvSpPr>
          <p:spPr>
            <a:xfrm>
              <a:off x="20298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7" name="Google Shape;8857;ge493a3362c_3_622"/>
            <p:cNvSpPr/>
            <p:nvPr/>
          </p:nvSpPr>
          <p:spPr>
            <a:xfrm>
              <a:off x="2310911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8" name="Google Shape;8858;ge493a3362c_3_622"/>
            <p:cNvSpPr/>
            <p:nvPr/>
          </p:nvSpPr>
          <p:spPr>
            <a:xfrm>
              <a:off x="2463620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9" name="Google Shape;8859;ge493a3362c_3_622"/>
            <p:cNvSpPr/>
            <p:nvPr/>
          </p:nvSpPr>
          <p:spPr>
            <a:xfrm>
              <a:off x="2616327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0" name="Google Shape;8860;ge493a3362c_3_622"/>
            <p:cNvSpPr/>
            <p:nvPr/>
          </p:nvSpPr>
          <p:spPr>
            <a:xfrm>
              <a:off x="2769036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1" name="Google Shape;8861;ge493a3362c_3_622"/>
            <p:cNvSpPr/>
            <p:nvPr/>
          </p:nvSpPr>
          <p:spPr>
            <a:xfrm>
              <a:off x="2921744" y="426065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2" name="Google Shape;8862;ge493a3362c_3_622"/>
            <p:cNvSpPr/>
            <p:nvPr/>
          </p:nvSpPr>
          <p:spPr>
            <a:xfrm>
              <a:off x="3074447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3" name="Google Shape;8863;ge493a3362c_3_622"/>
            <p:cNvSpPr/>
            <p:nvPr/>
          </p:nvSpPr>
          <p:spPr>
            <a:xfrm>
              <a:off x="4906940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4" name="Google Shape;8864;ge493a3362c_3_622"/>
            <p:cNvSpPr/>
            <p:nvPr/>
          </p:nvSpPr>
          <p:spPr>
            <a:xfrm>
              <a:off x="5059648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5" name="Google Shape;8865;ge493a3362c_3_622"/>
            <p:cNvSpPr/>
            <p:nvPr/>
          </p:nvSpPr>
          <p:spPr>
            <a:xfrm>
              <a:off x="5212356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6" name="Google Shape;8866;ge493a3362c_3_622"/>
            <p:cNvSpPr/>
            <p:nvPr/>
          </p:nvSpPr>
          <p:spPr>
            <a:xfrm>
              <a:off x="5365064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7" name="Google Shape;8867;ge493a3362c_3_622"/>
            <p:cNvSpPr/>
            <p:nvPr/>
          </p:nvSpPr>
          <p:spPr>
            <a:xfrm>
              <a:off x="5517773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8" name="Google Shape;8868;ge493a3362c_3_622"/>
            <p:cNvSpPr/>
            <p:nvPr/>
          </p:nvSpPr>
          <p:spPr>
            <a:xfrm>
              <a:off x="5670480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9" name="Google Shape;8869;ge493a3362c_3_622"/>
            <p:cNvSpPr/>
            <p:nvPr/>
          </p:nvSpPr>
          <p:spPr>
            <a:xfrm>
              <a:off x="8266509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0" name="Google Shape;8870;ge493a3362c_3_622"/>
            <p:cNvSpPr/>
            <p:nvPr/>
          </p:nvSpPr>
          <p:spPr>
            <a:xfrm>
              <a:off x="8419217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1" name="Google Shape;8871;ge493a3362c_3_622"/>
            <p:cNvSpPr/>
            <p:nvPr/>
          </p:nvSpPr>
          <p:spPr>
            <a:xfrm>
              <a:off x="8571926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2" name="Google Shape;8872;ge493a3362c_3_622"/>
            <p:cNvSpPr/>
            <p:nvPr/>
          </p:nvSpPr>
          <p:spPr>
            <a:xfrm>
              <a:off x="8724628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3" name="Google Shape;8873;ge493a3362c_3_622"/>
            <p:cNvSpPr/>
            <p:nvPr/>
          </p:nvSpPr>
          <p:spPr>
            <a:xfrm>
              <a:off x="9488169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4" name="Google Shape;8874;ge493a3362c_3_622"/>
            <p:cNvSpPr/>
            <p:nvPr/>
          </p:nvSpPr>
          <p:spPr>
            <a:xfrm>
              <a:off x="2158203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5" name="Google Shape;8875;ge493a3362c_3_622"/>
            <p:cNvSpPr/>
            <p:nvPr/>
          </p:nvSpPr>
          <p:spPr>
            <a:xfrm>
              <a:off x="2310911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6" name="Google Shape;8876;ge493a3362c_3_622"/>
            <p:cNvSpPr/>
            <p:nvPr/>
          </p:nvSpPr>
          <p:spPr>
            <a:xfrm>
              <a:off x="2463620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7" name="Google Shape;8877;ge493a3362c_3_622"/>
            <p:cNvSpPr/>
            <p:nvPr/>
          </p:nvSpPr>
          <p:spPr>
            <a:xfrm>
              <a:off x="2616327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8" name="Google Shape;8878;ge493a3362c_3_622"/>
            <p:cNvSpPr/>
            <p:nvPr/>
          </p:nvSpPr>
          <p:spPr>
            <a:xfrm>
              <a:off x="2769036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9" name="Google Shape;8879;ge493a3362c_3_622"/>
            <p:cNvSpPr/>
            <p:nvPr/>
          </p:nvSpPr>
          <p:spPr>
            <a:xfrm>
              <a:off x="5212356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0" name="Google Shape;8880;ge493a3362c_3_622"/>
            <p:cNvSpPr/>
            <p:nvPr/>
          </p:nvSpPr>
          <p:spPr>
            <a:xfrm>
              <a:off x="5365064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1" name="Google Shape;8881;ge493a3362c_3_622"/>
            <p:cNvSpPr/>
            <p:nvPr/>
          </p:nvSpPr>
          <p:spPr>
            <a:xfrm>
              <a:off x="5517773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2" name="Google Shape;8882;ge493a3362c_3_622"/>
            <p:cNvSpPr/>
            <p:nvPr/>
          </p:nvSpPr>
          <p:spPr>
            <a:xfrm>
              <a:off x="5670480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3" name="Google Shape;8883;ge493a3362c_3_622"/>
            <p:cNvSpPr/>
            <p:nvPr/>
          </p:nvSpPr>
          <p:spPr>
            <a:xfrm>
              <a:off x="5823184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4" name="Google Shape;8884;ge493a3362c_3_622"/>
            <p:cNvSpPr/>
            <p:nvPr/>
          </p:nvSpPr>
          <p:spPr>
            <a:xfrm>
              <a:off x="8266509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5" name="Google Shape;8885;ge493a3362c_3_622"/>
            <p:cNvSpPr/>
            <p:nvPr/>
          </p:nvSpPr>
          <p:spPr>
            <a:xfrm>
              <a:off x="8419217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6" name="Google Shape;8886;ge493a3362c_3_622"/>
            <p:cNvSpPr/>
            <p:nvPr/>
          </p:nvSpPr>
          <p:spPr>
            <a:xfrm>
              <a:off x="8571926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7" name="Google Shape;8887;ge493a3362c_3_622"/>
            <p:cNvSpPr/>
            <p:nvPr/>
          </p:nvSpPr>
          <p:spPr>
            <a:xfrm>
              <a:off x="8724628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8" name="Google Shape;8888;ge493a3362c_3_622"/>
            <p:cNvSpPr/>
            <p:nvPr/>
          </p:nvSpPr>
          <p:spPr>
            <a:xfrm>
              <a:off x="9488169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9" name="Google Shape;8889;ge493a3362c_3_622"/>
            <p:cNvSpPr/>
            <p:nvPr/>
          </p:nvSpPr>
          <p:spPr>
            <a:xfrm>
              <a:off x="2005495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0" name="Google Shape;8890;ge493a3362c_3_622"/>
            <p:cNvSpPr/>
            <p:nvPr/>
          </p:nvSpPr>
          <p:spPr>
            <a:xfrm>
              <a:off x="2158203" y="456606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1" name="Google Shape;8891;ge493a3362c_3_622"/>
            <p:cNvSpPr/>
            <p:nvPr/>
          </p:nvSpPr>
          <p:spPr>
            <a:xfrm>
              <a:off x="2310911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2" name="Google Shape;8892;ge493a3362c_3_622"/>
            <p:cNvSpPr/>
            <p:nvPr/>
          </p:nvSpPr>
          <p:spPr>
            <a:xfrm>
              <a:off x="2463620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3" name="Google Shape;8893;ge493a3362c_3_622"/>
            <p:cNvSpPr/>
            <p:nvPr/>
          </p:nvSpPr>
          <p:spPr>
            <a:xfrm>
              <a:off x="2616327" y="456606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4" name="Google Shape;8894;ge493a3362c_3_622"/>
            <p:cNvSpPr/>
            <p:nvPr/>
          </p:nvSpPr>
          <p:spPr>
            <a:xfrm>
              <a:off x="5365064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5" name="Google Shape;8895;ge493a3362c_3_622"/>
            <p:cNvSpPr/>
            <p:nvPr/>
          </p:nvSpPr>
          <p:spPr>
            <a:xfrm>
              <a:off x="5517773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6" name="Google Shape;8896;ge493a3362c_3_622"/>
            <p:cNvSpPr/>
            <p:nvPr/>
          </p:nvSpPr>
          <p:spPr>
            <a:xfrm>
              <a:off x="5670480" y="456606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7" name="Google Shape;8897;ge493a3362c_3_622"/>
            <p:cNvSpPr/>
            <p:nvPr/>
          </p:nvSpPr>
          <p:spPr>
            <a:xfrm>
              <a:off x="5823184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8" name="Google Shape;8898;ge493a3362c_3_622"/>
            <p:cNvSpPr/>
            <p:nvPr/>
          </p:nvSpPr>
          <p:spPr>
            <a:xfrm>
              <a:off x="8419217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9" name="Google Shape;8899;ge493a3362c_3_622"/>
            <p:cNvSpPr/>
            <p:nvPr/>
          </p:nvSpPr>
          <p:spPr>
            <a:xfrm>
              <a:off x="8571926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0" name="Google Shape;8900;ge493a3362c_3_622"/>
            <p:cNvSpPr/>
            <p:nvPr/>
          </p:nvSpPr>
          <p:spPr>
            <a:xfrm>
              <a:off x="8724628" y="456606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1" name="Google Shape;8901;ge493a3362c_3_622"/>
            <p:cNvSpPr/>
            <p:nvPr/>
          </p:nvSpPr>
          <p:spPr>
            <a:xfrm>
              <a:off x="1852787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2" name="Google Shape;8902;ge493a3362c_3_622"/>
            <p:cNvSpPr/>
            <p:nvPr/>
          </p:nvSpPr>
          <p:spPr>
            <a:xfrm>
              <a:off x="2005495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3" name="Google Shape;8903;ge493a3362c_3_622"/>
            <p:cNvSpPr/>
            <p:nvPr/>
          </p:nvSpPr>
          <p:spPr>
            <a:xfrm>
              <a:off x="2158203" y="471878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4" name="Google Shape;8904;ge493a3362c_3_622"/>
            <p:cNvSpPr/>
            <p:nvPr/>
          </p:nvSpPr>
          <p:spPr>
            <a:xfrm>
              <a:off x="2310911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5" name="Google Shape;8905;ge493a3362c_3_622"/>
            <p:cNvSpPr/>
            <p:nvPr/>
          </p:nvSpPr>
          <p:spPr>
            <a:xfrm>
              <a:off x="2463620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6" name="Google Shape;8906;ge493a3362c_3_622"/>
            <p:cNvSpPr/>
            <p:nvPr/>
          </p:nvSpPr>
          <p:spPr>
            <a:xfrm>
              <a:off x="5212356" y="471878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7" name="Google Shape;8907;ge493a3362c_3_622"/>
            <p:cNvSpPr/>
            <p:nvPr/>
          </p:nvSpPr>
          <p:spPr>
            <a:xfrm>
              <a:off x="5365064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8" name="Google Shape;8908;ge493a3362c_3_622"/>
            <p:cNvSpPr/>
            <p:nvPr/>
          </p:nvSpPr>
          <p:spPr>
            <a:xfrm>
              <a:off x="5517773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9" name="Google Shape;8909;ge493a3362c_3_622"/>
            <p:cNvSpPr/>
            <p:nvPr/>
          </p:nvSpPr>
          <p:spPr>
            <a:xfrm>
              <a:off x="5670480" y="471878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0" name="Google Shape;8910;ge493a3362c_3_622"/>
            <p:cNvSpPr/>
            <p:nvPr/>
          </p:nvSpPr>
          <p:spPr>
            <a:xfrm>
              <a:off x="5823184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1" name="Google Shape;8911;ge493a3362c_3_622"/>
            <p:cNvSpPr/>
            <p:nvPr/>
          </p:nvSpPr>
          <p:spPr>
            <a:xfrm>
              <a:off x="8419217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2" name="Google Shape;8912;ge493a3362c_3_622"/>
            <p:cNvSpPr/>
            <p:nvPr/>
          </p:nvSpPr>
          <p:spPr>
            <a:xfrm>
              <a:off x="8571926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3" name="Google Shape;8913;ge493a3362c_3_622"/>
            <p:cNvSpPr/>
            <p:nvPr/>
          </p:nvSpPr>
          <p:spPr>
            <a:xfrm>
              <a:off x="8724628" y="471878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4" name="Google Shape;8914;ge493a3362c_3_622"/>
            <p:cNvSpPr/>
            <p:nvPr/>
          </p:nvSpPr>
          <p:spPr>
            <a:xfrm>
              <a:off x="1852787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5" name="Google Shape;8915;ge493a3362c_3_622"/>
            <p:cNvSpPr/>
            <p:nvPr/>
          </p:nvSpPr>
          <p:spPr>
            <a:xfrm>
              <a:off x="2005495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6" name="Google Shape;8916;ge493a3362c_3_622"/>
            <p:cNvSpPr/>
            <p:nvPr/>
          </p:nvSpPr>
          <p:spPr>
            <a:xfrm>
              <a:off x="2158203" y="487148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7" name="Google Shape;8917;ge493a3362c_3_622"/>
            <p:cNvSpPr/>
            <p:nvPr/>
          </p:nvSpPr>
          <p:spPr>
            <a:xfrm>
              <a:off x="2310911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8" name="Google Shape;8918;ge493a3362c_3_622"/>
            <p:cNvSpPr/>
            <p:nvPr/>
          </p:nvSpPr>
          <p:spPr>
            <a:xfrm>
              <a:off x="5059648" y="487148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9" name="Google Shape;8919;ge493a3362c_3_622"/>
            <p:cNvSpPr/>
            <p:nvPr/>
          </p:nvSpPr>
          <p:spPr>
            <a:xfrm>
              <a:off x="5212356" y="487148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0" name="Google Shape;8920;ge493a3362c_3_622"/>
            <p:cNvSpPr/>
            <p:nvPr/>
          </p:nvSpPr>
          <p:spPr>
            <a:xfrm>
              <a:off x="5365064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1" name="Google Shape;8921;ge493a3362c_3_622"/>
            <p:cNvSpPr/>
            <p:nvPr/>
          </p:nvSpPr>
          <p:spPr>
            <a:xfrm>
              <a:off x="5517773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2" name="Google Shape;8922;ge493a3362c_3_622"/>
            <p:cNvSpPr/>
            <p:nvPr/>
          </p:nvSpPr>
          <p:spPr>
            <a:xfrm>
              <a:off x="5670480" y="487148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3" name="Google Shape;8923;ge493a3362c_3_622"/>
            <p:cNvSpPr/>
            <p:nvPr/>
          </p:nvSpPr>
          <p:spPr>
            <a:xfrm>
              <a:off x="1700079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4" name="Google Shape;8924;ge493a3362c_3_622"/>
            <p:cNvSpPr/>
            <p:nvPr/>
          </p:nvSpPr>
          <p:spPr>
            <a:xfrm>
              <a:off x="1852787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5" name="Google Shape;8925;ge493a3362c_3_622"/>
            <p:cNvSpPr/>
            <p:nvPr/>
          </p:nvSpPr>
          <p:spPr>
            <a:xfrm>
              <a:off x="2005495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6" name="Google Shape;8926;ge493a3362c_3_622"/>
            <p:cNvSpPr/>
            <p:nvPr/>
          </p:nvSpPr>
          <p:spPr>
            <a:xfrm>
              <a:off x="2158203" y="502418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7" name="Google Shape;8927;ge493a3362c_3_622"/>
            <p:cNvSpPr/>
            <p:nvPr/>
          </p:nvSpPr>
          <p:spPr>
            <a:xfrm>
              <a:off x="4906940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8" name="Google Shape;8928;ge493a3362c_3_622"/>
            <p:cNvSpPr/>
            <p:nvPr/>
          </p:nvSpPr>
          <p:spPr>
            <a:xfrm>
              <a:off x="5059648" y="502418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9" name="Google Shape;8929;ge493a3362c_3_622"/>
            <p:cNvSpPr/>
            <p:nvPr/>
          </p:nvSpPr>
          <p:spPr>
            <a:xfrm>
              <a:off x="5212356" y="502418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0" name="Google Shape;8930;ge493a3362c_3_622"/>
            <p:cNvSpPr/>
            <p:nvPr/>
          </p:nvSpPr>
          <p:spPr>
            <a:xfrm>
              <a:off x="5365064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1" name="Google Shape;8931;ge493a3362c_3_622"/>
            <p:cNvSpPr/>
            <p:nvPr/>
          </p:nvSpPr>
          <p:spPr>
            <a:xfrm>
              <a:off x="5517773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2" name="Google Shape;8932;ge493a3362c_3_622"/>
            <p:cNvSpPr/>
            <p:nvPr/>
          </p:nvSpPr>
          <p:spPr>
            <a:xfrm>
              <a:off x="6128600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3" name="Google Shape;8933;ge493a3362c_3_622"/>
            <p:cNvSpPr/>
            <p:nvPr/>
          </p:nvSpPr>
          <p:spPr>
            <a:xfrm>
              <a:off x="1700079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4" name="Google Shape;8934;ge493a3362c_3_622"/>
            <p:cNvSpPr/>
            <p:nvPr/>
          </p:nvSpPr>
          <p:spPr>
            <a:xfrm>
              <a:off x="1852787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5" name="Google Shape;8935;ge493a3362c_3_622"/>
            <p:cNvSpPr/>
            <p:nvPr/>
          </p:nvSpPr>
          <p:spPr>
            <a:xfrm>
              <a:off x="2005495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6" name="Google Shape;8936;ge493a3362c_3_622"/>
            <p:cNvSpPr/>
            <p:nvPr/>
          </p:nvSpPr>
          <p:spPr>
            <a:xfrm>
              <a:off x="2158203" y="517690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7" name="Google Shape;8937;ge493a3362c_3_622"/>
            <p:cNvSpPr/>
            <p:nvPr/>
          </p:nvSpPr>
          <p:spPr>
            <a:xfrm>
              <a:off x="4754232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8" name="Google Shape;8938;ge493a3362c_3_622"/>
            <p:cNvSpPr/>
            <p:nvPr/>
          </p:nvSpPr>
          <p:spPr>
            <a:xfrm>
              <a:off x="4906940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9" name="Google Shape;8939;ge493a3362c_3_622"/>
            <p:cNvSpPr/>
            <p:nvPr/>
          </p:nvSpPr>
          <p:spPr>
            <a:xfrm>
              <a:off x="5059648" y="517690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0" name="Google Shape;8940;ge493a3362c_3_622"/>
            <p:cNvSpPr/>
            <p:nvPr/>
          </p:nvSpPr>
          <p:spPr>
            <a:xfrm>
              <a:off x="5212356" y="517690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1" name="Google Shape;8941;ge493a3362c_3_622"/>
            <p:cNvSpPr/>
            <p:nvPr/>
          </p:nvSpPr>
          <p:spPr>
            <a:xfrm>
              <a:off x="5365064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2" name="Google Shape;8942;ge493a3362c_3_622"/>
            <p:cNvSpPr/>
            <p:nvPr/>
          </p:nvSpPr>
          <p:spPr>
            <a:xfrm>
              <a:off x="5975892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3" name="Google Shape;8943;ge493a3362c_3_622"/>
            <p:cNvSpPr/>
            <p:nvPr/>
          </p:nvSpPr>
          <p:spPr>
            <a:xfrm>
              <a:off x="6128600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4" name="Google Shape;8944;ge493a3362c_3_622"/>
            <p:cNvSpPr/>
            <p:nvPr/>
          </p:nvSpPr>
          <p:spPr>
            <a:xfrm>
              <a:off x="6281308" y="517690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5" name="Google Shape;8945;ge493a3362c_3_622"/>
            <p:cNvSpPr/>
            <p:nvPr/>
          </p:nvSpPr>
          <p:spPr>
            <a:xfrm>
              <a:off x="6281308" y="502418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6" name="Google Shape;8946;ge493a3362c_3_622"/>
            <p:cNvSpPr/>
            <p:nvPr/>
          </p:nvSpPr>
          <p:spPr>
            <a:xfrm>
              <a:off x="6434016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7" name="Google Shape;8947;ge493a3362c_3_622"/>
            <p:cNvSpPr/>
            <p:nvPr/>
          </p:nvSpPr>
          <p:spPr>
            <a:xfrm>
              <a:off x="1547370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8" name="Google Shape;8948;ge493a3362c_3_622"/>
            <p:cNvSpPr/>
            <p:nvPr/>
          </p:nvSpPr>
          <p:spPr>
            <a:xfrm>
              <a:off x="1700079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9" name="Google Shape;8949;ge493a3362c_3_622"/>
            <p:cNvSpPr/>
            <p:nvPr/>
          </p:nvSpPr>
          <p:spPr>
            <a:xfrm>
              <a:off x="1852787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0" name="Google Shape;8950;ge493a3362c_3_622"/>
            <p:cNvSpPr/>
            <p:nvPr/>
          </p:nvSpPr>
          <p:spPr>
            <a:xfrm>
              <a:off x="2005495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1" name="Google Shape;8951;ge493a3362c_3_622"/>
            <p:cNvSpPr/>
            <p:nvPr/>
          </p:nvSpPr>
          <p:spPr>
            <a:xfrm>
              <a:off x="4601523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2" name="Google Shape;8952;ge493a3362c_3_622"/>
            <p:cNvSpPr/>
            <p:nvPr/>
          </p:nvSpPr>
          <p:spPr>
            <a:xfrm>
              <a:off x="4754232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3" name="Google Shape;8953;ge493a3362c_3_622"/>
            <p:cNvSpPr/>
            <p:nvPr/>
          </p:nvSpPr>
          <p:spPr>
            <a:xfrm>
              <a:off x="4906940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4" name="Google Shape;8954;ge493a3362c_3_622"/>
            <p:cNvSpPr/>
            <p:nvPr/>
          </p:nvSpPr>
          <p:spPr>
            <a:xfrm>
              <a:off x="5059648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5" name="Google Shape;8955;ge493a3362c_3_622"/>
            <p:cNvSpPr/>
            <p:nvPr/>
          </p:nvSpPr>
          <p:spPr>
            <a:xfrm>
              <a:off x="5212356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6" name="Google Shape;8956;ge493a3362c_3_622"/>
            <p:cNvSpPr/>
            <p:nvPr/>
          </p:nvSpPr>
          <p:spPr>
            <a:xfrm>
              <a:off x="5975892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7" name="Google Shape;8957;ge493a3362c_3_622"/>
            <p:cNvSpPr/>
            <p:nvPr/>
          </p:nvSpPr>
          <p:spPr>
            <a:xfrm>
              <a:off x="6128600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8" name="Google Shape;8958;ge493a3362c_3_622"/>
            <p:cNvSpPr/>
            <p:nvPr/>
          </p:nvSpPr>
          <p:spPr>
            <a:xfrm>
              <a:off x="6281308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9" name="Google Shape;8959;ge493a3362c_3_622"/>
            <p:cNvSpPr/>
            <p:nvPr/>
          </p:nvSpPr>
          <p:spPr>
            <a:xfrm>
              <a:off x="6434016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0" name="Google Shape;8960;ge493a3362c_3_622"/>
            <p:cNvSpPr/>
            <p:nvPr/>
          </p:nvSpPr>
          <p:spPr>
            <a:xfrm>
              <a:off x="1547370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1" name="Google Shape;8961;ge493a3362c_3_622"/>
            <p:cNvSpPr/>
            <p:nvPr/>
          </p:nvSpPr>
          <p:spPr>
            <a:xfrm>
              <a:off x="1700079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2" name="Google Shape;8962;ge493a3362c_3_622"/>
            <p:cNvSpPr/>
            <p:nvPr/>
          </p:nvSpPr>
          <p:spPr>
            <a:xfrm>
              <a:off x="1852787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3" name="Google Shape;8963;ge493a3362c_3_622"/>
            <p:cNvSpPr/>
            <p:nvPr/>
          </p:nvSpPr>
          <p:spPr>
            <a:xfrm>
              <a:off x="2005495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4" name="Google Shape;8964;ge493a3362c_3_622"/>
            <p:cNvSpPr/>
            <p:nvPr/>
          </p:nvSpPr>
          <p:spPr>
            <a:xfrm>
              <a:off x="4448815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5" name="Google Shape;8965;ge493a3362c_3_622"/>
            <p:cNvSpPr/>
            <p:nvPr/>
          </p:nvSpPr>
          <p:spPr>
            <a:xfrm>
              <a:off x="4601523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6" name="Google Shape;8966;ge493a3362c_3_622"/>
            <p:cNvSpPr/>
            <p:nvPr/>
          </p:nvSpPr>
          <p:spPr>
            <a:xfrm>
              <a:off x="4754232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7" name="Google Shape;8967;ge493a3362c_3_622"/>
            <p:cNvSpPr/>
            <p:nvPr/>
          </p:nvSpPr>
          <p:spPr>
            <a:xfrm>
              <a:off x="4906940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8" name="Google Shape;8968;ge493a3362c_3_622"/>
            <p:cNvSpPr/>
            <p:nvPr/>
          </p:nvSpPr>
          <p:spPr>
            <a:xfrm>
              <a:off x="5059648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9" name="Google Shape;8969;ge493a3362c_3_622"/>
            <p:cNvSpPr/>
            <p:nvPr/>
          </p:nvSpPr>
          <p:spPr>
            <a:xfrm>
              <a:off x="6128600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0" name="Google Shape;8970;ge493a3362c_3_622"/>
            <p:cNvSpPr/>
            <p:nvPr/>
          </p:nvSpPr>
          <p:spPr>
            <a:xfrm>
              <a:off x="6281308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1" name="Google Shape;8971;ge493a3362c_3_622"/>
            <p:cNvSpPr/>
            <p:nvPr/>
          </p:nvSpPr>
          <p:spPr>
            <a:xfrm>
              <a:off x="6434016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2" name="Google Shape;8972;ge493a3362c_3_622"/>
            <p:cNvSpPr/>
            <p:nvPr/>
          </p:nvSpPr>
          <p:spPr>
            <a:xfrm>
              <a:off x="1547370" y="563502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3" name="Google Shape;8973;ge493a3362c_3_622"/>
            <p:cNvSpPr/>
            <p:nvPr/>
          </p:nvSpPr>
          <p:spPr>
            <a:xfrm>
              <a:off x="1700079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4" name="Google Shape;8974;ge493a3362c_3_622"/>
            <p:cNvSpPr/>
            <p:nvPr/>
          </p:nvSpPr>
          <p:spPr>
            <a:xfrm>
              <a:off x="1852787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5" name="Google Shape;8975;ge493a3362c_3_622"/>
            <p:cNvSpPr/>
            <p:nvPr/>
          </p:nvSpPr>
          <p:spPr>
            <a:xfrm>
              <a:off x="4296113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6" name="Google Shape;8976;ge493a3362c_3_622"/>
            <p:cNvSpPr/>
            <p:nvPr/>
          </p:nvSpPr>
          <p:spPr>
            <a:xfrm>
              <a:off x="4448815" y="563502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7" name="Google Shape;8977;ge493a3362c_3_622"/>
            <p:cNvSpPr/>
            <p:nvPr/>
          </p:nvSpPr>
          <p:spPr>
            <a:xfrm>
              <a:off x="4601523" y="563502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8" name="Google Shape;8978;ge493a3362c_3_622"/>
            <p:cNvSpPr/>
            <p:nvPr/>
          </p:nvSpPr>
          <p:spPr>
            <a:xfrm>
              <a:off x="4754232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9" name="Google Shape;8979;ge493a3362c_3_622"/>
            <p:cNvSpPr/>
            <p:nvPr/>
          </p:nvSpPr>
          <p:spPr>
            <a:xfrm>
              <a:off x="4906940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0" name="Google Shape;8980;ge493a3362c_3_622"/>
            <p:cNvSpPr/>
            <p:nvPr/>
          </p:nvSpPr>
          <p:spPr>
            <a:xfrm>
              <a:off x="6128600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1" name="Google Shape;8981;ge493a3362c_3_622"/>
            <p:cNvSpPr/>
            <p:nvPr/>
          </p:nvSpPr>
          <p:spPr>
            <a:xfrm>
              <a:off x="6281308" y="563502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2" name="Google Shape;8982;ge493a3362c_3_622"/>
            <p:cNvSpPr/>
            <p:nvPr/>
          </p:nvSpPr>
          <p:spPr>
            <a:xfrm>
              <a:off x="6434016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3" name="Google Shape;8983;ge493a3362c_3_622"/>
            <p:cNvSpPr/>
            <p:nvPr/>
          </p:nvSpPr>
          <p:spPr>
            <a:xfrm>
              <a:off x="1547370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4" name="Google Shape;8984;ge493a3362c_3_622"/>
            <p:cNvSpPr/>
            <p:nvPr/>
          </p:nvSpPr>
          <p:spPr>
            <a:xfrm>
              <a:off x="1700079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5" name="Google Shape;8985;ge493a3362c_3_622"/>
            <p:cNvSpPr/>
            <p:nvPr/>
          </p:nvSpPr>
          <p:spPr>
            <a:xfrm>
              <a:off x="1852787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6" name="Google Shape;8986;ge493a3362c_3_622"/>
            <p:cNvSpPr/>
            <p:nvPr/>
          </p:nvSpPr>
          <p:spPr>
            <a:xfrm>
              <a:off x="3837987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7" name="Google Shape;8987;ge493a3362c_3_622"/>
            <p:cNvSpPr/>
            <p:nvPr/>
          </p:nvSpPr>
          <p:spPr>
            <a:xfrm>
              <a:off x="3990696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8" name="Google Shape;8988;ge493a3362c_3_622"/>
            <p:cNvSpPr/>
            <p:nvPr/>
          </p:nvSpPr>
          <p:spPr>
            <a:xfrm>
              <a:off x="4143404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9" name="Google Shape;8989;ge493a3362c_3_622"/>
            <p:cNvSpPr/>
            <p:nvPr/>
          </p:nvSpPr>
          <p:spPr>
            <a:xfrm>
              <a:off x="4296113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0" name="Google Shape;8990;ge493a3362c_3_622"/>
            <p:cNvSpPr/>
            <p:nvPr/>
          </p:nvSpPr>
          <p:spPr>
            <a:xfrm>
              <a:off x="4448815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1" name="Google Shape;8991;ge493a3362c_3_622"/>
            <p:cNvSpPr/>
            <p:nvPr/>
          </p:nvSpPr>
          <p:spPr>
            <a:xfrm>
              <a:off x="4601523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2" name="Google Shape;8992;ge493a3362c_3_622"/>
            <p:cNvSpPr/>
            <p:nvPr/>
          </p:nvSpPr>
          <p:spPr>
            <a:xfrm>
              <a:off x="4754232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3" name="Google Shape;8993;ge493a3362c_3_622"/>
            <p:cNvSpPr/>
            <p:nvPr/>
          </p:nvSpPr>
          <p:spPr>
            <a:xfrm>
              <a:off x="6128600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4" name="Google Shape;8994;ge493a3362c_3_622"/>
            <p:cNvSpPr/>
            <p:nvPr/>
          </p:nvSpPr>
          <p:spPr>
            <a:xfrm>
              <a:off x="6281308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5" name="Google Shape;8995;ge493a3362c_3_622"/>
            <p:cNvSpPr/>
            <p:nvPr/>
          </p:nvSpPr>
          <p:spPr>
            <a:xfrm>
              <a:off x="6434016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6" name="Google Shape;8996;ge493a3362c_3_622"/>
            <p:cNvSpPr/>
            <p:nvPr/>
          </p:nvSpPr>
          <p:spPr>
            <a:xfrm>
              <a:off x="8724628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7" name="Google Shape;8997;ge493a3362c_3_622"/>
            <p:cNvSpPr/>
            <p:nvPr/>
          </p:nvSpPr>
          <p:spPr>
            <a:xfrm>
              <a:off x="8877337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8" name="Google Shape;8998;ge493a3362c_3_622"/>
            <p:cNvSpPr/>
            <p:nvPr/>
          </p:nvSpPr>
          <p:spPr>
            <a:xfrm>
              <a:off x="9030050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9" name="Google Shape;8999;ge493a3362c_3_622"/>
            <p:cNvSpPr/>
            <p:nvPr/>
          </p:nvSpPr>
          <p:spPr>
            <a:xfrm>
              <a:off x="1394668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0" name="Google Shape;9000;ge493a3362c_3_622"/>
            <p:cNvSpPr/>
            <p:nvPr/>
          </p:nvSpPr>
          <p:spPr>
            <a:xfrm>
              <a:off x="1547370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1" name="Google Shape;9001;ge493a3362c_3_622"/>
            <p:cNvSpPr/>
            <p:nvPr/>
          </p:nvSpPr>
          <p:spPr>
            <a:xfrm>
              <a:off x="1700079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2" name="Google Shape;9002;ge493a3362c_3_622"/>
            <p:cNvSpPr/>
            <p:nvPr/>
          </p:nvSpPr>
          <p:spPr>
            <a:xfrm>
              <a:off x="1852787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3" name="Google Shape;9003;ge493a3362c_3_622"/>
            <p:cNvSpPr/>
            <p:nvPr/>
          </p:nvSpPr>
          <p:spPr>
            <a:xfrm>
              <a:off x="3685280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4" name="Google Shape;9004;ge493a3362c_3_622"/>
            <p:cNvSpPr/>
            <p:nvPr/>
          </p:nvSpPr>
          <p:spPr>
            <a:xfrm>
              <a:off x="3837987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5" name="Google Shape;9005;ge493a3362c_3_622"/>
            <p:cNvSpPr/>
            <p:nvPr/>
          </p:nvSpPr>
          <p:spPr>
            <a:xfrm>
              <a:off x="3990696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6" name="Google Shape;9006;ge493a3362c_3_622"/>
            <p:cNvSpPr/>
            <p:nvPr/>
          </p:nvSpPr>
          <p:spPr>
            <a:xfrm>
              <a:off x="4143404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7" name="Google Shape;9007;ge493a3362c_3_622"/>
            <p:cNvSpPr/>
            <p:nvPr/>
          </p:nvSpPr>
          <p:spPr>
            <a:xfrm>
              <a:off x="4296113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8" name="Google Shape;9008;ge493a3362c_3_622"/>
            <p:cNvSpPr/>
            <p:nvPr/>
          </p:nvSpPr>
          <p:spPr>
            <a:xfrm>
              <a:off x="4448815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9" name="Google Shape;9009;ge493a3362c_3_622"/>
            <p:cNvSpPr/>
            <p:nvPr/>
          </p:nvSpPr>
          <p:spPr>
            <a:xfrm>
              <a:off x="4601523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0" name="Google Shape;9010;ge493a3362c_3_622"/>
            <p:cNvSpPr/>
            <p:nvPr/>
          </p:nvSpPr>
          <p:spPr>
            <a:xfrm>
              <a:off x="6128600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1" name="Google Shape;9011;ge493a3362c_3_622"/>
            <p:cNvSpPr/>
            <p:nvPr/>
          </p:nvSpPr>
          <p:spPr>
            <a:xfrm>
              <a:off x="6281308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2" name="Google Shape;9012;ge493a3362c_3_622"/>
            <p:cNvSpPr/>
            <p:nvPr/>
          </p:nvSpPr>
          <p:spPr>
            <a:xfrm>
              <a:off x="6434016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3" name="Google Shape;9013;ge493a3362c_3_622"/>
            <p:cNvSpPr/>
            <p:nvPr/>
          </p:nvSpPr>
          <p:spPr>
            <a:xfrm>
              <a:off x="6586725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4" name="Google Shape;9014;ge493a3362c_3_622"/>
            <p:cNvSpPr/>
            <p:nvPr/>
          </p:nvSpPr>
          <p:spPr>
            <a:xfrm>
              <a:off x="8571926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5" name="Google Shape;9015;ge493a3362c_3_622"/>
            <p:cNvSpPr/>
            <p:nvPr/>
          </p:nvSpPr>
          <p:spPr>
            <a:xfrm>
              <a:off x="8724628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6" name="Google Shape;9016;ge493a3362c_3_622"/>
            <p:cNvSpPr/>
            <p:nvPr/>
          </p:nvSpPr>
          <p:spPr>
            <a:xfrm>
              <a:off x="8877337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7" name="Google Shape;9017;ge493a3362c_3_622"/>
            <p:cNvSpPr/>
            <p:nvPr/>
          </p:nvSpPr>
          <p:spPr>
            <a:xfrm>
              <a:off x="9030050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8" name="Google Shape;9018;ge493a3362c_3_622"/>
            <p:cNvSpPr/>
            <p:nvPr/>
          </p:nvSpPr>
          <p:spPr>
            <a:xfrm>
              <a:off x="9182752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9" name="Google Shape;9019;ge493a3362c_3_622"/>
            <p:cNvSpPr/>
            <p:nvPr/>
          </p:nvSpPr>
          <p:spPr>
            <a:xfrm>
              <a:off x="1394668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0" name="Google Shape;9020;ge493a3362c_3_622"/>
            <p:cNvSpPr/>
            <p:nvPr/>
          </p:nvSpPr>
          <p:spPr>
            <a:xfrm>
              <a:off x="1547370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1" name="Google Shape;9021;ge493a3362c_3_622"/>
            <p:cNvSpPr/>
            <p:nvPr/>
          </p:nvSpPr>
          <p:spPr>
            <a:xfrm>
              <a:off x="1700079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2" name="Google Shape;9022;ge493a3362c_3_622"/>
            <p:cNvSpPr/>
            <p:nvPr/>
          </p:nvSpPr>
          <p:spPr>
            <a:xfrm>
              <a:off x="1852787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3" name="Google Shape;9023;ge493a3362c_3_622"/>
            <p:cNvSpPr/>
            <p:nvPr/>
          </p:nvSpPr>
          <p:spPr>
            <a:xfrm>
              <a:off x="3532571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4" name="Google Shape;9024;ge493a3362c_3_622"/>
            <p:cNvSpPr/>
            <p:nvPr/>
          </p:nvSpPr>
          <p:spPr>
            <a:xfrm>
              <a:off x="3685280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5" name="Google Shape;9025;ge493a3362c_3_622"/>
            <p:cNvSpPr/>
            <p:nvPr/>
          </p:nvSpPr>
          <p:spPr>
            <a:xfrm>
              <a:off x="3837987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6" name="Google Shape;9026;ge493a3362c_3_622"/>
            <p:cNvSpPr/>
            <p:nvPr/>
          </p:nvSpPr>
          <p:spPr>
            <a:xfrm>
              <a:off x="3990696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7" name="Google Shape;9027;ge493a3362c_3_622"/>
            <p:cNvSpPr/>
            <p:nvPr/>
          </p:nvSpPr>
          <p:spPr>
            <a:xfrm>
              <a:off x="4143404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8" name="Google Shape;9028;ge493a3362c_3_622"/>
            <p:cNvSpPr/>
            <p:nvPr/>
          </p:nvSpPr>
          <p:spPr>
            <a:xfrm>
              <a:off x="4296113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9" name="Google Shape;9029;ge493a3362c_3_622"/>
            <p:cNvSpPr/>
            <p:nvPr/>
          </p:nvSpPr>
          <p:spPr>
            <a:xfrm>
              <a:off x="4448815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0" name="Google Shape;9030;ge493a3362c_3_622"/>
            <p:cNvSpPr/>
            <p:nvPr/>
          </p:nvSpPr>
          <p:spPr>
            <a:xfrm>
              <a:off x="6128600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1" name="Google Shape;9031;ge493a3362c_3_622"/>
            <p:cNvSpPr/>
            <p:nvPr/>
          </p:nvSpPr>
          <p:spPr>
            <a:xfrm>
              <a:off x="6281308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2" name="Google Shape;9032;ge493a3362c_3_622"/>
            <p:cNvSpPr/>
            <p:nvPr/>
          </p:nvSpPr>
          <p:spPr>
            <a:xfrm>
              <a:off x="6434016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3" name="Google Shape;9033;ge493a3362c_3_622"/>
            <p:cNvSpPr/>
            <p:nvPr/>
          </p:nvSpPr>
          <p:spPr>
            <a:xfrm>
              <a:off x="6586725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4" name="Google Shape;9034;ge493a3362c_3_622"/>
            <p:cNvSpPr/>
            <p:nvPr/>
          </p:nvSpPr>
          <p:spPr>
            <a:xfrm>
              <a:off x="8419217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5" name="Google Shape;9035;ge493a3362c_3_622"/>
            <p:cNvSpPr/>
            <p:nvPr/>
          </p:nvSpPr>
          <p:spPr>
            <a:xfrm>
              <a:off x="8571926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6" name="Google Shape;9036;ge493a3362c_3_622"/>
            <p:cNvSpPr/>
            <p:nvPr/>
          </p:nvSpPr>
          <p:spPr>
            <a:xfrm>
              <a:off x="8724628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7" name="Google Shape;9037;ge493a3362c_3_622"/>
            <p:cNvSpPr/>
            <p:nvPr/>
          </p:nvSpPr>
          <p:spPr>
            <a:xfrm>
              <a:off x="8877337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8" name="Google Shape;9038;ge493a3362c_3_622"/>
            <p:cNvSpPr/>
            <p:nvPr/>
          </p:nvSpPr>
          <p:spPr>
            <a:xfrm>
              <a:off x="9030050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9" name="Google Shape;9039;ge493a3362c_3_622"/>
            <p:cNvSpPr/>
            <p:nvPr/>
          </p:nvSpPr>
          <p:spPr>
            <a:xfrm>
              <a:off x="9182752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0" name="Google Shape;9040;ge493a3362c_3_622"/>
            <p:cNvSpPr/>
            <p:nvPr/>
          </p:nvSpPr>
          <p:spPr>
            <a:xfrm>
              <a:off x="1394668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1" name="Google Shape;9041;ge493a3362c_3_622"/>
            <p:cNvSpPr/>
            <p:nvPr/>
          </p:nvSpPr>
          <p:spPr>
            <a:xfrm>
              <a:off x="1547370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2" name="Google Shape;9042;ge493a3362c_3_622"/>
            <p:cNvSpPr/>
            <p:nvPr/>
          </p:nvSpPr>
          <p:spPr>
            <a:xfrm>
              <a:off x="1700079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3" name="Google Shape;9043;ge493a3362c_3_622"/>
            <p:cNvSpPr/>
            <p:nvPr/>
          </p:nvSpPr>
          <p:spPr>
            <a:xfrm>
              <a:off x="1852787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4" name="Google Shape;9044;ge493a3362c_3_622"/>
            <p:cNvSpPr/>
            <p:nvPr/>
          </p:nvSpPr>
          <p:spPr>
            <a:xfrm>
              <a:off x="3532571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5" name="Google Shape;9045;ge493a3362c_3_622"/>
            <p:cNvSpPr/>
            <p:nvPr/>
          </p:nvSpPr>
          <p:spPr>
            <a:xfrm>
              <a:off x="3685280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6" name="Google Shape;9046;ge493a3362c_3_622"/>
            <p:cNvSpPr/>
            <p:nvPr/>
          </p:nvSpPr>
          <p:spPr>
            <a:xfrm>
              <a:off x="3837987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7" name="Google Shape;9047;ge493a3362c_3_622"/>
            <p:cNvSpPr/>
            <p:nvPr/>
          </p:nvSpPr>
          <p:spPr>
            <a:xfrm>
              <a:off x="3990696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8" name="Google Shape;9048;ge493a3362c_3_622"/>
            <p:cNvSpPr/>
            <p:nvPr/>
          </p:nvSpPr>
          <p:spPr>
            <a:xfrm>
              <a:off x="4143404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9" name="Google Shape;9049;ge493a3362c_3_622"/>
            <p:cNvSpPr/>
            <p:nvPr/>
          </p:nvSpPr>
          <p:spPr>
            <a:xfrm>
              <a:off x="4296113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0" name="Google Shape;9050;ge493a3362c_3_622"/>
            <p:cNvSpPr/>
            <p:nvPr/>
          </p:nvSpPr>
          <p:spPr>
            <a:xfrm>
              <a:off x="4448815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1" name="Google Shape;9051;ge493a3362c_3_622"/>
            <p:cNvSpPr/>
            <p:nvPr/>
          </p:nvSpPr>
          <p:spPr>
            <a:xfrm>
              <a:off x="6128600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2" name="Google Shape;9052;ge493a3362c_3_622"/>
            <p:cNvSpPr/>
            <p:nvPr/>
          </p:nvSpPr>
          <p:spPr>
            <a:xfrm>
              <a:off x="6281308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3" name="Google Shape;9053;ge493a3362c_3_622"/>
            <p:cNvSpPr/>
            <p:nvPr/>
          </p:nvSpPr>
          <p:spPr>
            <a:xfrm>
              <a:off x="6434016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4" name="Google Shape;9054;ge493a3362c_3_622"/>
            <p:cNvSpPr/>
            <p:nvPr/>
          </p:nvSpPr>
          <p:spPr>
            <a:xfrm>
              <a:off x="6586725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5" name="Google Shape;9055;ge493a3362c_3_622"/>
            <p:cNvSpPr/>
            <p:nvPr/>
          </p:nvSpPr>
          <p:spPr>
            <a:xfrm>
              <a:off x="8419217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6" name="Google Shape;9056;ge493a3362c_3_622"/>
            <p:cNvSpPr/>
            <p:nvPr/>
          </p:nvSpPr>
          <p:spPr>
            <a:xfrm>
              <a:off x="8571926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7" name="Google Shape;9057;ge493a3362c_3_622"/>
            <p:cNvSpPr/>
            <p:nvPr/>
          </p:nvSpPr>
          <p:spPr>
            <a:xfrm>
              <a:off x="8724628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8" name="Google Shape;9058;ge493a3362c_3_622"/>
            <p:cNvSpPr/>
            <p:nvPr/>
          </p:nvSpPr>
          <p:spPr>
            <a:xfrm>
              <a:off x="8877337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9" name="Google Shape;9059;ge493a3362c_3_622"/>
            <p:cNvSpPr/>
            <p:nvPr/>
          </p:nvSpPr>
          <p:spPr>
            <a:xfrm>
              <a:off x="9030050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0" name="Google Shape;9060;ge493a3362c_3_622"/>
            <p:cNvSpPr/>
            <p:nvPr/>
          </p:nvSpPr>
          <p:spPr>
            <a:xfrm>
              <a:off x="9182752" y="6245852"/>
              <a:ext cx="69877" cy="76363"/>
            </a:xfrm>
            <a:prstGeom prst="rect">
              <a:avLst/>
            </a:prstGeom>
            <a:blipFill rotWithShape="1">
              <a:blip r:embed="rId10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1" name="Google Shape;9061;ge493a3362c_3_622"/>
            <p:cNvSpPr/>
            <p:nvPr/>
          </p:nvSpPr>
          <p:spPr>
            <a:xfrm>
              <a:off x="1547370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2" name="Google Shape;9062;ge493a3362c_3_622"/>
            <p:cNvSpPr/>
            <p:nvPr/>
          </p:nvSpPr>
          <p:spPr>
            <a:xfrm>
              <a:off x="1700079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3" name="Google Shape;9063;ge493a3362c_3_622"/>
            <p:cNvSpPr/>
            <p:nvPr/>
          </p:nvSpPr>
          <p:spPr>
            <a:xfrm>
              <a:off x="1852787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4" name="Google Shape;9064;ge493a3362c_3_622"/>
            <p:cNvSpPr/>
            <p:nvPr/>
          </p:nvSpPr>
          <p:spPr>
            <a:xfrm>
              <a:off x="3532571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5" name="Google Shape;9065;ge493a3362c_3_622"/>
            <p:cNvSpPr/>
            <p:nvPr/>
          </p:nvSpPr>
          <p:spPr>
            <a:xfrm>
              <a:off x="3685280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6" name="Google Shape;9066;ge493a3362c_3_622"/>
            <p:cNvSpPr/>
            <p:nvPr/>
          </p:nvSpPr>
          <p:spPr>
            <a:xfrm>
              <a:off x="3837987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7" name="Google Shape;9067;ge493a3362c_3_622"/>
            <p:cNvSpPr/>
            <p:nvPr/>
          </p:nvSpPr>
          <p:spPr>
            <a:xfrm>
              <a:off x="3990696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8" name="Google Shape;9068;ge493a3362c_3_622"/>
            <p:cNvSpPr/>
            <p:nvPr/>
          </p:nvSpPr>
          <p:spPr>
            <a:xfrm>
              <a:off x="4143404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9" name="Google Shape;9069;ge493a3362c_3_622"/>
            <p:cNvSpPr/>
            <p:nvPr/>
          </p:nvSpPr>
          <p:spPr>
            <a:xfrm>
              <a:off x="4296113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0" name="Google Shape;9070;ge493a3362c_3_622"/>
            <p:cNvSpPr/>
            <p:nvPr/>
          </p:nvSpPr>
          <p:spPr>
            <a:xfrm>
              <a:off x="4448815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1" name="Google Shape;9071;ge493a3362c_3_622"/>
            <p:cNvSpPr/>
            <p:nvPr/>
          </p:nvSpPr>
          <p:spPr>
            <a:xfrm>
              <a:off x="6128600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2" name="Google Shape;9072;ge493a3362c_3_622"/>
            <p:cNvSpPr/>
            <p:nvPr/>
          </p:nvSpPr>
          <p:spPr>
            <a:xfrm>
              <a:off x="6281308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3" name="Google Shape;9073;ge493a3362c_3_622"/>
            <p:cNvSpPr/>
            <p:nvPr/>
          </p:nvSpPr>
          <p:spPr>
            <a:xfrm>
              <a:off x="6434016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4" name="Google Shape;9074;ge493a3362c_3_622"/>
            <p:cNvSpPr/>
            <p:nvPr/>
          </p:nvSpPr>
          <p:spPr>
            <a:xfrm>
              <a:off x="6586725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5" name="Google Shape;9075;ge493a3362c_3_622"/>
            <p:cNvSpPr/>
            <p:nvPr/>
          </p:nvSpPr>
          <p:spPr>
            <a:xfrm>
              <a:off x="8419217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6" name="Google Shape;9076;ge493a3362c_3_622"/>
            <p:cNvSpPr/>
            <p:nvPr/>
          </p:nvSpPr>
          <p:spPr>
            <a:xfrm>
              <a:off x="8571926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7" name="Google Shape;9077;ge493a3362c_3_622"/>
            <p:cNvSpPr/>
            <p:nvPr/>
          </p:nvSpPr>
          <p:spPr>
            <a:xfrm>
              <a:off x="8724628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8" name="Google Shape;9078;ge493a3362c_3_622"/>
            <p:cNvSpPr/>
            <p:nvPr/>
          </p:nvSpPr>
          <p:spPr>
            <a:xfrm>
              <a:off x="8877337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9" name="Google Shape;9079;ge493a3362c_3_622"/>
            <p:cNvSpPr/>
            <p:nvPr/>
          </p:nvSpPr>
          <p:spPr>
            <a:xfrm>
              <a:off x="9030050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0" name="Google Shape;9080;ge493a3362c_3_622"/>
            <p:cNvSpPr/>
            <p:nvPr/>
          </p:nvSpPr>
          <p:spPr>
            <a:xfrm>
              <a:off x="9182752" y="6398565"/>
              <a:ext cx="44450" cy="74930"/>
            </a:xfrm>
            <a:custGeom>
              <a:avLst/>
              <a:gdLst/>
              <a:ahLst/>
              <a:cxnLst/>
              <a:rect l="l" t="t" r="r" b="b"/>
              <a:pathLst>
                <a:path w="44450" h="74929" extrusionOk="0">
                  <a:moveTo>
                    <a:pt x="38171" y="0"/>
                  </a:moveTo>
                  <a:lnTo>
                    <a:pt x="23314" y="3000"/>
                  </a:lnTo>
                  <a:lnTo>
                    <a:pt x="11181" y="11181"/>
                  </a:lnTo>
                  <a:lnTo>
                    <a:pt x="3000" y="23314"/>
                  </a:lnTo>
                  <a:lnTo>
                    <a:pt x="0" y="38171"/>
                  </a:lnTo>
                  <a:lnTo>
                    <a:pt x="3000" y="53034"/>
                  </a:lnTo>
                  <a:lnTo>
                    <a:pt x="11181" y="65171"/>
                  </a:lnTo>
                  <a:lnTo>
                    <a:pt x="23314" y="73353"/>
                  </a:lnTo>
                  <a:lnTo>
                    <a:pt x="29814" y="74666"/>
                  </a:lnTo>
                  <a:lnTo>
                    <a:pt x="43891" y="1154"/>
                  </a:lnTo>
                  <a:lnTo>
                    <a:pt x="38171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1" name="Google Shape;9081;ge493a3362c_3_622"/>
            <p:cNvSpPr/>
            <p:nvPr/>
          </p:nvSpPr>
          <p:spPr>
            <a:xfrm>
              <a:off x="1547370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2" name="Google Shape;9082;ge493a3362c_3_622"/>
            <p:cNvSpPr/>
            <p:nvPr/>
          </p:nvSpPr>
          <p:spPr>
            <a:xfrm>
              <a:off x="1700079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3" name="Google Shape;9083;ge493a3362c_3_622"/>
            <p:cNvSpPr/>
            <p:nvPr/>
          </p:nvSpPr>
          <p:spPr>
            <a:xfrm>
              <a:off x="1852787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4" name="Google Shape;9084;ge493a3362c_3_622"/>
            <p:cNvSpPr/>
            <p:nvPr/>
          </p:nvSpPr>
          <p:spPr>
            <a:xfrm>
              <a:off x="3685280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5" name="Google Shape;9085;ge493a3362c_3_622"/>
            <p:cNvSpPr/>
            <p:nvPr/>
          </p:nvSpPr>
          <p:spPr>
            <a:xfrm>
              <a:off x="3837987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6" name="Google Shape;9086;ge493a3362c_3_622"/>
            <p:cNvSpPr/>
            <p:nvPr/>
          </p:nvSpPr>
          <p:spPr>
            <a:xfrm>
              <a:off x="3990696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7" name="Google Shape;9087;ge493a3362c_3_622"/>
            <p:cNvSpPr/>
            <p:nvPr/>
          </p:nvSpPr>
          <p:spPr>
            <a:xfrm>
              <a:off x="4143404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8" name="Google Shape;9088;ge493a3362c_3_622"/>
            <p:cNvSpPr/>
            <p:nvPr/>
          </p:nvSpPr>
          <p:spPr>
            <a:xfrm>
              <a:off x="4296113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9" name="Google Shape;9089;ge493a3362c_3_622"/>
            <p:cNvSpPr/>
            <p:nvPr/>
          </p:nvSpPr>
          <p:spPr>
            <a:xfrm>
              <a:off x="6128600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0" name="Google Shape;9090;ge493a3362c_3_622"/>
            <p:cNvSpPr/>
            <p:nvPr/>
          </p:nvSpPr>
          <p:spPr>
            <a:xfrm>
              <a:off x="6281308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1" name="Google Shape;9091;ge493a3362c_3_622"/>
            <p:cNvSpPr/>
            <p:nvPr/>
          </p:nvSpPr>
          <p:spPr>
            <a:xfrm>
              <a:off x="6434016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2" name="Google Shape;9092;ge493a3362c_3_622"/>
            <p:cNvSpPr/>
            <p:nvPr/>
          </p:nvSpPr>
          <p:spPr>
            <a:xfrm>
              <a:off x="6586725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3" name="Google Shape;9093;ge493a3362c_3_622"/>
            <p:cNvSpPr/>
            <p:nvPr/>
          </p:nvSpPr>
          <p:spPr>
            <a:xfrm>
              <a:off x="8419217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4" name="Google Shape;9094;ge493a3362c_3_622"/>
            <p:cNvSpPr/>
            <p:nvPr/>
          </p:nvSpPr>
          <p:spPr>
            <a:xfrm>
              <a:off x="8571926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5" name="Google Shape;9095;ge493a3362c_3_622"/>
            <p:cNvSpPr/>
            <p:nvPr/>
          </p:nvSpPr>
          <p:spPr>
            <a:xfrm>
              <a:off x="8724628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6" name="Google Shape;9096;ge493a3362c_3_622"/>
            <p:cNvSpPr/>
            <p:nvPr/>
          </p:nvSpPr>
          <p:spPr>
            <a:xfrm>
              <a:off x="8877337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7" name="Google Shape;9097;ge493a3362c_3_622"/>
            <p:cNvSpPr/>
            <p:nvPr/>
          </p:nvSpPr>
          <p:spPr>
            <a:xfrm>
              <a:off x="9030050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8" name="Google Shape;9098;ge493a3362c_3_622"/>
            <p:cNvSpPr/>
            <p:nvPr/>
          </p:nvSpPr>
          <p:spPr>
            <a:xfrm>
              <a:off x="9182752" y="6561251"/>
              <a:ext cx="13335" cy="45085"/>
            </a:xfrm>
            <a:custGeom>
              <a:avLst/>
              <a:gdLst/>
              <a:ahLst/>
              <a:cxnLst/>
              <a:rect l="l" t="t" r="r" b="b"/>
              <a:pathLst>
                <a:path w="13334" h="45084" extrusionOk="0">
                  <a:moveTo>
                    <a:pt x="12959" y="0"/>
                  </a:moveTo>
                  <a:lnTo>
                    <a:pt x="11181" y="1199"/>
                  </a:lnTo>
                  <a:lnTo>
                    <a:pt x="3000" y="13336"/>
                  </a:lnTo>
                  <a:lnTo>
                    <a:pt x="0" y="28199"/>
                  </a:lnTo>
                  <a:lnTo>
                    <a:pt x="3000" y="43062"/>
                  </a:lnTo>
                  <a:lnTo>
                    <a:pt x="4334" y="45042"/>
                  </a:lnTo>
                  <a:lnTo>
                    <a:pt x="12959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9" name="Google Shape;9099;ge493a3362c_3_622"/>
            <p:cNvSpPr/>
            <p:nvPr/>
          </p:nvSpPr>
          <p:spPr>
            <a:xfrm>
              <a:off x="1547370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0" name="Google Shape;9100;ge493a3362c_3_622"/>
            <p:cNvSpPr/>
            <p:nvPr/>
          </p:nvSpPr>
          <p:spPr>
            <a:xfrm>
              <a:off x="1700079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1" name="Google Shape;9101;ge493a3362c_3_622"/>
            <p:cNvSpPr/>
            <p:nvPr/>
          </p:nvSpPr>
          <p:spPr>
            <a:xfrm>
              <a:off x="1852787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2" name="Google Shape;9102;ge493a3362c_3_622"/>
            <p:cNvSpPr/>
            <p:nvPr/>
          </p:nvSpPr>
          <p:spPr>
            <a:xfrm>
              <a:off x="3837987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3" name="Google Shape;9103;ge493a3362c_3_622"/>
            <p:cNvSpPr/>
            <p:nvPr/>
          </p:nvSpPr>
          <p:spPr>
            <a:xfrm>
              <a:off x="3990696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4" name="Google Shape;9104;ge493a3362c_3_622"/>
            <p:cNvSpPr/>
            <p:nvPr/>
          </p:nvSpPr>
          <p:spPr>
            <a:xfrm>
              <a:off x="4143404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5" name="Google Shape;9105;ge493a3362c_3_622"/>
            <p:cNvSpPr/>
            <p:nvPr/>
          </p:nvSpPr>
          <p:spPr>
            <a:xfrm>
              <a:off x="6128600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6" name="Google Shape;9106;ge493a3362c_3_622"/>
            <p:cNvSpPr/>
            <p:nvPr/>
          </p:nvSpPr>
          <p:spPr>
            <a:xfrm>
              <a:off x="6281308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7" name="Google Shape;9107;ge493a3362c_3_622"/>
            <p:cNvSpPr/>
            <p:nvPr/>
          </p:nvSpPr>
          <p:spPr>
            <a:xfrm>
              <a:off x="6434016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8" name="Google Shape;9108;ge493a3362c_3_622"/>
            <p:cNvSpPr/>
            <p:nvPr/>
          </p:nvSpPr>
          <p:spPr>
            <a:xfrm>
              <a:off x="8419217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9" name="Google Shape;9109;ge493a3362c_3_622"/>
            <p:cNvSpPr/>
            <p:nvPr/>
          </p:nvSpPr>
          <p:spPr>
            <a:xfrm>
              <a:off x="8571926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0" name="Google Shape;9110;ge493a3362c_3_622"/>
            <p:cNvSpPr/>
            <p:nvPr/>
          </p:nvSpPr>
          <p:spPr>
            <a:xfrm>
              <a:off x="8724628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1" name="Google Shape;9111;ge493a3362c_3_622"/>
            <p:cNvSpPr/>
            <p:nvPr/>
          </p:nvSpPr>
          <p:spPr>
            <a:xfrm>
              <a:off x="8877337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2" name="Google Shape;9112;ge493a3362c_3_622"/>
            <p:cNvSpPr/>
            <p:nvPr/>
          </p:nvSpPr>
          <p:spPr>
            <a:xfrm>
              <a:off x="9030050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3" name="Google Shape;9113;ge493a3362c_3_622"/>
            <p:cNvSpPr/>
            <p:nvPr/>
          </p:nvSpPr>
          <p:spPr>
            <a:xfrm>
              <a:off x="1547370" y="685668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4" name="Google Shape;9114;ge493a3362c_3_622"/>
            <p:cNvSpPr/>
            <p:nvPr/>
          </p:nvSpPr>
          <p:spPr>
            <a:xfrm>
              <a:off x="1700079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5" name="Google Shape;9115;ge493a3362c_3_622"/>
            <p:cNvSpPr/>
            <p:nvPr/>
          </p:nvSpPr>
          <p:spPr>
            <a:xfrm>
              <a:off x="1852787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6" name="Google Shape;9116;ge493a3362c_3_622"/>
            <p:cNvSpPr/>
            <p:nvPr/>
          </p:nvSpPr>
          <p:spPr>
            <a:xfrm>
              <a:off x="2005495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7" name="Google Shape;9117;ge493a3362c_3_622"/>
            <p:cNvSpPr/>
            <p:nvPr/>
          </p:nvSpPr>
          <p:spPr>
            <a:xfrm>
              <a:off x="6128600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8" name="Google Shape;9118;ge493a3362c_3_622"/>
            <p:cNvSpPr/>
            <p:nvPr/>
          </p:nvSpPr>
          <p:spPr>
            <a:xfrm>
              <a:off x="6281308" y="685668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9" name="Google Shape;9119;ge493a3362c_3_622"/>
            <p:cNvSpPr/>
            <p:nvPr/>
          </p:nvSpPr>
          <p:spPr>
            <a:xfrm>
              <a:off x="6434016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0" name="Google Shape;9120;ge493a3362c_3_622"/>
            <p:cNvSpPr/>
            <p:nvPr/>
          </p:nvSpPr>
          <p:spPr>
            <a:xfrm>
              <a:off x="8419217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1" name="Google Shape;9121;ge493a3362c_3_622"/>
            <p:cNvSpPr/>
            <p:nvPr/>
          </p:nvSpPr>
          <p:spPr>
            <a:xfrm>
              <a:off x="8571926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2" name="Google Shape;9122;ge493a3362c_3_622"/>
            <p:cNvSpPr/>
            <p:nvPr/>
          </p:nvSpPr>
          <p:spPr>
            <a:xfrm>
              <a:off x="8724628" y="685668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3" name="Google Shape;9123;ge493a3362c_3_622"/>
            <p:cNvSpPr/>
            <p:nvPr/>
          </p:nvSpPr>
          <p:spPr>
            <a:xfrm>
              <a:off x="8877337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4" name="Google Shape;9124;ge493a3362c_3_622"/>
            <p:cNvSpPr/>
            <p:nvPr/>
          </p:nvSpPr>
          <p:spPr>
            <a:xfrm>
              <a:off x="9030050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5" name="Google Shape;9125;ge493a3362c_3_622"/>
            <p:cNvSpPr/>
            <p:nvPr/>
          </p:nvSpPr>
          <p:spPr>
            <a:xfrm>
              <a:off x="1547370" y="7009387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6" name="Google Shape;9126;ge493a3362c_3_622"/>
            <p:cNvSpPr/>
            <p:nvPr/>
          </p:nvSpPr>
          <p:spPr>
            <a:xfrm>
              <a:off x="1700079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7" name="Google Shape;9127;ge493a3362c_3_622"/>
            <p:cNvSpPr/>
            <p:nvPr/>
          </p:nvSpPr>
          <p:spPr>
            <a:xfrm>
              <a:off x="1852787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8" name="Google Shape;9128;ge493a3362c_3_622"/>
            <p:cNvSpPr/>
            <p:nvPr/>
          </p:nvSpPr>
          <p:spPr>
            <a:xfrm>
              <a:off x="2005495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9" name="Google Shape;9129;ge493a3362c_3_622"/>
            <p:cNvSpPr/>
            <p:nvPr/>
          </p:nvSpPr>
          <p:spPr>
            <a:xfrm>
              <a:off x="5975892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0" name="Google Shape;9130;ge493a3362c_3_622"/>
            <p:cNvSpPr/>
            <p:nvPr/>
          </p:nvSpPr>
          <p:spPr>
            <a:xfrm>
              <a:off x="6128600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1" name="Google Shape;9131;ge493a3362c_3_622"/>
            <p:cNvSpPr/>
            <p:nvPr/>
          </p:nvSpPr>
          <p:spPr>
            <a:xfrm>
              <a:off x="6281308" y="7009387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2" name="Google Shape;9132;ge493a3362c_3_622"/>
            <p:cNvSpPr/>
            <p:nvPr/>
          </p:nvSpPr>
          <p:spPr>
            <a:xfrm>
              <a:off x="6434016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3" name="Google Shape;9133;ge493a3362c_3_622"/>
            <p:cNvSpPr/>
            <p:nvPr/>
          </p:nvSpPr>
          <p:spPr>
            <a:xfrm>
              <a:off x="8419217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4" name="Google Shape;9134;ge493a3362c_3_622"/>
            <p:cNvSpPr/>
            <p:nvPr/>
          </p:nvSpPr>
          <p:spPr>
            <a:xfrm>
              <a:off x="8571926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5" name="Google Shape;9135;ge493a3362c_3_622"/>
            <p:cNvSpPr/>
            <p:nvPr/>
          </p:nvSpPr>
          <p:spPr>
            <a:xfrm>
              <a:off x="8724628" y="7009387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6" name="Google Shape;9136;ge493a3362c_3_622"/>
            <p:cNvSpPr/>
            <p:nvPr/>
          </p:nvSpPr>
          <p:spPr>
            <a:xfrm>
              <a:off x="8877337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7" name="Google Shape;9137;ge493a3362c_3_622"/>
            <p:cNvSpPr/>
            <p:nvPr/>
          </p:nvSpPr>
          <p:spPr>
            <a:xfrm>
              <a:off x="9030050" y="7009387"/>
              <a:ext cx="74394" cy="76364"/>
            </a:xfrm>
            <a:prstGeom prst="rect">
              <a:avLst/>
            </a:prstGeom>
            <a:blipFill rotWithShape="1">
              <a:blip r:embed="rId11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8" name="Google Shape;9138;ge493a3362c_3_622"/>
            <p:cNvSpPr/>
            <p:nvPr/>
          </p:nvSpPr>
          <p:spPr>
            <a:xfrm>
              <a:off x="1700079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9" name="Google Shape;9139;ge493a3362c_3_622"/>
            <p:cNvSpPr/>
            <p:nvPr/>
          </p:nvSpPr>
          <p:spPr>
            <a:xfrm>
              <a:off x="1852787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0" name="Google Shape;9140;ge493a3362c_3_622"/>
            <p:cNvSpPr/>
            <p:nvPr/>
          </p:nvSpPr>
          <p:spPr>
            <a:xfrm>
              <a:off x="2005495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1" name="Google Shape;9141;ge493a3362c_3_622"/>
            <p:cNvSpPr/>
            <p:nvPr/>
          </p:nvSpPr>
          <p:spPr>
            <a:xfrm>
              <a:off x="2158203" y="716210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2" name="Google Shape;9142;ge493a3362c_3_622"/>
            <p:cNvSpPr/>
            <p:nvPr/>
          </p:nvSpPr>
          <p:spPr>
            <a:xfrm>
              <a:off x="5975892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3" name="Google Shape;9143;ge493a3362c_3_622"/>
            <p:cNvSpPr/>
            <p:nvPr/>
          </p:nvSpPr>
          <p:spPr>
            <a:xfrm>
              <a:off x="6128600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4" name="Google Shape;9144;ge493a3362c_3_622"/>
            <p:cNvSpPr/>
            <p:nvPr/>
          </p:nvSpPr>
          <p:spPr>
            <a:xfrm>
              <a:off x="6281308" y="716210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5" name="Google Shape;9145;ge493a3362c_3_622"/>
            <p:cNvSpPr/>
            <p:nvPr/>
          </p:nvSpPr>
          <p:spPr>
            <a:xfrm>
              <a:off x="6434016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6" name="Google Shape;9146;ge493a3362c_3_622"/>
            <p:cNvSpPr/>
            <p:nvPr/>
          </p:nvSpPr>
          <p:spPr>
            <a:xfrm>
              <a:off x="8419217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7" name="Google Shape;9147;ge493a3362c_3_622"/>
            <p:cNvSpPr/>
            <p:nvPr/>
          </p:nvSpPr>
          <p:spPr>
            <a:xfrm>
              <a:off x="8571926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8" name="Google Shape;9148;ge493a3362c_3_622"/>
            <p:cNvSpPr/>
            <p:nvPr/>
          </p:nvSpPr>
          <p:spPr>
            <a:xfrm>
              <a:off x="8724628" y="716210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9" name="Google Shape;9149;ge493a3362c_3_622"/>
            <p:cNvSpPr/>
            <p:nvPr/>
          </p:nvSpPr>
          <p:spPr>
            <a:xfrm>
              <a:off x="8877337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0" name="Google Shape;9150;ge493a3362c_3_622"/>
            <p:cNvSpPr/>
            <p:nvPr/>
          </p:nvSpPr>
          <p:spPr>
            <a:xfrm>
              <a:off x="9030050" y="7162101"/>
              <a:ext cx="50165" cy="76200"/>
            </a:xfrm>
            <a:custGeom>
              <a:avLst/>
              <a:gdLst/>
              <a:ahLst/>
              <a:cxnLst/>
              <a:rect l="l" t="t" r="r" b="b"/>
              <a:pathLst>
                <a:path w="50165" h="76200" extrusionOk="0">
                  <a:moveTo>
                    <a:pt x="38170" y="0"/>
                  </a:moveTo>
                  <a:lnTo>
                    <a:pt x="23313" y="3000"/>
                  </a:lnTo>
                  <a:lnTo>
                    <a:pt x="11180" y="11182"/>
                  </a:lnTo>
                  <a:lnTo>
                    <a:pt x="2999" y="23319"/>
                  </a:lnTo>
                  <a:lnTo>
                    <a:pt x="0" y="38182"/>
                  </a:lnTo>
                  <a:lnTo>
                    <a:pt x="2999" y="53039"/>
                  </a:lnTo>
                  <a:lnTo>
                    <a:pt x="11180" y="65172"/>
                  </a:lnTo>
                  <a:lnTo>
                    <a:pt x="23313" y="73353"/>
                  </a:lnTo>
                  <a:lnTo>
                    <a:pt x="36066" y="75928"/>
                  </a:lnTo>
                  <a:lnTo>
                    <a:pt x="50142" y="2416"/>
                  </a:lnTo>
                  <a:lnTo>
                    <a:pt x="38170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1" name="Google Shape;9151;ge493a3362c_3_622"/>
            <p:cNvSpPr/>
            <p:nvPr/>
          </p:nvSpPr>
          <p:spPr>
            <a:xfrm>
              <a:off x="1700079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2" name="Google Shape;9152;ge493a3362c_3_622"/>
            <p:cNvSpPr/>
            <p:nvPr/>
          </p:nvSpPr>
          <p:spPr>
            <a:xfrm>
              <a:off x="1852787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3" name="Google Shape;9153;ge493a3362c_3_622"/>
            <p:cNvSpPr/>
            <p:nvPr/>
          </p:nvSpPr>
          <p:spPr>
            <a:xfrm>
              <a:off x="2005495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4" name="Google Shape;9154;ge493a3362c_3_622"/>
            <p:cNvSpPr/>
            <p:nvPr/>
          </p:nvSpPr>
          <p:spPr>
            <a:xfrm>
              <a:off x="2158203" y="731480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5" name="Google Shape;9155;ge493a3362c_3_622"/>
            <p:cNvSpPr/>
            <p:nvPr/>
          </p:nvSpPr>
          <p:spPr>
            <a:xfrm>
              <a:off x="5823184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6" name="Google Shape;9156;ge493a3362c_3_622"/>
            <p:cNvSpPr/>
            <p:nvPr/>
          </p:nvSpPr>
          <p:spPr>
            <a:xfrm>
              <a:off x="5975892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7" name="Google Shape;9157;ge493a3362c_3_622"/>
            <p:cNvSpPr/>
            <p:nvPr/>
          </p:nvSpPr>
          <p:spPr>
            <a:xfrm>
              <a:off x="6128600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8" name="Google Shape;9158;ge493a3362c_3_622"/>
            <p:cNvSpPr/>
            <p:nvPr/>
          </p:nvSpPr>
          <p:spPr>
            <a:xfrm>
              <a:off x="6281308" y="731480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9" name="Google Shape;9159;ge493a3362c_3_622"/>
            <p:cNvSpPr/>
            <p:nvPr/>
          </p:nvSpPr>
          <p:spPr>
            <a:xfrm>
              <a:off x="8266509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0" name="Google Shape;9160;ge493a3362c_3_622"/>
            <p:cNvSpPr/>
            <p:nvPr/>
          </p:nvSpPr>
          <p:spPr>
            <a:xfrm>
              <a:off x="8419217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1" name="Google Shape;9161;ge493a3362c_3_622"/>
            <p:cNvSpPr/>
            <p:nvPr/>
          </p:nvSpPr>
          <p:spPr>
            <a:xfrm>
              <a:off x="8571926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2" name="Google Shape;9162;ge493a3362c_3_622"/>
            <p:cNvSpPr/>
            <p:nvPr/>
          </p:nvSpPr>
          <p:spPr>
            <a:xfrm>
              <a:off x="8724628" y="731480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3" name="Google Shape;9163;ge493a3362c_3_622"/>
            <p:cNvSpPr/>
            <p:nvPr/>
          </p:nvSpPr>
          <p:spPr>
            <a:xfrm>
              <a:off x="8877337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4" name="Google Shape;9164;ge493a3362c_3_622"/>
            <p:cNvSpPr/>
            <p:nvPr/>
          </p:nvSpPr>
          <p:spPr>
            <a:xfrm>
              <a:off x="9030050" y="7319758"/>
              <a:ext cx="20955" cy="57785"/>
            </a:xfrm>
            <a:custGeom>
              <a:avLst/>
              <a:gdLst/>
              <a:ahLst/>
              <a:cxnLst/>
              <a:rect l="l" t="t" r="r" b="b"/>
              <a:pathLst>
                <a:path w="20954" h="57784" extrusionOk="0">
                  <a:moveTo>
                    <a:pt x="20416" y="0"/>
                  </a:moveTo>
                  <a:lnTo>
                    <a:pt x="11180" y="6227"/>
                  </a:lnTo>
                  <a:lnTo>
                    <a:pt x="2999" y="18364"/>
                  </a:lnTo>
                  <a:lnTo>
                    <a:pt x="0" y="33227"/>
                  </a:lnTo>
                  <a:lnTo>
                    <a:pt x="2999" y="48090"/>
                  </a:lnTo>
                  <a:lnTo>
                    <a:pt x="9391" y="57572"/>
                  </a:lnTo>
                  <a:lnTo>
                    <a:pt x="20416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5" name="Google Shape;9165;ge493a3362c_3_622"/>
            <p:cNvSpPr/>
            <p:nvPr/>
          </p:nvSpPr>
          <p:spPr>
            <a:xfrm>
              <a:off x="1852787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6" name="Google Shape;9166;ge493a3362c_3_622"/>
            <p:cNvSpPr/>
            <p:nvPr/>
          </p:nvSpPr>
          <p:spPr>
            <a:xfrm>
              <a:off x="2005495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7" name="Google Shape;9167;ge493a3362c_3_622"/>
            <p:cNvSpPr/>
            <p:nvPr/>
          </p:nvSpPr>
          <p:spPr>
            <a:xfrm>
              <a:off x="2158203" y="7467517"/>
              <a:ext cx="76353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8" name="Google Shape;9168;ge493a3362c_3_622"/>
            <p:cNvSpPr/>
            <p:nvPr/>
          </p:nvSpPr>
          <p:spPr>
            <a:xfrm>
              <a:off x="2310911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9" name="Google Shape;9169;ge493a3362c_3_622"/>
            <p:cNvSpPr/>
            <p:nvPr/>
          </p:nvSpPr>
          <p:spPr>
            <a:xfrm>
              <a:off x="5670480" y="7467517"/>
              <a:ext cx="76353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0" name="Google Shape;9170;ge493a3362c_3_622"/>
            <p:cNvSpPr/>
            <p:nvPr/>
          </p:nvSpPr>
          <p:spPr>
            <a:xfrm>
              <a:off x="5823184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1" name="Google Shape;9171;ge493a3362c_3_622"/>
            <p:cNvSpPr/>
            <p:nvPr/>
          </p:nvSpPr>
          <p:spPr>
            <a:xfrm>
              <a:off x="5975892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2" name="Google Shape;9172;ge493a3362c_3_622"/>
            <p:cNvSpPr/>
            <p:nvPr/>
          </p:nvSpPr>
          <p:spPr>
            <a:xfrm>
              <a:off x="6128600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3" name="Google Shape;9173;ge493a3362c_3_622"/>
            <p:cNvSpPr/>
            <p:nvPr/>
          </p:nvSpPr>
          <p:spPr>
            <a:xfrm>
              <a:off x="6281308" y="7467517"/>
              <a:ext cx="76353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4" name="Google Shape;9174;ge493a3362c_3_622"/>
            <p:cNvSpPr/>
            <p:nvPr/>
          </p:nvSpPr>
          <p:spPr>
            <a:xfrm>
              <a:off x="8266509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5" name="Google Shape;9175;ge493a3362c_3_622"/>
            <p:cNvSpPr/>
            <p:nvPr/>
          </p:nvSpPr>
          <p:spPr>
            <a:xfrm>
              <a:off x="8419217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6" name="Google Shape;9176;ge493a3362c_3_622"/>
            <p:cNvSpPr/>
            <p:nvPr/>
          </p:nvSpPr>
          <p:spPr>
            <a:xfrm>
              <a:off x="8571926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7" name="Google Shape;9177;ge493a3362c_3_622"/>
            <p:cNvSpPr/>
            <p:nvPr/>
          </p:nvSpPr>
          <p:spPr>
            <a:xfrm>
              <a:off x="8724628" y="7467517"/>
              <a:ext cx="76353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8" name="Google Shape;9178;ge493a3362c_3_622"/>
            <p:cNvSpPr/>
            <p:nvPr/>
          </p:nvSpPr>
          <p:spPr>
            <a:xfrm>
              <a:off x="8877337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9" name="Google Shape;9179;ge493a3362c_3_622"/>
            <p:cNvSpPr/>
            <p:nvPr/>
          </p:nvSpPr>
          <p:spPr>
            <a:xfrm>
              <a:off x="1852787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0" name="Google Shape;9180;ge493a3362c_3_622"/>
            <p:cNvSpPr/>
            <p:nvPr/>
          </p:nvSpPr>
          <p:spPr>
            <a:xfrm>
              <a:off x="2005495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1" name="Google Shape;9181;ge493a3362c_3_622"/>
            <p:cNvSpPr/>
            <p:nvPr/>
          </p:nvSpPr>
          <p:spPr>
            <a:xfrm>
              <a:off x="2158203" y="762022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2" name="Google Shape;9182;ge493a3362c_3_622"/>
            <p:cNvSpPr/>
            <p:nvPr/>
          </p:nvSpPr>
          <p:spPr>
            <a:xfrm>
              <a:off x="2310911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3" name="Google Shape;9183;ge493a3362c_3_622"/>
            <p:cNvSpPr/>
            <p:nvPr/>
          </p:nvSpPr>
          <p:spPr>
            <a:xfrm>
              <a:off x="2463620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4" name="Google Shape;9184;ge493a3362c_3_622"/>
            <p:cNvSpPr/>
            <p:nvPr/>
          </p:nvSpPr>
          <p:spPr>
            <a:xfrm>
              <a:off x="5517773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5" name="Google Shape;9185;ge493a3362c_3_622"/>
            <p:cNvSpPr/>
            <p:nvPr/>
          </p:nvSpPr>
          <p:spPr>
            <a:xfrm>
              <a:off x="5670480" y="762022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6" name="Google Shape;9186;ge493a3362c_3_622"/>
            <p:cNvSpPr/>
            <p:nvPr/>
          </p:nvSpPr>
          <p:spPr>
            <a:xfrm>
              <a:off x="5823184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7" name="Google Shape;9187;ge493a3362c_3_622"/>
            <p:cNvSpPr/>
            <p:nvPr/>
          </p:nvSpPr>
          <p:spPr>
            <a:xfrm>
              <a:off x="5975892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8" name="Google Shape;9188;ge493a3362c_3_622"/>
            <p:cNvSpPr/>
            <p:nvPr/>
          </p:nvSpPr>
          <p:spPr>
            <a:xfrm>
              <a:off x="6128600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9" name="Google Shape;9189;ge493a3362c_3_622"/>
            <p:cNvSpPr/>
            <p:nvPr/>
          </p:nvSpPr>
          <p:spPr>
            <a:xfrm>
              <a:off x="8266509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0" name="Google Shape;9190;ge493a3362c_3_622"/>
            <p:cNvSpPr/>
            <p:nvPr/>
          </p:nvSpPr>
          <p:spPr>
            <a:xfrm>
              <a:off x="8419217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1" name="Google Shape;9191;ge493a3362c_3_622"/>
            <p:cNvSpPr/>
            <p:nvPr/>
          </p:nvSpPr>
          <p:spPr>
            <a:xfrm>
              <a:off x="8571926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2" name="Google Shape;9192;ge493a3362c_3_622"/>
            <p:cNvSpPr/>
            <p:nvPr/>
          </p:nvSpPr>
          <p:spPr>
            <a:xfrm>
              <a:off x="8724628" y="762022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3" name="Google Shape;9193;ge493a3362c_3_622"/>
            <p:cNvSpPr/>
            <p:nvPr/>
          </p:nvSpPr>
          <p:spPr>
            <a:xfrm>
              <a:off x="8877337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4" name="Google Shape;9194;ge493a3362c_3_622"/>
            <p:cNvSpPr/>
            <p:nvPr/>
          </p:nvSpPr>
          <p:spPr>
            <a:xfrm>
              <a:off x="2005495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5" name="Google Shape;9195;ge493a3362c_3_622"/>
            <p:cNvSpPr/>
            <p:nvPr/>
          </p:nvSpPr>
          <p:spPr>
            <a:xfrm>
              <a:off x="2158203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6" name="Google Shape;9196;ge493a3362c_3_622"/>
            <p:cNvSpPr/>
            <p:nvPr/>
          </p:nvSpPr>
          <p:spPr>
            <a:xfrm>
              <a:off x="2310911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7" name="Google Shape;9197;ge493a3362c_3_622"/>
            <p:cNvSpPr/>
            <p:nvPr/>
          </p:nvSpPr>
          <p:spPr>
            <a:xfrm>
              <a:off x="2463620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8" name="Google Shape;9198;ge493a3362c_3_622"/>
            <p:cNvSpPr/>
            <p:nvPr/>
          </p:nvSpPr>
          <p:spPr>
            <a:xfrm>
              <a:off x="2616327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9" name="Google Shape;9199;ge493a3362c_3_622"/>
            <p:cNvSpPr/>
            <p:nvPr/>
          </p:nvSpPr>
          <p:spPr>
            <a:xfrm>
              <a:off x="5365064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0" name="Google Shape;9200;ge493a3362c_3_622"/>
            <p:cNvSpPr/>
            <p:nvPr/>
          </p:nvSpPr>
          <p:spPr>
            <a:xfrm>
              <a:off x="5670480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1" name="Google Shape;9201;ge493a3362c_3_622"/>
            <p:cNvSpPr/>
            <p:nvPr/>
          </p:nvSpPr>
          <p:spPr>
            <a:xfrm>
              <a:off x="5517773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2" name="Google Shape;9202;ge493a3362c_3_622"/>
            <p:cNvSpPr/>
            <p:nvPr/>
          </p:nvSpPr>
          <p:spPr>
            <a:xfrm>
              <a:off x="5823184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3" name="Google Shape;9203;ge493a3362c_3_622"/>
            <p:cNvSpPr/>
            <p:nvPr/>
          </p:nvSpPr>
          <p:spPr>
            <a:xfrm>
              <a:off x="5975892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4" name="Google Shape;9204;ge493a3362c_3_622"/>
            <p:cNvSpPr/>
            <p:nvPr/>
          </p:nvSpPr>
          <p:spPr>
            <a:xfrm>
              <a:off x="8113800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5" name="Google Shape;9205;ge493a3362c_3_622"/>
            <p:cNvSpPr/>
            <p:nvPr/>
          </p:nvSpPr>
          <p:spPr>
            <a:xfrm>
              <a:off x="8266509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6" name="Google Shape;9206;ge493a3362c_3_622"/>
            <p:cNvSpPr/>
            <p:nvPr/>
          </p:nvSpPr>
          <p:spPr>
            <a:xfrm>
              <a:off x="8419217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7" name="Google Shape;9207;ge493a3362c_3_622"/>
            <p:cNvSpPr/>
            <p:nvPr/>
          </p:nvSpPr>
          <p:spPr>
            <a:xfrm>
              <a:off x="8724628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8" name="Google Shape;9208;ge493a3362c_3_622"/>
            <p:cNvSpPr/>
            <p:nvPr/>
          </p:nvSpPr>
          <p:spPr>
            <a:xfrm>
              <a:off x="8571926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9" name="Google Shape;9209;ge493a3362c_3_622"/>
            <p:cNvSpPr/>
            <p:nvPr/>
          </p:nvSpPr>
          <p:spPr>
            <a:xfrm>
              <a:off x="8877337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0" name="Google Shape;9210;ge493a3362c_3_622"/>
            <p:cNvSpPr/>
            <p:nvPr/>
          </p:nvSpPr>
          <p:spPr>
            <a:xfrm>
              <a:off x="2158203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1" name="Google Shape;9211;ge493a3362c_3_622"/>
            <p:cNvSpPr/>
            <p:nvPr/>
          </p:nvSpPr>
          <p:spPr>
            <a:xfrm>
              <a:off x="2310911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2" name="Google Shape;9212;ge493a3362c_3_622"/>
            <p:cNvSpPr/>
            <p:nvPr/>
          </p:nvSpPr>
          <p:spPr>
            <a:xfrm>
              <a:off x="2463620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3" name="Google Shape;9213;ge493a3362c_3_622"/>
            <p:cNvSpPr/>
            <p:nvPr/>
          </p:nvSpPr>
          <p:spPr>
            <a:xfrm>
              <a:off x="2616327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4" name="Google Shape;9214;ge493a3362c_3_622"/>
            <p:cNvSpPr/>
            <p:nvPr/>
          </p:nvSpPr>
          <p:spPr>
            <a:xfrm>
              <a:off x="2769036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5" name="Google Shape;9215;ge493a3362c_3_622"/>
            <p:cNvSpPr/>
            <p:nvPr/>
          </p:nvSpPr>
          <p:spPr>
            <a:xfrm>
              <a:off x="5212356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6" name="Google Shape;9216;ge493a3362c_3_622"/>
            <p:cNvSpPr/>
            <p:nvPr/>
          </p:nvSpPr>
          <p:spPr>
            <a:xfrm>
              <a:off x="5365064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7" name="Google Shape;9217;ge493a3362c_3_622"/>
            <p:cNvSpPr/>
            <p:nvPr/>
          </p:nvSpPr>
          <p:spPr>
            <a:xfrm>
              <a:off x="5670480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8" name="Google Shape;9218;ge493a3362c_3_622"/>
            <p:cNvSpPr/>
            <p:nvPr/>
          </p:nvSpPr>
          <p:spPr>
            <a:xfrm>
              <a:off x="5517773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9" name="Google Shape;9219;ge493a3362c_3_622"/>
            <p:cNvSpPr/>
            <p:nvPr/>
          </p:nvSpPr>
          <p:spPr>
            <a:xfrm>
              <a:off x="5823184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0" name="Google Shape;9220;ge493a3362c_3_622"/>
            <p:cNvSpPr/>
            <p:nvPr/>
          </p:nvSpPr>
          <p:spPr>
            <a:xfrm>
              <a:off x="8113800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1" name="Google Shape;9221;ge493a3362c_3_622"/>
            <p:cNvSpPr/>
            <p:nvPr/>
          </p:nvSpPr>
          <p:spPr>
            <a:xfrm>
              <a:off x="8266509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2" name="Google Shape;9222;ge493a3362c_3_622"/>
            <p:cNvSpPr/>
            <p:nvPr/>
          </p:nvSpPr>
          <p:spPr>
            <a:xfrm>
              <a:off x="8419217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3" name="Google Shape;9223;ge493a3362c_3_622"/>
            <p:cNvSpPr/>
            <p:nvPr/>
          </p:nvSpPr>
          <p:spPr>
            <a:xfrm>
              <a:off x="8571926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4" name="Google Shape;9224;ge493a3362c_3_622"/>
            <p:cNvSpPr/>
            <p:nvPr/>
          </p:nvSpPr>
          <p:spPr>
            <a:xfrm>
              <a:off x="8724628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5" name="Google Shape;9225;ge493a3362c_3_622"/>
            <p:cNvSpPr/>
            <p:nvPr/>
          </p:nvSpPr>
          <p:spPr>
            <a:xfrm>
              <a:off x="8877337" y="7925637"/>
              <a:ext cx="56515" cy="76835"/>
            </a:xfrm>
            <a:custGeom>
              <a:avLst/>
              <a:gdLst/>
              <a:ahLst/>
              <a:cxnLst/>
              <a:rect l="l" t="t" r="r" b="b"/>
              <a:pathLst>
                <a:path w="56515" h="76834" extrusionOk="0">
                  <a:moveTo>
                    <a:pt x="38182" y="0"/>
                  </a:moveTo>
                  <a:lnTo>
                    <a:pt x="23318" y="3000"/>
                  </a:lnTo>
                  <a:lnTo>
                    <a:pt x="11182" y="11182"/>
                  </a:lnTo>
                  <a:lnTo>
                    <a:pt x="3000" y="23318"/>
                  </a:lnTo>
                  <a:lnTo>
                    <a:pt x="0" y="38182"/>
                  </a:lnTo>
                  <a:lnTo>
                    <a:pt x="3000" y="53044"/>
                  </a:lnTo>
                  <a:lnTo>
                    <a:pt x="11182" y="65181"/>
                  </a:lnTo>
                  <a:lnTo>
                    <a:pt x="23318" y="73363"/>
                  </a:lnTo>
                  <a:lnTo>
                    <a:pt x="38182" y="76363"/>
                  </a:lnTo>
                  <a:lnTo>
                    <a:pt x="42660" y="75458"/>
                  </a:lnTo>
                  <a:lnTo>
                    <a:pt x="56135" y="5088"/>
                  </a:lnTo>
                  <a:lnTo>
                    <a:pt x="53038" y="3000"/>
                  </a:lnTo>
                  <a:lnTo>
                    <a:pt x="38182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6" name="Google Shape;9226;ge493a3362c_3_622"/>
            <p:cNvSpPr/>
            <p:nvPr/>
          </p:nvSpPr>
          <p:spPr>
            <a:xfrm>
              <a:off x="2310911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7" name="Google Shape;9227;ge493a3362c_3_622"/>
            <p:cNvSpPr/>
            <p:nvPr/>
          </p:nvSpPr>
          <p:spPr>
            <a:xfrm>
              <a:off x="20298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8" name="Google Shape;9228;ge493a3362c_3_622"/>
            <p:cNvSpPr/>
            <p:nvPr/>
          </p:nvSpPr>
          <p:spPr>
            <a:xfrm>
              <a:off x="2463620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9" name="Google Shape;9229;ge493a3362c_3_622"/>
            <p:cNvSpPr/>
            <p:nvPr/>
          </p:nvSpPr>
          <p:spPr>
            <a:xfrm>
              <a:off x="2616327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0" name="Google Shape;9230;ge493a3362c_3_622"/>
            <p:cNvSpPr/>
            <p:nvPr/>
          </p:nvSpPr>
          <p:spPr>
            <a:xfrm>
              <a:off x="2769036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1" name="Google Shape;9231;ge493a3362c_3_622"/>
            <p:cNvSpPr/>
            <p:nvPr/>
          </p:nvSpPr>
          <p:spPr>
            <a:xfrm>
              <a:off x="2921744" y="807834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2" name="Google Shape;9232;ge493a3362c_3_622"/>
            <p:cNvSpPr/>
            <p:nvPr/>
          </p:nvSpPr>
          <p:spPr>
            <a:xfrm>
              <a:off x="3074447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3" name="Google Shape;9233;ge493a3362c_3_622"/>
            <p:cNvSpPr/>
            <p:nvPr/>
          </p:nvSpPr>
          <p:spPr>
            <a:xfrm>
              <a:off x="4906940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4" name="Google Shape;9234;ge493a3362c_3_622"/>
            <p:cNvSpPr/>
            <p:nvPr/>
          </p:nvSpPr>
          <p:spPr>
            <a:xfrm>
              <a:off x="5059648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5" name="Google Shape;9235;ge493a3362c_3_622"/>
            <p:cNvSpPr/>
            <p:nvPr/>
          </p:nvSpPr>
          <p:spPr>
            <a:xfrm>
              <a:off x="5212356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6" name="Google Shape;9236;ge493a3362c_3_622"/>
            <p:cNvSpPr/>
            <p:nvPr/>
          </p:nvSpPr>
          <p:spPr>
            <a:xfrm>
              <a:off x="5517773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7" name="Google Shape;9237;ge493a3362c_3_622"/>
            <p:cNvSpPr/>
            <p:nvPr/>
          </p:nvSpPr>
          <p:spPr>
            <a:xfrm>
              <a:off x="5365064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8" name="Google Shape;9238;ge493a3362c_3_622"/>
            <p:cNvSpPr/>
            <p:nvPr/>
          </p:nvSpPr>
          <p:spPr>
            <a:xfrm>
              <a:off x="5670480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9" name="Google Shape;9239;ge493a3362c_3_622"/>
            <p:cNvSpPr/>
            <p:nvPr/>
          </p:nvSpPr>
          <p:spPr>
            <a:xfrm>
              <a:off x="8113800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0" name="Google Shape;9240;ge493a3362c_3_622"/>
            <p:cNvSpPr/>
            <p:nvPr/>
          </p:nvSpPr>
          <p:spPr>
            <a:xfrm>
              <a:off x="7961093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1" name="Google Shape;9241;ge493a3362c_3_622"/>
            <p:cNvSpPr/>
            <p:nvPr/>
          </p:nvSpPr>
          <p:spPr>
            <a:xfrm>
              <a:off x="8266509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2" name="Google Shape;9242;ge493a3362c_3_622"/>
            <p:cNvSpPr/>
            <p:nvPr/>
          </p:nvSpPr>
          <p:spPr>
            <a:xfrm>
              <a:off x="8419217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3" name="Google Shape;9243;ge493a3362c_3_622"/>
            <p:cNvSpPr/>
            <p:nvPr/>
          </p:nvSpPr>
          <p:spPr>
            <a:xfrm>
              <a:off x="8724628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4" name="Google Shape;9244;ge493a3362c_3_622"/>
            <p:cNvSpPr/>
            <p:nvPr/>
          </p:nvSpPr>
          <p:spPr>
            <a:xfrm>
              <a:off x="8571926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5" name="Google Shape;9245;ge493a3362c_3_622"/>
            <p:cNvSpPr/>
            <p:nvPr/>
          </p:nvSpPr>
          <p:spPr>
            <a:xfrm>
              <a:off x="8877337" y="8080506"/>
              <a:ext cx="27940" cy="66040"/>
            </a:xfrm>
            <a:custGeom>
              <a:avLst/>
              <a:gdLst/>
              <a:ahLst/>
              <a:cxnLst/>
              <a:rect l="l" t="t" r="r" b="b"/>
              <a:pathLst>
                <a:path w="27940" h="66040" extrusionOk="0">
                  <a:moveTo>
                    <a:pt x="27454" y="0"/>
                  </a:moveTo>
                  <a:lnTo>
                    <a:pt x="23318" y="835"/>
                  </a:lnTo>
                  <a:lnTo>
                    <a:pt x="11182" y="9019"/>
                  </a:lnTo>
                  <a:lnTo>
                    <a:pt x="3000" y="21156"/>
                  </a:lnTo>
                  <a:lnTo>
                    <a:pt x="0" y="36014"/>
                  </a:lnTo>
                  <a:lnTo>
                    <a:pt x="3000" y="50878"/>
                  </a:lnTo>
                  <a:lnTo>
                    <a:pt x="11182" y="63014"/>
                  </a:lnTo>
                  <a:lnTo>
                    <a:pt x="14907" y="65525"/>
                  </a:lnTo>
                  <a:lnTo>
                    <a:pt x="27454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6" name="Google Shape;9246;ge493a3362c_3_622"/>
            <p:cNvSpPr/>
            <p:nvPr/>
          </p:nvSpPr>
          <p:spPr>
            <a:xfrm>
              <a:off x="20298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7" name="Google Shape;9247;ge493a3362c_3_622"/>
            <p:cNvSpPr/>
            <p:nvPr/>
          </p:nvSpPr>
          <p:spPr>
            <a:xfrm>
              <a:off x="2463620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8" name="Google Shape;9248;ge493a3362c_3_622"/>
            <p:cNvSpPr/>
            <p:nvPr/>
          </p:nvSpPr>
          <p:spPr>
            <a:xfrm>
              <a:off x="2616327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9" name="Google Shape;9249;ge493a3362c_3_622"/>
            <p:cNvSpPr/>
            <p:nvPr/>
          </p:nvSpPr>
          <p:spPr>
            <a:xfrm>
              <a:off x="2921744" y="823105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0" name="Google Shape;9250;ge493a3362c_3_622"/>
            <p:cNvSpPr/>
            <p:nvPr/>
          </p:nvSpPr>
          <p:spPr>
            <a:xfrm>
              <a:off x="2769036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1" name="Google Shape;9251;ge493a3362c_3_622"/>
            <p:cNvSpPr/>
            <p:nvPr/>
          </p:nvSpPr>
          <p:spPr>
            <a:xfrm>
              <a:off x="3074447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2" name="Google Shape;9252;ge493a3362c_3_622"/>
            <p:cNvSpPr/>
            <p:nvPr/>
          </p:nvSpPr>
          <p:spPr>
            <a:xfrm>
              <a:off x="3227155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3" name="Google Shape;9253;ge493a3362c_3_622"/>
            <p:cNvSpPr/>
            <p:nvPr/>
          </p:nvSpPr>
          <p:spPr>
            <a:xfrm>
              <a:off x="3532571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4" name="Google Shape;9254;ge493a3362c_3_622"/>
            <p:cNvSpPr/>
            <p:nvPr/>
          </p:nvSpPr>
          <p:spPr>
            <a:xfrm>
              <a:off x="3379863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5" name="Google Shape;9255;ge493a3362c_3_622"/>
            <p:cNvSpPr/>
            <p:nvPr/>
          </p:nvSpPr>
          <p:spPr>
            <a:xfrm>
              <a:off x="4754232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6" name="Google Shape;9256;ge493a3362c_3_622"/>
            <p:cNvSpPr/>
            <p:nvPr/>
          </p:nvSpPr>
          <p:spPr>
            <a:xfrm>
              <a:off x="4601523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7" name="Google Shape;9257;ge493a3362c_3_622"/>
            <p:cNvSpPr/>
            <p:nvPr/>
          </p:nvSpPr>
          <p:spPr>
            <a:xfrm>
              <a:off x="5059648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8" name="Google Shape;9258;ge493a3362c_3_622"/>
            <p:cNvSpPr/>
            <p:nvPr/>
          </p:nvSpPr>
          <p:spPr>
            <a:xfrm>
              <a:off x="4906940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9" name="Google Shape;9259;ge493a3362c_3_622"/>
            <p:cNvSpPr/>
            <p:nvPr/>
          </p:nvSpPr>
          <p:spPr>
            <a:xfrm>
              <a:off x="5212356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0" name="Google Shape;9260;ge493a3362c_3_622"/>
            <p:cNvSpPr/>
            <p:nvPr/>
          </p:nvSpPr>
          <p:spPr>
            <a:xfrm>
              <a:off x="5517773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1" name="Google Shape;9261;ge493a3362c_3_622"/>
            <p:cNvSpPr/>
            <p:nvPr/>
          </p:nvSpPr>
          <p:spPr>
            <a:xfrm>
              <a:off x="5365064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2" name="Google Shape;9262;ge493a3362c_3_622"/>
            <p:cNvSpPr/>
            <p:nvPr/>
          </p:nvSpPr>
          <p:spPr>
            <a:xfrm>
              <a:off x="7961093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3" name="Google Shape;9263;ge493a3362c_3_622"/>
            <p:cNvSpPr/>
            <p:nvPr/>
          </p:nvSpPr>
          <p:spPr>
            <a:xfrm>
              <a:off x="8113800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4" name="Google Shape;9264;ge493a3362c_3_622"/>
            <p:cNvSpPr/>
            <p:nvPr/>
          </p:nvSpPr>
          <p:spPr>
            <a:xfrm>
              <a:off x="8419217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5" name="Google Shape;9265;ge493a3362c_3_622"/>
            <p:cNvSpPr/>
            <p:nvPr/>
          </p:nvSpPr>
          <p:spPr>
            <a:xfrm>
              <a:off x="8266509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6" name="Google Shape;9266;ge493a3362c_3_622"/>
            <p:cNvSpPr/>
            <p:nvPr/>
          </p:nvSpPr>
          <p:spPr>
            <a:xfrm>
              <a:off x="8571926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7" name="Google Shape;9267;ge493a3362c_3_622"/>
            <p:cNvSpPr/>
            <p:nvPr/>
          </p:nvSpPr>
          <p:spPr>
            <a:xfrm>
              <a:off x="8724628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8" name="Google Shape;9268;ge493a3362c_3_622"/>
            <p:cNvSpPr/>
            <p:nvPr/>
          </p:nvSpPr>
          <p:spPr>
            <a:xfrm>
              <a:off x="20298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9" name="Google Shape;9269;ge493a3362c_3_622"/>
            <p:cNvSpPr/>
            <p:nvPr/>
          </p:nvSpPr>
          <p:spPr>
            <a:xfrm>
              <a:off x="173001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0" name="Google Shape;9270;ge493a3362c_3_622"/>
            <p:cNvSpPr/>
            <p:nvPr/>
          </p:nvSpPr>
          <p:spPr>
            <a:xfrm>
              <a:off x="2616327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1" name="Google Shape;9271;ge493a3362c_3_622"/>
            <p:cNvSpPr/>
            <p:nvPr/>
          </p:nvSpPr>
          <p:spPr>
            <a:xfrm>
              <a:off x="2921744" y="8383756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2" name="Google Shape;9272;ge493a3362c_3_622"/>
            <p:cNvSpPr/>
            <p:nvPr/>
          </p:nvSpPr>
          <p:spPr>
            <a:xfrm>
              <a:off x="2769036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3" name="Google Shape;9273;ge493a3362c_3_622"/>
            <p:cNvSpPr/>
            <p:nvPr/>
          </p:nvSpPr>
          <p:spPr>
            <a:xfrm>
              <a:off x="3227155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4" name="Google Shape;9274;ge493a3362c_3_622"/>
            <p:cNvSpPr/>
            <p:nvPr/>
          </p:nvSpPr>
          <p:spPr>
            <a:xfrm>
              <a:off x="3074447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5" name="Google Shape;9275;ge493a3362c_3_622"/>
            <p:cNvSpPr/>
            <p:nvPr/>
          </p:nvSpPr>
          <p:spPr>
            <a:xfrm>
              <a:off x="3379863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6" name="Google Shape;9276;ge493a3362c_3_622"/>
            <p:cNvSpPr/>
            <p:nvPr/>
          </p:nvSpPr>
          <p:spPr>
            <a:xfrm>
              <a:off x="3685280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7" name="Google Shape;9277;ge493a3362c_3_622"/>
            <p:cNvSpPr/>
            <p:nvPr/>
          </p:nvSpPr>
          <p:spPr>
            <a:xfrm>
              <a:off x="3532571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8" name="Google Shape;9278;ge493a3362c_3_622"/>
            <p:cNvSpPr/>
            <p:nvPr/>
          </p:nvSpPr>
          <p:spPr>
            <a:xfrm>
              <a:off x="3837987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9" name="Google Shape;9279;ge493a3362c_3_622"/>
            <p:cNvSpPr/>
            <p:nvPr/>
          </p:nvSpPr>
          <p:spPr>
            <a:xfrm>
              <a:off x="3990696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0" name="Google Shape;9280;ge493a3362c_3_622"/>
            <p:cNvSpPr/>
            <p:nvPr/>
          </p:nvSpPr>
          <p:spPr>
            <a:xfrm>
              <a:off x="4143404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1" name="Google Shape;9281;ge493a3362c_3_622"/>
            <p:cNvSpPr/>
            <p:nvPr/>
          </p:nvSpPr>
          <p:spPr>
            <a:xfrm>
              <a:off x="4296113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2" name="Google Shape;9282;ge493a3362c_3_622"/>
            <p:cNvSpPr/>
            <p:nvPr/>
          </p:nvSpPr>
          <p:spPr>
            <a:xfrm>
              <a:off x="4448815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3" name="Google Shape;9283;ge493a3362c_3_622"/>
            <p:cNvSpPr/>
            <p:nvPr/>
          </p:nvSpPr>
          <p:spPr>
            <a:xfrm>
              <a:off x="4601523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4" name="Google Shape;9284;ge493a3362c_3_622"/>
            <p:cNvSpPr/>
            <p:nvPr/>
          </p:nvSpPr>
          <p:spPr>
            <a:xfrm>
              <a:off x="4754232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5" name="Google Shape;9285;ge493a3362c_3_622"/>
            <p:cNvSpPr/>
            <p:nvPr/>
          </p:nvSpPr>
          <p:spPr>
            <a:xfrm>
              <a:off x="5059648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6" name="Google Shape;9286;ge493a3362c_3_622"/>
            <p:cNvSpPr/>
            <p:nvPr/>
          </p:nvSpPr>
          <p:spPr>
            <a:xfrm>
              <a:off x="4906940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7" name="Google Shape;9287;ge493a3362c_3_622"/>
            <p:cNvSpPr/>
            <p:nvPr/>
          </p:nvSpPr>
          <p:spPr>
            <a:xfrm>
              <a:off x="5212356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8" name="Google Shape;9288;ge493a3362c_3_622"/>
            <p:cNvSpPr/>
            <p:nvPr/>
          </p:nvSpPr>
          <p:spPr>
            <a:xfrm>
              <a:off x="5365064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9" name="Google Shape;9289;ge493a3362c_3_622"/>
            <p:cNvSpPr/>
            <p:nvPr/>
          </p:nvSpPr>
          <p:spPr>
            <a:xfrm>
              <a:off x="7808385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0" name="Google Shape;9290;ge493a3362c_3_622"/>
            <p:cNvSpPr/>
            <p:nvPr/>
          </p:nvSpPr>
          <p:spPr>
            <a:xfrm>
              <a:off x="7961093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1" name="Google Shape;9291;ge493a3362c_3_622"/>
            <p:cNvSpPr/>
            <p:nvPr/>
          </p:nvSpPr>
          <p:spPr>
            <a:xfrm>
              <a:off x="8113800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2" name="Google Shape;9292;ge493a3362c_3_622"/>
            <p:cNvSpPr/>
            <p:nvPr/>
          </p:nvSpPr>
          <p:spPr>
            <a:xfrm>
              <a:off x="8419217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3" name="Google Shape;9293;ge493a3362c_3_622"/>
            <p:cNvSpPr/>
            <p:nvPr/>
          </p:nvSpPr>
          <p:spPr>
            <a:xfrm>
              <a:off x="8266509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4" name="Google Shape;9294;ge493a3362c_3_622"/>
            <p:cNvSpPr/>
            <p:nvPr/>
          </p:nvSpPr>
          <p:spPr>
            <a:xfrm>
              <a:off x="8571926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5" name="Google Shape;9295;ge493a3362c_3_622"/>
            <p:cNvSpPr/>
            <p:nvPr/>
          </p:nvSpPr>
          <p:spPr>
            <a:xfrm>
              <a:off x="20298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6" name="Google Shape;9296;ge493a3362c_3_622"/>
            <p:cNvSpPr/>
            <p:nvPr/>
          </p:nvSpPr>
          <p:spPr>
            <a:xfrm>
              <a:off x="8724628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7" name="Google Shape;9297;ge493a3362c_3_622"/>
            <p:cNvSpPr/>
            <p:nvPr/>
          </p:nvSpPr>
          <p:spPr>
            <a:xfrm>
              <a:off x="173001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8" name="Google Shape;9298;ge493a3362c_3_622"/>
            <p:cNvSpPr/>
            <p:nvPr/>
          </p:nvSpPr>
          <p:spPr>
            <a:xfrm>
              <a:off x="3074447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9" name="Google Shape;9299;ge493a3362c_3_622"/>
            <p:cNvSpPr/>
            <p:nvPr/>
          </p:nvSpPr>
          <p:spPr>
            <a:xfrm>
              <a:off x="2921744" y="8536469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0" name="Google Shape;9300;ge493a3362c_3_622"/>
            <p:cNvSpPr/>
            <p:nvPr/>
          </p:nvSpPr>
          <p:spPr>
            <a:xfrm>
              <a:off x="3379863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1" name="Google Shape;9301;ge493a3362c_3_622"/>
            <p:cNvSpPr/>
            <p:nvPr/>
          </p:nvSpPr>
          <p:spPr>
            <a:xfrm>
              <a:off x="3227155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2" name="Google Shape;9302;ge493a3362c_3_622"/>
            <p:cNvSpPr/>
            <p:nvPr/>
          </p:nvSpPr>
          <p:spPr>
            <a:xfrm>
              <a:off x="3532571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3" name="Google Shape;9303;ge493a3362c_3_622"/>
            <p:cNvSpPr/>
            <p:nvPr/>
          </p:nvSpPr>
          <p:spPr>
            <a:xfrm>
              <a:off x="3685280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4" name="Google Shape;9304;ge493a3362c_3_622"/>
            <p:cNvSpPr/>
            <p:nvPr/>
          </p:nvSpPr>
          <p:spPr>
            <a:xfrm>
              <a:off x="3837987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5" name="Google Shape;9305;ge493a3362c_3_622"/>
            <p:cNvSpPr/>
            <p:nvPr/>
          </p:nvSpPr>
          <p:spPr>
            <a:xfrm>
              <a:off x="3990696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6" name="Google Shape;9306;ge493a3362c_3_622"/>
            <p:cNvSpPr/>
            <p:nvPr/>
          </p:nvSpPr>
          <p:spPr>
            <a:xfrm>
              <a:off x="4143404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7" name="Google Shape;9307;ge493a3362c_3_622"/>
            <p:cNvSpPr/>
            <p:nvPr/>
          </p:nvSpPr>
          <p:spPr>
            <a:xfrm>
              <a:off x="4296113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8" name="Google Shape;9308;ge493a3362c_3_622"/>
            <p:cNvSpPr/>
            <p:nvPr/>
          </p:nvSpPr>
          <p:spPr>
            <a:xfrm>
              <a:off x="4448815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9" name="Google Shape;9309;ge493a3362c_3_622"/>
            <p:cNvSpPr/>
            <p:nvPr/>
          </p:nvSpPr>
          <p:spPr>
            <a:xfrm>
              <a:off x="4601523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0" name="Google Shape;9310;ge493a3362c_3_622"/>
            <p:cNvSpPr/>
            <p:nvPr/>
          </p:nvSpPr>
          <p:spPr>
            <a:xfrm>
              <a:off x="4754232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1" name="Google Shape;9311;ge493a3362c_3_622"/>
            <p:cNvSpPr/>
            <p:nvPr/>
          </p:nvSpPr>
          <p:spPr>
            <a:xfrm>
              <a:off x="4906940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2" name="Google Shape;9312;ge493a3362c_3_622"/>
            <p:cNvSpPr/>
            <p:nvPr/>
          </p:nvSpPr>
          <p:spPr>
            <a:xfrm>
              <a:off x="5059648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3" name="Google Shape;9313;ge493a3362c_3_622"/>
            <p:cNvSpPr/>
            <p:nvPr/>
          </p:nvSpPr>
          <p:spPr>
            <a:xfrm>
              <a:off x="7808385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4" name="Google Shape;9314;ge493a3362c_3_622"/>
            <p:cNvSpPr/>
            <p:nvPr/>
          </p:nvSpPr>
          <p:spPr>
            <a:xfrm>
              <a:off x="7961093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5" name="Google Shape;9315;ge493a3362c_3_622"/>
            <p:cNvSpPr/>
            <p:nvPr/>
          </p:nvSpPr>
          <p:spPr>
            <a:xfrm>
              <a:off x="8113800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6" name="Google Shape;9316;ge493a3362c_3_622"/>
            <p:cNvSpPr/>
            <p:nvPr/>
          </p:nvSpPr>
          <p:spPr>
            <a:xfrm>
              <a:off x="8266509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7" name="Google Shape;9317;ge493a3362c_3_622"/>
            <p:cNvSpPr/>
            <p:nvPr/>
          </p:nvSpPr>
          <p:spPr>
            <a:xfrm>
              <a:off x="8419217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8" name="Google Shape;9318;ge493a3362c_3_622"/>
            <p:cNvSpPr/>
            <p:nvPr/>
          </p:nvSpPr>
          <p:spPr>
            <a:xfrm>
              <a:off x="8571926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9" name="Google Shape;9319;ge493a3362c_3_622"/>
            <p:cNvSpPr/>
            <p:nvPr/>
          </p:nvSpPr>
          <p:spPr>
            <a:xfrm>
              <a:off x="8724628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0" name="Google Shape;9320;ge493a3362c_3_622"/>
            <p:cNvSpPr/>
            <p:nvPr/>
          </p:nvSpPr>
          <p:spPr>
            <a:xfrm>
              <a:off x="20298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1" name="Google Shape;9321;ge493a3362c_3_622"/>
            <p:cNvSpPr/>
            <p:nvPr/>
          </p:nvSpPr>
          <p:spPr>
            <a:xfrm>
              <a:off x="173001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2" name="Google Shape;9322;ge493a3362c_3_622"/>
            <p:cNvSpPr/>
            <p:nvPr/>
          </p:nvSpPr>
          <p:spPr>
            <a:xfrm>
              <a:off x="325709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3" name="Google Shape;9323;ge493a3362c_3_622"/>
            <p:cNvSpPr/>
            <p:nvPr/>
          </p:nvSpPr>
          <p:spPr>
            <a:xfrm>
              <a:off x="3227155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4" name="Google Shape;9324;ge493a3362c_3_622"/>
            <p:cNvSpPr/>
            <p:nvPr/>
          </p:nvSpPr>
          <p:spPr>
            <a:xfrm>
              <a:off x="3379863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5" name="Google Shape;9325;ge493a3362c_3_622"/>
            <p:cNvSpPr/>
            <p:nvPr/>
          </p:nvSpPr>
          <p:spPr>
            <a:xfrm>
              <a:off x="3532571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6" name="Google Shape;9326;ge493a3362c_3_622"/>
            <p:cNvSpPr/>
            <p:nvPr/>
          </p:nvSpPr>
          <p:spPr>
            <a:xfrm>
              <a:off x="3685280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7" name="Google Shape;9327;ge493a3362c_3_622"/>
            <p:cNvSpPr/>
            <p:nvPr/>
          </p:nvSpPr>
          <p:spPr>
            <a:xfrm>
              <a:off x="3837987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8" name="Google Shape;9328;ge493a3362c_3_622"/>
            <p:cNvSpPr/>
            <p:nvPr/>
          </p:nvSpPr>
          <p:spPr>
            <a:xfrm>
              <a:off x="3990696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9" name="Google Shape;9329;ge493a3362c_3_622"/>
            <p:cNvSpPr/>
            <p:nvPr/>
          </p:nvSpPr>
          <p:spPr>
            <a:xfrm>
              <a:off x="4143404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0" name="Google Shape;9330;ge493a3362c_3_622"/>
            <p:cNvSpPr/>
            <p:nvPr/>
          </p:nvSpPr>
          <p:spPr>
            <a:xfrm>
              <a:off x="4296113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1" name="Google Shape;9331;ge493a3362c_3_622"/>
            <p:cNvSpPr/>
            <p:nvPr/>
          </p:nvSpPr>
          <p:spPr>
            <a:xfrm>
              <a:off x="4448815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2" name="Google Shape;9332;ge493a3362c_3_622"/>
            <p:cNvSpPr/>
            <p:nvPr/>
          </p:nvSpPr>
          <p:spPr>
            <a:xfrm>
              <a:off x="4601523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3" name="Google Shape;9333;ge493a3362c_3_622"/>
            <p:cNvSpPr/>
            <p:nvPr/>
          </p:nvSpPr>
          <p:spPr>
            <a:xfrm>
              <a:off x="7655676" y="868917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4" name="Google Shape;9334;ge493a3362c_3_622"/>
            <p:cNvSpPr/>
            <p:nvPr/>
          </p:nvSpPr>
          <p:spPr>
            <a:xfrm>
              <a:off x="7808385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5" name="Google Shape;9335;ge493a3362c_3_622"/>
            <p:cNvSpPr/>
            <p:nvPr/>
          </p:nvSpPr>
          <p:spPr>
            <a:xfrm>
              <a:off x="7961093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6" name="Google Shape;9336;ge493a3362c_3_622"/>
            <p:cNvSpPr/>
            <p:nvPr/>
          </p:nvSpPr>
          <p:spPr>
            <a:xfrm>
              <a:off x="8113800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7" name="Google Shape;9337;ge493a3362c_3_622"/>
            <p:cNvSpPr/>
            <p:nvPr/>
          </p:nvSpPr>
          <p:spPr>
            <a:xfrm>
              <a:off x="8266509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8" name="Google Shape;9338;ge493a3362c_3_622"/>
            <p:cNvSpPr/>
            <p:nvPr/>
          </p:nvSpPr>
          <p:spPr>
            <a:xfrm>
              <a:off x="8419217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9" name="Google Shape;9339;ge493a3362c_3_622"/>
            <p:cNvSpPr/>
            <p:nvPr/>
          </p:nvSpPr>
          <p:spPr>
            <a:xfrm>
              <a:off x="8571926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0" name="Google Shape;9340;ge493a3362c_3_622"/>
            <p:cNvSpPr/>
            <p:nvPr/>
          </p:nvSpPr>
          <p:spPr>
            <a:xfrm>
              <a:off x="8724628" y="8689173"/>
              <a:ext cx="62230" cy="76835"/>
            </a:xfrm>
            <a:custGeom>
              <a:avLst/>
              <a:gdLst/>
              <a:ahLst/>
              <a:cxnLst/>
              <a:rect l="l" t="t" r="r" b="b"/>
              <a:pathLst>
                <a:path w="62229" h="76834" extrusionOk="0">
                  <a:moveTo>
                    <a:pt x="38182" y="0"/>
                  </a:moveTo>
                  <a:lnTo>
                    <a:pt x="23319" y="3000"/>
                  </a:lnTo>
                  <a:lnTo>
                    <a:pt x="11182" y="11181"/>
                  </a:lnTo>
                  <a:lnTo>
                    <a:pt x="3000" y="23318"/>
                  </a:lnTo>
                  <a:lnTo>
                    <a:pt x="0" y="38181"/>
                  </a:lnTo>
                  <a:lnTo>
                    <a:pt x="3000" y="53044"/>
                  </a:lnTo>
                  <a:lnTo>
                    <a:pt x="11182" y="65180"/>
                  </a:lnTo>
                  <a:lnTo>
                    <a:pt x="23319" y="73363"/>
                  </a:lnTo>
                  <a:lnTo>
                    <a:pt x="38182" y="76363"/>
                  </a:lnTo>
                  <a:lnTo>
                    <a:pt x="49421" y="74093"/>
                  </a:lnTo>
                  <a:lnTo>
                    <a:pt x="61892" y="8969"/>
                  </a:lnTo>
                  <a:lnTo>
                    <a:pt x="53039" y="3000"/>
                  </a:lnTo>
                  <a:lnTo>
                    <a:pt x="38182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1" name="Google Shape;9341;ge493a3362c_3_622"/>
            <p:cNvSpPr/>
            <p:nvPr/>
          </p:nvSpPr>
          <p:spPr>
            <a:xfrm>
              <a:off x="20298" y="884188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2" name="Google Shape;9342;ge493a3362c_3_622"/>
            <p:cNvSpPr/>
            <p:nvPr/>
          </p:nvSpPr>
          <p:spPr>
            <a:xfrm>
              <a:off x="173001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3" name="Google Shape;9343;ge493a3362c_3_622"/>
            <p:cNvSpPr/>
            <p:nvPr/>
          </p:nvSpPr>
          <p:spPr>
            <a:xfrm>
              <a:off x="325709" y="884188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4" name="Google Shape;9344;ge493a3362c_3_622"/>
            <p:cNvSpPr/>
            <p:nvPr/>
          </p:nvSpPr>
          <p:spPr>
            <a:xfrm>
              <a:off x="478417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5" name="Google Shape;9345;ge493a3362c_3_622"/>
            <p:cNvSpPr/>
            <p:nvPr/>
          </p:nvSpPr>
          <p:spPr>
            <a:xfrm>
              <a:off x="7502968" y="884188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6" name="Google Shape;9346;ge493a3362c_3_622"/>
            <p:cNvSpPr/>
            <p:nvPr/>
          </p:nvSpPr>
          <p:spPr>
            <a:xfrm>
              <a:off x="7655676" y="8841885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7" name="Google Shape;9347;ge493a3362c_3_622"/>
            <p:cNvSpPr/>
            <p:nvPr/>
          </p:nvSpPr>
          <p:spPr>
            <a:xfrm>
              <a:off x="7808385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8" name="Google Shape;9348;ge493a3362c_3_622"/>
            <p:cNvSpPr/>
            <p:nvPr/>
          </p:nvSpPr>
          <p:spPr>
            <a:xfrm>
              <a:off x="7961093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9" name="Google Shape;9349;ge493a3362c_3_622"/>
            <p:cNvSpPr/>
            <p:nvPr/>
          </p:nvSpPr>
          <p:spPr>
            <a:xfrm>
              <a:off x="8113800" y="884188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0" name="Google Shape;9350;ge493a3362c_3_622"/>
            <p:cNvSpPr/>
            <p:nvPr/>
          </p:nvSpPr>
          <p:spPr>
            <a:xfrm>
              <a:off x="8266509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1" name="Google Shape;9351;ge493a3362c_3_622"/>
            <p:cNvSpPr/>
            <p:nvPr/>
          </p:nvSpPr>
          <p:spPr>
            <a:xfrm>
              <a:off x="8419217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2" name="Google Shape;9352;ge493a3362c_3_622"/>
            <p:cNvSpPr/>
            <p:nvPr/>
          </p:nvSpPr>
          <p:spPr>
            <a:xfrm>
              <a:off x="8571926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3" name="Google Shape;9353;ge493a3362c_3_622"/>
            <p:cNvSpPr/>
            <p:nvPr/>
          </p:nvSpPr>
          <p:spPr>
            <a:xfrm>
              <a:off x="20298" y="8994589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4" name="Google Shape;9354;ge493a3362c_3_622"/>
            <p:cNvSpPr/>
            <p:nvPr/>
          </p:nvSpPr>
          <p:spPr>
            <a:xfrm>
              <a:off x="173001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5" name="Google Shape;9355;ge493a3362c_3_622"/>
            <p:cNvSpPr/>
            <p:nvPr/>
          </p:nvSpPr>
          <p:spPr>
            <a:xfrm>
              <a:off x="325709" y="8994589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6" name="Google Shape;9356;ge493a3362c_3_622"/>
            <p:cNvSpPr/>
            <p:nvPr/>
          </p:nvSpPr>
          <p:spPr>
            <a:xfrm>
              <a:off x="478417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7" name="Google Shape;9357;ge493a3362c_3_622"/>
            <p:cNvSpPr/>
            <p:nvPr/>
          </p:nvSpPr>
          <p:spPr>
            <a:xfrm>
              <a:off x="7350260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8" name="Google Shape;9358;ge493a3362c_3_622"/>
            <p:cNvSpPr/>
            <p:nvPr/>
          </p:nvSpPr>
          <p:spPr>
            <a:xfrm>
              <a:off x="7502968" y="8994589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9" name="Google Shape;9359;ge493a3362c_3_622"/>
            <p:cNvSpPr/>
            <p:nvPr/>
          </p:nvSpPr>
          <p:spPr>
            <a:xfrm>
              <a:off x="7655676" y="8994589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0" name="Google Shape;9360;ge493a3362c_3_622"/>
            <p:cNvSpPr/>
            <p:nvPr/>
          </p:nvSpPr>
          <p:spPr>
            <a:xfrm>
              <a:off x="7808385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1" name="Google Shape;9361;ge493a3362c_3_622"/>
            <p:cNvSpPr/>
            <p:nvPr/>
          </p:nvSpPr>
          <p:spPr>
            <a:xfrm>
              <a:off x="7961093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2" name="Google Shape;9362;ge493a3362c_3_622"/>
            <p:cNvSpPr/>
            <p:nvPr/>
          </p:nvSpPr>
          <p:spPr>
            <a:xfrm>
              <a:off x="8113800" y="8994589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3" name="Google Shape;9363;ge493a3362c_3_622"/>
            <p:cNvSpPr/>
            <p:nvPr/>
          </p:nvSpPr>
          <p:spPr>
            <a:xfrm>
              <a:off x="8266509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4" name="Google Shape;9364;ge493a3362c_3_622"/>
            <p:cNvSpPr/>
            <p:nvPr/>
          </p:nvSpPr>
          <p:spPr>
            <a:xfrm>
              <a:off x="8419217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5" name="Google Shape;9365;ge493a3362c_3_622"/>
            <p:cNvSpPr/>
            <p:nvPr/>
          </p:nvSpPr>
          <p:spPr>
            <a:xfrm>
              <a:off x="8571926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6" name="Google Shape;9366;ge493a3362c_3_622"/>
            <p:cNvSpPr/>
            <p:nvPr/>
          </p:nvSpPr>
          <p:spPr>
            <a:xfrm>
              <a:off x="20298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7" name="Google Shape;9367;ge493a3362c_3_622"/>
            <p:cNvSpPr/>
            <p:nvPr/>
          </p:nvSpPr>
          <p:spPr>
            <a:xfrm>
              <a:off x="173001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8" name="Google Shape;9368;ge493a3362c_3_622"/>
            <p:cNvSpPr/>
            <p:nvPr/>
          </p:nvSpPr>
          <p:spPr>
            <a:xfrm>
              <a:off x="325709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9" name="Google Shape;9369;ge493a3362c_3_622"/>
            <p:cNvSpPr/>
            <p:nvPr/>
          </p:nvSpPr>
          <p:spPr>
            <a:xfrm>
              <a:off x="478417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0" name="Google Shape;9370;ge493a3362c_3_622"/>
            <p:cNvSpPr/>
            <p:nvPr/>
          </p:nvSpPr>
          <p:spPr>
            <a:xfrm>
              <a:off x="631126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1" name="Google Shape;9371;ge493a3362c_3_622"/>
            <p:cNvSpPr/>
            <p:nvPr/>
          </p:nvSpPr>
          <p:spPr>
            <a:xfrm>
              <a:off x="7350260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2" name="Google Shape;9372;ge493a3362c_3_622"/>
            <p:cNvSpPr/>
            <p:nvPr/>
          </p:nvSpPr>
          <p:spPr>
            <a:xfrm>
              <a:off x="7502968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3" name="Google Shape;9373;ge493a3362c_3_622"/>
            <p:cNvSpPr/>
            <p:nvPr/>
          </p:nvSpPr>
          <p:spPr>
            <a:xfrm>
              <a:off x="7655676" y="914730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4" name="Google Shape;9374;ge493a3362c_3_622"/>
            <p:cNvSpPr/>
            <p:nvPr/>
          </p:nvSpPr>
          <p:spPr>
            <a:xfrm>
              <a:off x="7808385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5" name="Google Shape;9375;ge493a3362c_3_622"/>
            <p:cNvSpPr/>
            <p:nvPr/>
          </p:nvSpPr>
          <p:spPr>
            <a:xfrm>
              <a:off x="7961093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6" name="Google Shape;9376;ge493a3362c_3_622"/>
            <p:cNvSpPr/>
            <p:nvPr/>
          </p:nvSpPr>
          <p:spPr>
            <a:xfrm>
              <a:off x="8113800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7" name="Google Shape;9377;ge493a3362c_3_622"/>
            <p:cNvSpPr/>
            <p:nvPr/>
          </p:nvSpPr>
          <p:spPr>
            <a:xfrm>
              <a:off x="8266509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8" name="Google Shape;9378;ge493a3362c_3_622"/>
            <p:cNvSpPr/>
            <p:nvPr/>
          </p:nvSpPr>
          <p:spPr>
            <a:xfrm>
              <a:off x="8419217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9" name="Google Shape;9379;ge493a3362c_3_622"/>
            <p:cNvSpPr/>
            <p:nvPr/>
          </p:nvSpPr>
          <p:spPr>
            <a:xfrm>
              <a:off x="20298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0" name="Google Shape;9380;ge493a3362c_3_622"/>
            <p:cNvSpPr/>
            <p:nvPr/>
          </p:nvSpPr>
          <p:spPr>
            <a:xfrm>
              <a:off x="173001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1" name="Google Shape;9381;ge493a3362c_3_622"/>
            <p:cNvSpPr/>
            <p:nvPr/>
          </p:nvSpPr>
          <p:spPr>
            <a:xfrm>
              <a:off x="325709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2" name="Google Shape;9382;ge493a3362c_3_622"/>
            <p:cNvSpPr/>
            <p:nvPr/>
          </p:nvSpPr>
          <p:spPr>
            <a:xfrm>
              <a:off x="478417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3" name="Google Shape;9383;ge493a3362c_3_622"/>
            <p:cNvSpPr/>
            <p:nvPr/>
          </p:nvSpPr>
          <p:spPr>
            <a:xfrm>
              <a:off x="631126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4" name="Google Shape;9384;ge493a3362c_3_622"/>
            <p:cNvSpPr/>
            <p:nvPr/>
          </p:nvSpPr>
          <p:spPr>
            <a:xfrm>
              <a:off x="783834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5" name="Google Shape;9385;ge493a3362c_3_622"/>
            <p:cNvSpPr/>
            <p:nvPr/>
          </p:nvSpPr>
          <p:spPr>
            <a:xfrm>
              <a:off x="7197557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6" name="Google Shape;9386;ge493a3362c_3_622"/>
            <p:cNvSpPr/>
            <p:nvPr/>
          </p:nvSpPr>
          <p:spPr>
            <a:xfrm>
              <a:off x="7350260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7" name="Google Shape;9387;ge493a3362c_3_622"/>
            <p:cNvSpPr/>
            <p:nvPr/>
          </p:nvSpPr>
          <p:spPr>
            <a:xfrm>
              <a:off x="7502968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8" name="Google Shape;9388;ge493a3362c_3_622"/>
            <p:cNvSpPr/>
            <p:nvPr/>
          </p:nvSpPr>
          <p:spPr>
            <a:xfrm>
              <a:off x="7655676" y="930000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9" name="Google Shape;9389;ge493a3362c_3_622"/>
            <p:cNvSpPr/>
            <p:nvPr/>
          </p:nvSpPr>
          <p:spPr>
            <a:xfrm>
              <a:off x="7808385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0" name="Google Shape;9390;ge493a3362c_3_622"/>
            <p:cNvSpPr/>
            <p:nvPr/>
          </p:nvSpPr>
          <p:spPr>
            <a:xfrm>
              <a:off x="7961093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1" name="Google Shape;9391;ge493a3362c_3_622"/>
            <p:cNvSpPr/>
            <p:nvPr/>
          </p:nvSpPr>
          <p:spPr>
            <a:xfrm>
              <a:off x="8113800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2" name="Google Shape;9392;ge493a3362c_3_622"/>
            <p:cNvSpPr/>
            <p:nvPr/>
          </p:nvSpPr>
          <p:spPr>
            <a:xfrm>
              <a:off x="8266509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3" name="Google Shape;9393;ge493a3362c_3_622"/>
            <p:cNvSpPr/>
            <p:nvPr/>
          </p:nvSpPr>
          <p:spPr>
            <a:xfrm>
              <a:off x="20298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4" name="Google Shape;9394;ge493a3362c_3_622"/>
            <p:cNvSpPr/>
            <p:nvPr/>
          </p:nvSpPr>
          <p:spPr>
            <a:xfrm>
              <a:off x="173001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5" name="Google Shape;9395;ge493a3362c_3_622"/>
            <p:cNvSpPr/>
            <p:nvPr/>
          </p:nvSpPr>
          <p:spPr>
            <a:xfrm>
              <a:off x="325709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6" name="Google Shape;9396;ge493a3362c_3_622"/>
            <p:cNvSpPr/>
            <p:nvPr/>
          </p:nvSpPr>
          <p:spPr>
            <a:xfrm>
              <a:off x="478417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7" name="Google Shape;9397;ge493a3362c_3_622"/>
            <p:cNvSpPr/>
            <p:nvPr/>
          </p:nvSpPr>
          <p:spPr>
            <a:xfrm>
              <a:off x="631126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8" name="Google Shape;9398;ge493a3362c_3_622"/>
            <p:cNvSpPr/>
            <p:nvPr/>
          </p:nvSpPr>
          <p:spPr>
            <a:xfrm>
              <a:off x="783834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9" name="Google Shape;9399;ge493a3362c_3_622"/>
            <p:cNvSpPr/>
            <p:nvPr/>
          </p:nvSpPr>
          <p:spPr>
            <a:xfrm>
              <a:off x="936542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0" name="Google Shape;9400;ge493a3362c_3_622"/>
            <p:cNvSpPr/>
            <p:nvPr/>
          </p:nvSpPr>
          <p:spPr>
            <a:xfrm>
              <a:off x="7044849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1" name="Google Shape;9401;ge493a3362c_3_622"/>
            <p:cNvSpPr/>
            <p:nvPr/>
          </p:nvSpPr>
          <p:spPr>
            <a:xfrm>
              <a:off x="7197557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2" name="Google Shape;9402;ge493a3362c_3_622"/>
            <p:cNvSpPr/>
            <p:nvPr/>
          </p:nvSpPr>
          <p:spPr>
            <a:xfrm>
              <a:off x="7350260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3" name="Google Shape;9403;ge493a3362c_3_622"/>
            <p:cNvSpPr/>
            <p:nvPr/>
          </p:nvSpPr>
          <p:spPr>
            <a:xfrm>
              <a:off x="7502968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4" name="Google Shape;9404;ge493a3362c_3_622"/>
            <p:cNvSpPr/>
            <p:nvPr/>
          </p:nvSpPr>
          <p:spPr>
            <a:xfrm>
              <a:off x="7655676" y="945270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5" name="Google Shape;9405;ge493a3362c_3_622"/>
            <p:cNvSpPr/>
            <p:nvPr/>
          </p:nvSpPr>
          <p:spPr>
            <a:xfrm>
              <a:off x="7808385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6" name="Google Shape;9406;ge493a3362c_3_622"/>
            <p:cNvSpPr/>
            <p:nvPr/>
          </p:nvSpPr>
          <p:spPr>
            <a:xfrm>
              <a:off x="7961093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7" name="Google Shape;9407;ge493a3362c_3_622"/>
            <p:cNvSpPr/>
            <p:nvPr/>
          </p:nvSpPr>
          <p:spPr>
            <a:xfrm>
              <a:off x="8113800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8" name="Google Shape;9408;ge493a3362c_3_622"/>
            <p:cNvSpPr/>
            <p:nvPr/>
          </p:nvSpPr>
          <p:spPr>
            <a:xfrm>
              <a:off x="8266509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9" name="Google Shape;9409;ge493a3362c_3_622"/>
            <p:cNvSpPr/>
            <p:nvPr/>
          </p:nvSpPr>
          <p:spPr>
            <a:xfrm>
              <a:off x="20298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0" name="Google Shape;9410;ge493a3362c_3_622"/>
            <p:cNvSpPr/>
            <p:nvPr/>
          </p:nvSpPr>
          <p:spPr>
            <a:xfrm>
              <a:off x="173001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1" name="Google Shape;9411;ge493a3362c_3_622"/>
            <p:cNvSpPr/>
            <p:nvPr/>
          </p:nvSpPr>
          <p:spPr>
            <a:xfrm>
              <a:off x="325709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2" name="Google Shape;9412;ge493a3362c_3_622"/>
            <p:cNvSpPr/>
            <p:nvPr/>
          </p:nvSpPr>
          <p:spPr>
            <a:xfrm>
              <a:off x="478417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3" name="Google Shape;9413;ge493a3362c_3_622"/>
            <p:cNvSpPr/>
            <p:nvPr/>
          </p:nvSpPr>
          <p:spPr>
            <a:xfrm>
              <a:off x="631126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4" name="Google Shape;9414;ge493a3362c_3_622"/>
            <p:cNvSpPr/>
            <p:nvPr/>
          </p:nvSpPr>
          <p:spPr>
            <a:xfrm>
              <a:off x="783834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5" name="Google Shape;9415;ge493a3362c_3_622"/>
            <p:cNvSpPr/>
            <p:nvPr/>
          </p:nvSpPr>
          <p:spPr>
            <a:xfrm>
              <a:off x="936542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6" name="Google Shape;9416;ge493a3362c_3_622"/>
            <p:cNvSpPr/>
            <p:nvPr/>
          </p:nvSpPr>
          <p:spPr>
            <a:xfrm>
              <a:off x="1089250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7" name="Google Shape;9417;ge493a3362c_3_622"/>
            <p:cNvSpPr/>
            <p:nvPr/>
          </p:nvSpPr>
          <p:spPr>
            <a:xfrm>
              <a:off x="6739433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8" name="Google Shape;9418;ge493a3362c_3_622"/>
            <p:cNvSpPr/>
            <p:nvPr/>
          </p:nvSpPr>
          <p:spPr>
            <a:xfrm>
              <a:off x="6892140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9" name="Google Shape;9419;ge493a3362c_3_622"/>
            <p:cNvSpPr/>
            <p:nvPr/>
          </p:nvSpPr>
          <p:spPr>
            <a:xfrm>
              <a:off x="7044849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0" name="Google Shape;9420;ge493a3362c_3_622"/>
            <p:cNvSpPr/>
            <p:nvPr/>
          </p:nvSpPr>
          <p:spPr>
            <a:xfrm>
              <a:off x="7197557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1" name="Google Shape;9421;ge493a3362c_3_622"/>
            <p:cNvSpPr/>
            <p:nvPr/>
          </p:nvSpPr>
          <p:spPr>
            <a:xfrm>
              <a:off x="7350260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2" name="Google Shape;9422;ge493a3362c_3_622"/>
            <p:cNvSpPr/>
            <p:nvPr/>
          </p:nvSpPr>
          <p:spPr>
            <a:xfrm>
              <a:off x="7502968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3" name="Google Shape;9423;ge493a3362c_3_622"/>
            <p:cNvSpPr/>
            <p:nvPr/>
          </p:nvSpPr>
          <p:spPr>
            <a:xfrm>
              <a:off x="7655676" y="960542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4" name="Google Shape;9424;ge493a3362c_3_622"/>
            <p:cNvSpPr/>
            <p:nvPr/>
          </p:nvSpPr>
          <p:spPr>
            <a:xfrm>
              <a:off x="7808385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5" name="Google Shape;9425;ge493a3362c_3_622"/>
            <p:cNvSpPr/>
            <p:nvPr/>
          </p:nvSpPr>
          <p:spPr>
            <a:xfrm>
              <a:off x="7961093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6" name="Google Shape;9426;ge493a3362c_3_622"/>
            <p:cNvSpPr/>
            <p:nvPr/>
          </p:nvSpPr>
          <p:spPr>
            <a:xfrm>
              <a:off x="8113800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7" name="Google Shape;9427;ge493a3362c_3_622"/>
            <p:cNvSpPr/>
            <p:nvPr/>
          </p:nvSpPr>
          <p:spPr>
            <a:xfrm>
              <a:off x="173001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8" name="Google Shape;9428;ge493a3362c_3_622"/>
            <p:cNvSpPr/>
            <p:nvPr/>
          </p:nvSpPr>
          <p:spPr>
            <a:xfrm>
              <a:off x="325709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9" name="Google Shape;9429;ge493a3362c_3_622"/>
            <p:cNvSpPr/>
            <p:nvPr/>
          </p:nvSpPr>
          <p:spPr>
            <a:xfrm>
              <a:off x="478417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0" name="Google Shape;9430;ge493a3362c_3_622"/>
            <p:cNvSpPr/>
            <p:nvPr/>
          </p:nvSpPr>
          <p:spPr>
            <a:xfrm>
              <a:off x="631126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1" name="Google Shape;9431;ge493a3362c_3_622"/>
            <p:cNvSpPr/>
            <p:nvPr/>
          </p:nvSpPr>
          <p:spPr>
            <a:xfrm>
              <a:off x="783834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2" name="Google Shape;9432;ge493a3362c_3_622"/>
            <p:cNvSpPr/>
            <p:nvPr/>
          </p:nvSpPr>
          <p:spPr>
            <a:xfrm>
              <a:off x="936542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3" name="Google Shape;9433;ge493a3362c_3_622"/>
            <p:cNvSpPr/>
            <p:nvPr/>
          </p:nvSpPr>
          <p:spPr>
            <a:xfrm>
              <a:off x="1089250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4" name="Google Shape;9434;ge493a3362c_3_622"/>
            <p:cNvSpPr/>
            <p:nvPr/>
          </p:nvSpPr>
          <p:spPr>
            <a:xfrm>
              <a:off x="1241959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5" name="Google Shape;9435;ge493a3362c_3_622"/>
            <p:cNvSpPr/>
            <p:nvPr/>
          </p:nvSpPr>
          <p:spPr>
            <a:xfrm>
              <a:off x="1394668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6" name="Google Shape;9436;ge493a3362c_3_622"/>
            <p:cNvSpPr/>
            <p:nvPr/>
          </p:nvSpPr>
          <p:spPr>
            <a:xfrm>
              <a:off x="6586725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7" name="Google Shape;9437;ge493a3362c_3_622"/>
            <p:cNvSpPr/>
            <p:nvPr/>
          </p:nvSpPr>
          <p:spPr>
            <a:xfrm>
              <a:off x="6739433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8" name="Google Shape;9438;ge493a3362c_3_622"/>
            <p:cNvSpPr/>
            <p:nvPr/>
          </p:nvSpPr>
          <p:spPr>
            <a:xfrm>
              <a:off x="6892140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9" name="Google Shape;9439;ge493a3362c_3_622"/>
            <p:cNvSpPr/>
            <p:nvPr/>
          </p:nvSpPr>
          <p:spPr>
            <a:xfrm>
              <a:off x="7044849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0" name="Google Shape;9440;ge493a3362c_3_622"/>
            <p:cNvSpPr/>
            <p:nvPr/>
          </p:nvSpPr>
          <p:spPr>
            <a:xfrm>
              <a:off x="7197557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1" name="Google Shape;9441;ge493a3362c_3_622"/>
            <p:cNvSpPr/>
            <p:nvPr/>
          </p:nvSpPr>
          <p:spPr>
            <a:xfrm>
              <a:off x="7350260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2" name="Google Shape;9442;ge493a3362c_3_622"/>
            <p:cNvSpPr/>
            <p:nvPr/>
          </p:nvSpPr>
          <p:spPr>
            <a:xfrm>
              <a:off x="7502968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3" name="Google Shape;9443;ge493a3362c_3_622"/>
            <p:cNvSpPr/>
            <p:nvPr/>
          </p:nvSpPr>
          <p:spPr>
            <a:xfrm>
              <a:off x="7655676" y="975812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4" name="Google Shape;9444;ge493a3362c_3_622"/>
            <p:cNvSpPr/>
            <p:nvPr/>
          </p:nvSpPr>
          <p:spPr>
            <a:xfrm>
              <a:off x="7808385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5" name="Google Shape;9445;ge493a3362c_3_622"/>
            <p:cNvSpPr/>
            <p:nvPr/>
          </p:nvSpPr>
          <p:spPr>
            <a:xfrm>
              <a:off x="7961093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6" name="Google Shape;9446;ge493a3362c_3_622"/>
            <p:cNvSpPr/>
            <p:nvPr/>
          </p:nvSpPr>
          <p:spPr>
            <a:xfrm>
              <a:off x="325709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7" name="Google Shape;9447;ge493a3362c_3_622"/>
            <p:cNvSpPr/>
            <p:nvPr/>
          </p:nvSpPr>
          <p:spPr>
            <a:xfrm>
              <a:off x="478417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8" name="Google Shape;9448;ge493a3362c_3_622"/>
            <p:cNvSpPr/>
            <p:nvPr/>
          </p:nvSpPr>
          <p:spPr>
            <a:xfrm>
              <a:off x="631126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9" name="Google Shape;9449;ge493a3362c_3_622"/>
            <p:cNvSpPr/>
            <p:nvPr/>
          </p:nvSpPr>
          <p:spPr>
            <a:xfrm>
              <a:off x="783834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0" name="Google Shape;9450;ge493a3362c_3_622"/>
            <p:cNvSpPr/>
            <p:nvPr/>
          </p:nvSpPr>
          <p:spPr>
            <a:xfrm>
              <a:off x="936542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1" name="Google Shape;9451;ge493a3362c_3_622"/>
            <p:cNvSpPr/>
            <p:nvPr/>
          </p:nvSpPr>
          <p:spPr>
            <a:xfrm>
              <a:off x="1089250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2" name="Google Shape;9452;ge493a3362c_3_622"/>
            <p:cNvSpPr/>
            <p:nvPr/>
          </p:nvSpPr>
          <p:spPr>
            <a:xfrm>
              <a:off x="1241959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3" name="Google Shape;9453;ge493a3362c_3_622"/>
            <p:cNvSpPr/>
            <p:nvPr/>
          </p:nvSpPr>
          <p:spPr>
            <a:xfrm>
              <a:off x="1394668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4" name="Google Shape;9454;ge493a3362c_3_622"/>
            <p:cNvSpPr/>
            <p:nvPr/>
          </p:nvSpPr>
          <p:spPr>
            <a:xfrm>
              <a:off x="1547370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5" name="Google Shape;9455;ge493a3362c_3_622"/>
            <p:cNvSpPr/>
            <p:nvPr/>
          </p:nvSpPr>
          <p:spPr>
            <a:xfrm>
              <a:off x="6434016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6" name="Google Shape;9456;ge493a3362c_3_622"/>
            <p:cNvSpPr/>
            <p:nvPr/>
          </p:nvSpPr>
          <p:spPr>
            <a:xfrm>
              <a:off x="6586725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7" name="Google Shape;9457;ge493a3362c_3_622"/>
            <p:cNvSpPr/>
            <p:nvPr/>
          </p:nvSpPr>
          <p:spPr>
            <a:xfrm>
              <a:off x="6739433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8" name="Google Shape;9458;ge493a3362c_3_622"/>
            <p:cNvSpPr/>
            <p:nvPr/>
          </p:nvSpPr>
          <p:spPr>
            <a:xfrm>
              <a:off x="6892140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9" name="Google Shape;9459;ge493a3362c_3_622"/>
            <p:cNvSpPr/>
            <p:nvPr/>
          </p:nvSpPr>
          <p:spPr>
            <a:xfrm>
              <a:off x="7044849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0" name="Google Shape;9460;ge493a3362c_3_622"/>
            <p:cNvSpPr/>
            <p:nvPr/>
          </p:nvSpPr>
          <p:spPr>
            <a:xfrm>
              <a:off x="7197557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1" name="Google Shape;9461;ge493a3362c_3_622"/>
            <p:cNvSpPr/>
            <p:nvPr/>
          </p:nvSpPr>
          <p:spPr>
            <a:xfrm>
              <a:off x="7350260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2" name="Google Shape;9462;ge493a3362c_3_622"/>
            <p:cNvSpPr/>
            <p:nvPr/>
          </p:nvSpPr>
          <p:spPr>
            <a:xfrm>
              <a:off x="7502968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3" name="Google Shape;9463;ge493a3362c_3_622"/>
            <p:cNvSpPr/>
            <p:nvPr/>
          </p:nvSpPr>
          <p:spPr>
            <a:xfrm>
              <a:off x="7655676" y="991083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4" name="Google Shape;9464;ge493a3362c_3_622"/>
            <p:cNvSpPr/>
            <p:nvPr/>
          </p:nvSpPr>
          <p:spPr>
            <a:xfrm>
              <a:off x="7808385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5" name="Google Shape;9465;ge493a3362c_3_622"/>
            <p:cNvSpPr/>
            <p:nvPr/>
          </p:nvSpPr>
          <p:spPr>
            <a:xfrm>
              <a:off x="478417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6" name="Google Shape;9466;ge493a3362c_3_622"/>
            <p:cNvSpPr/>
            <p:nvPr/>
          </p:nvSpPr>
          <p:spPr>
            <a:xfrm>
              <a:off x="631126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7" name="Google Shape;9467;ge493a3362c_3_622"/>
            <p:cNvSpPr/>
            <p:nvPr/>
          </p:nvSpPr>
          <p:spPr>
            <a:xfrm>
              <a:off x="783834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8" name="Google Shape;9468;ge493a3362c_3_622"/>
            <p:cNvSpPr/>
            <p:nvPr/>
          </p:nvSpPr>
          <p:spPr>
            <a:xfrm>
              <a:off x="936542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9" name="Google Shape;9469;ge493a3362c_3_622"/>
            <p:cNvSpPr/>
            <p:nvPr/>
          </p:nvSpPr>
          <p:spPr>
            <a:xfrm>
              <a:off x="1089250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0" name="Google Shape;9470;ge493a3362c_3_622"/>
            <p:cNvSpPr/>
            <p:nvPr/>
          </p:nvSpPr>
          <p:spPr>
            <a:xfrm>
              <a:off x="1241959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1" name="Google Shape;9471;ge493a3362c_3_622"/>
            <p:cNvSpPr/>
            <p:nvPr/>
          </p:nvSpPr>
          <p:spPr>
            <a:xfrm>
              <a:off x="1394668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2" name="Google Shape;9472;ge493a3362c_3_622"/>
            <p:cNvSpPr/>
            <p:nvPr/>
          </p:nvSpPr>
          <p:spPr>
            <a:xfrm>
              <a:off x="1547370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3" name="Google Shape;9473;ge493a3362c_3_622"/>
            <p:cNvSpPr/>
            <p:nvPr/>
          </p:nvSpPr>
          <p:spPr>
            <a:xfrm>
              <a:off x="1700079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4" name="Google Shape;9474;ge493a3362c_3_622"/>
            <p:cNvSpPr/>
            <p:nvPr/>
          </p:nvSpPr>
          <p:spPr>
            <a:xfrm>
              <a:off x="1852787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5" name="Google Shape;9475;ge493a3362c_3_622"/>
            <p:cNvSpPr/>
            <p:nvPr/>
          </p:nvSpPr>
          <p:spPr>
            <a:xfrm>
              <a:off x="6128600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6" name="Google Shape;9476;ge493a3362c_3_622"/>
            <p:cNvSpPr/>
            <p:nvPr/>
          </p:nvSpPr>
          <p:spPr>
            <a:xfrm>
              <a:off x="6281308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7" name="Google Shape;9477;ge493a3362c_3_622"/>
            <p:cNvSpPr/>
            <p:nvPr/>
          </p:nvSpPr>
          <p:spPr>
            <a:xfrm>
              <a:off x="6434016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8" name="Google Shape;9478;ge493a3362c_3_622"/>
            <p:cNvSpPr/>
            <p:nvPr/>
          </p:nvSpPr>
          <p:spPr>
            <a:xfrm>
              <a:off x="6586725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9" name="Google Shape;9479;ge493a3362c_3_622"/>
            <p:cNvSpPr/>
            <p:nvPr/>
          </p:nvSpPr>
          <p:spPr>
            <a:xfrm>
              <a:off x="6739433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0" name="Google Shape;9480;ge493a3362c_3_622"/>
            <p:cNvSpPr/>
            <p:nvPr/>
          </p:nvSpPr>
          <p:spPr>
            <a:xfrm>
              <a:off x="6892140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1" name="Google Shape;9481;ge493a3362c_3_622"/>
            <p:cNvSpPr/>
            <p:nvPr/>
          </p:nvSpPr>
          <p:spPr>
            <a:xfrm>
              <a:off x="7044849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2" name="Google Shape;9482;ge493a3362c_3_622"/>
            <p:cNvSpPr/>
            <p:nvPr/>
          </p:nvSpPr>
          <p:spPr>
            <a:xfrm>
              <a:off x="7197557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3" name="Google Shape;9483;ge493a3362c_3_622"/>
            <p:cNvSpPr/>
            <p:nvPr/>
          </p:nvSpPr>
          <p:spPr>
            <a:xfrm>
              <a:off x="7350260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4" name="Google Shape;9484;ge493a3362c_3_622"/>
            <p:cNvSpPr/>
            <p:nvPr/>
          </p:nvSpPr>
          <p:spPr>
            <a:xfrm>
              <a:off x="7502968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5" name="Google Shape;9485;ge493a3362c_3_622"/>
            <p:cNvSpPr/>
            <p:nvPr/>
          </p:nvSpPr>
          <p:spPr>
            <a:xfrm>
              <a:off x="7655676" y="1006354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6" name="Google Shape;9486;ge493a3362c_3_622"/>
            <p:cNvSpPr/>
            <p:nvPr/>
          </p:nvSpPr>
          <p:spPr>
            <a:xfrm>
              <a:off x="631126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7" name="Google Shape;9487;ge493a3362c_3_622"/>
            <p:cNvSpPr/>
            <p:nvPr/>
          </p:nvSpPr>
          <p:spPr>
            <a:xfrm>
              <a:off x="783834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8" name="Google Shape;9488;ge493a3362c_3_622"/>
            <p:cNvSpPr/>
            <p:nvPr/>
          </p:nvSpPr>
          <p:spPr>
            <a:xfrm>
              <a:off x="936542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9" name="Google Shape;9489;ge493a3362c_3_622"/>
            <p:cNvSpPr/>
            <p:nvPr/>
          </p:nvSpPr>
          <p:spPr>
            <a:xfrm>
              <a:off x="1089250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0" name="Google Shape;9490;ge493a3362c_3_622"/>
            <p:cNvSpPr/>
            <p:nvPr/>
          </p:nvSpPr>
          <p:spPr>
            <a:xfrm>
              <a:off x="1241959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1" name="Google Shape;9491;ge493a3362c_3_622"/>
            <p:cNvSpPr/>
            <p:nvPr/>
          </p:nvSpPr>
          <p:spPr>
            <a:xfrm>
              <a:off x="1394668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2" name="Google Shape;9492;ge493a3362c_3_622"/>
            <p:cNvSpPr/>
            <p:nvPr/>
          </p:nvSpPr>
          <p:spPr>
            <a:xfrm>
              <a:off x="1547370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3" name="Google Shape;9493;ge493a3362c_3_622"/>
            <p:cNvSpPr/>
            <p:nvPr/>
          </p:nvSpPr>
          <p:spPr>
            <a:xfrm>
              <a:off x="1700079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4" name="Google Shape;9494;ge493a3362c_3_622"/>
            <p:cNvSpPr/>
            <p:nvPr/>
          </p:nvSpPr>
          <p:spPr>
            <a:xfrm>
              <a:off x="1852787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5" name="Google Shape;9495;ge493a3362c_3_622"/>
            <p:cNvSpPr/>
            <p:nvPr/>
          </p:nvSpPr>
          <p:spPr>
            <a:xfrm>
              <a:off x="2005495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6" name="Google Shape;9496;ge493a3362c_3_622"/>
            <p:cNvSpPr/>
            <p:nvPr/>
          </p:nvSpPr>
          <p:spPr>
            <a:xfrm>
              <a:off x="2158203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7" name="Google Shape;9497;ge493a3362c_3_622"/>
            <p:cNvSpPr/>
            <p:nvPr/>
          </p:nvSpPr>
          <p:spPr>
            <a:xfrm>
              <a:off x="5823184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8" name="Google Shape;9498;ge493a3362c_3_622"/>
            <p:cNvSpPr/>
            <p:nvPr/>
          </p:nvSpPr>
          <p:spPr>
            <a:xfrm>
              <a:off x="5975892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9" name="Google Shape;9499;ge493a3362c_3_622"/>
            <p:cNvSpPr/>
            <p:nvPr/>
          </p:nvSpPr>
          <p:spPr>
            <a:xfrm>
              <a:off x="6128600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0" name="Google Shape;9500;ge493a3362c_3_622"/>
            <p:cNvSpPr/>
            <p:nvPr/>
          </p:nvSpPr>
          <p:spPr>
            <a:xfrm>
              <a:off x="6281308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1" name="Google Shape;9501;ge493a3362c_3_622"/>
            <p:cNvSpPr/>
            <p:nvPr/>
          </p:nvSpPr>
          <p:spPr>
            <a:xfrm>
              <a:off x="6434016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2" name="Google Shape;9502;ge493a3362c_3_622"/>
            <p:cNvSpPr/>
            <p:nvPr/>
          </p:nvSpPr>
          <p:spPr>
            <a:xfrm>
              <a:off x="6586725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3" name="Google Shape;9503;ge493a3362c_3_622"/>
            <p:cNvSpPr/>
            <p:nvPr/>
          </p:nvSpPr>
          <p:spPr>
            <a:xfrm>
              <a:off x="6739433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4" name="Google Shape;9504;ge493a3362c_3_622"/>
            <p:cNvSpPr/>
            <p:nvPr/>
          </p:nvSpPr>
          <p:spPr>
            <a:xfrm>
              <a:off x="6892140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5" name="Google Shape;9505;ge493a3362c_3_622"/>
            <p:cNvSpPr/>
            <p:nvPr/>
          </p:nvSpPr>
          <p:spPr>
            <a:xfrm>
              <a:off x="7044849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6" name="Google Shape;9506;ge493a3362c_3_622"/>
            <p:cNvSpPr/>
            <p:nvPr/>
          </p:nvSpPr>
          <p:spPr>
            <a:xfrm>
              <a:off x="7197557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7" name="Google Shape;9507;ge493a3362c_3_622"/>
            <p:cNvSpPr/>
            <p:nvPr/>
          </p:nvSpPr>
          <p:spPr>
            <a:xfrm>
              <a:off x="7350260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8" name="Google Shape;9508;ge493a3362c_3_622"/>
            <p:cNvSpPr/>
            <p:nvPr/>
          </p:nvSpPr>
          <p:spPr>
            <a:xfrm>
              <a:off x="7502968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9" name="Google Shape;9509;ge493a3362c_3_622"/>
            <p:cNvSpPr/>
            <p:nvPr/>
          </p:nvSpPr>
          <p:spPr>
            <a:xfrm>
              <a:off x="783834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0" name="Google Shape;9510;ge493a3362c_3_622"/>
            <p:cNvSpPr/>
            <p:nvPr/>
          </p:nvSpPr>
          <p:spPr>
            <a:xfrm>
              <a:off x="936542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1" name="Google Shape;9511;ge493a3362c_3_622"/>
            <p:cNvSpPr/>
            <p:nvPr/>
          </p:nvSpPr>
          <p:spPr>
            <a:xfrm>
              <a:off x="1089250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2" name="Google Shape;9512;ge493a3362c_3_622"/>
            <p:cNvSpPr/>
            <p:nvPr/>
          </p:nvSpPr>
          <p:spPr>
            <a:xfrm>
              <a:off x="1241959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3" name="Google Shape;9513;ge493a3362c_3_622"/>
            <p:cNvSpPr/>
            <p:nvPr/>
          </p:nvSpPr>
          <p:spPr>
            <a:xfrm>
              <a:off x="1394668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4" name="Google Shape;9514;ge493a3362c_3_622"/>
            <p:cNvSpPr/>
            <p:nvPr/>
          </p:nvSpPr>
          <p:spPr>
            <a:xfrm>
              <a:off x="1547370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5" name="Google Shape;9515;ge493a3362c_3_622"/>
            <p:cNvSpPr/>
            <p:nvPr/>
          </p:nvSpPr>
          <p:spPr>
            <a:xfrm>
              <a:off x="1700079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6" name="Google Shape;9516;ge493a3362c_3_622"/>
            <p:cNvSpPr/>
            <p:nvPr/>
          </p:nvSpPr>
          <p:spPr>
            <a:xfrm>
              <a:off x="1852787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7" name="Google Shape;9517;ge493a3362c_3_622"/>
            <p:cNvSpPr/>
            <p:nvPr/>
          </p:nvSpPr>
          <p:spPr>
            <a:xfrm>
              <a:off x="2005495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8" name="Google Shape;9518;ge493a3362c_3_622"/>
            <p:cNvSpPr/>
            <p:nvPr/>
          </p:nvSpPr>
          <p:spPr>
            <a:xfrm>
              <a:off x="2158203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9" name="Google Shape;9519;ge493a3362c_3_622"/>
            <p:cNvSpPr/>
            <p:nvPr/>
          </p:nvSpPr>
          <p:spPr>
            <a:xfrm>
              <a:off x="2310911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0" name="Google Shape;9520;ge493a3362c_3_622"/>
            <p:cNvSpPr/>
            <p:nvPr/>
          </p:nvSpPr>
          <p:spPr>
            <a:xfrm>
              <a:off x="2463620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1" name="Google Shape;9521;ge493a3362c_3_622"/>
            <p:cNvSpPr/>
            <p:nvPr/>
          </p:nvSpPr>
          <p:spPr>
            <a:xfrm>
              <a:off x="2616327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2" name="Google Shape;9522;ge493a3362c_3_622"/>
            <p:cNvSpPr/>
            <p:nvPr/>
          </p:nvSpPr>
          <p:spPr>
            <a:xfrm>
              <a:off x="5365064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3" name="Google Shape;9523;ge493a3362c_3_622"/>
            <p:cNvSpPr/>
            <p:nvPr/>
          </p:nvSpPr>
          <p:spPr>
            <a:xfrm>
              <a:off x="5517773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4" name="Google Shape;9524;ge493a3362c_3_622"/>
            <p:cNvSpPr/>
            <p:nvPr/>
          </p:nvSpPr>
          <p:spPr>
            <a:xfrm>
              <a:off x="5670480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5" name="Google Shape;9525;ge493a3362c_3_622"/>
            <p:cNvSpPr/>
            <p:nvPr/>
          </p:nvSpPr>
          <p:spPr>
            <a:xfrm>
              <a:off x="5823184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6" name="Google Shape;9526;ge493a3362c_3_622"/>
            <p:cNvSpPr/>
            <p:nvPr/>
          </p:nvSpPr>
          <p:spPr>
            <a:xfrm>
              <a:off x="5975892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7" name="Google Shape;9527;ge493a3362c_3_622"/>
            <p:cNvSpPr/>
            <p:nvPr/>
          </p:nvSpPr>
          <p:spPr>
            <a:xfrm>
              <a:off x="6128600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8" name="Google Shape;9528;ge493a3362c_3_622"/>
            <p:cNvSpPr/>
            <p:nvPr/>
          </p:nvSpPr>
          <p:spPr>
            <a:xfrm>
              <a:off x="6281308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9" name="Google Shape;9529;ge493a3362c_3_622"/>
            <p:cNvSpPr/>
            <p:nvPr/>
          </p:nvSpPr>
          <p:spPr>
            <a:xfrm>
              <a:off x="6434016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0" name="Google Shape;9530;ge493a3362c_3_622"/>
            <p:cNvSpPr/>
            <p:nvPr/>
          </p:nvSpPr>
          <p:spPr>
            <a:xfrm>
              <a:off x="6586725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1" name="Google Shape;9531;ge493a3362c_3_622"/>
            <p:cNvSpPr/>
            <p:nvPr/>
          </p:nvSpPr>
          <p:spPr>
            <a:xfrm>
              <a:off x="6739433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2" name="Google Shape;9532;ge493a3362c_3_622"/>
            <p:cNvSpPr/>
            <p:nvPr/>
          </p:nvSpPr>
          <p:spPr>
            <a:xfrm>
              <a:off x="6892140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3" name="Google Shape;9533;ge493a3362c_3_622"/>
            <p:cNvSpPr/>
            <p:nvPr/>
          </p:nvSpPr>
          <p:spPr>
            <a:xfrm>
              <a:off x="7044849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4" name="Google Shape;9534;ge493a3362c_3_622"/>
            <p:cNvSpPr/>
            <p:nvPr/>
          </p:nvSpPr>
          <p:spPr>
            <a:xfrm>
              <a:off x="7197557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5" name="Google Shape;9535;ge493a3362c_3_622"/>
            <p:cNvSpPr/>
            <p:nvPr/>
          </p:nvSpPr>
          <p:spPr>
            <a:xfrm>
              <a:off x="7350260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6" name="Google Shape;9536;ge493a3362c_3_622"/>
            <p:cNvSpPr/>
            <p:nvPr/>
          </p:nvSpPr>
          <p:spPr>
            <a:xfrm>
              <a:off x="936542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7" name="Google Shape;9537;ge493a3362c_3_622"/>
            <p:cNvSpPr/>
            <p:nvPr/>
          </p:nvSpPr>
          <p:spPr>
            <a:xfrm>
              <a:off x="1089250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8" name="Google Shape;9538;ge493a3362c_3_622"/>
            <p:cNvSpPr/>
            <p:nvPr/>
          </p:nvSpPr>
          <p:spPr>
            <a:xfrm>
              <a:off x="1241959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9" name="Google Shape;9539;ge493a3362c_3_622"/>
            <p:cNvSpPr/>
            <p:nvPr/>
          </p:nvSpPr>
          <p:spPr>
            <a:xfrm>
              <a:off x="1394668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0" name="Google Shape;9540;ge493a3362c_3_622"/>
            <p:cNvSpPr/>
            <p:nvPr/>
          </p:nvSpPr>
          <p:spPr>
            <a:xfrm>
              <a:off x="1547370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1" name="Google Shape;9541;ge493a3362c_3_622"/>
            <p:cNvSpPr/>
            <p:nvPr/>
          </p:nvSpPr>
          <p:spPr>
            <a:xfrm>
              <a:off x="1700079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2" name="Google Shape;9542;ge493a3362c_3_622"/>
            <p:cNvSpPr/>
            <p:nvPr/>
          </p:nvSpPr>
          <p:spPr>
            <a:xfrm>
              <a:off x="1852787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3" name="Google Shape;9543;ge493a3362c_3_622"/>
            <p:cNvSpPr/>
            <p:nvPr/>
          </p:nvSpPr>
          <p:spPr>
            <a:xfrm>
              <a:off x="2005495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4" name="Google Shape;9544;ge493a3362c_3_622"/>
            <p:cNvSpPr/>
            <p:nvPr/>
          </p:nvSpPr>
          <p:spPr>
            <a:xfrm>
              <a:off x="2158203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5" name="Google Shape;9545;ge493a3362c_3_622"/>
            <p:cNvSpPr/>
            <p:nvPr/>
          </p:nvSpPr>
          <p:spPr>
            <a:xfrm>
              <a:off x="2310911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6" name="Google Shape;9546;ge493a3362c_3_622"/>
            <p:cNvSpPr/>
            <p:nvPr/>
          </p:nvSpPr>
          <p:spPr>
            <a:xfrm>
              <a:off x="2463620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7" name="Google Shape;9547;ge493a3362c_3_622"/>
            <p:cNvSpPr/>
            <p:nvPr/>
          </p:nvSpPr>
          <p:spPr>
            <a:xfrm>
              <a:off x="2616327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8" name="Google Shape;9548;ge493a3362c_3_622"/>
            <p:cNvSpPr/>
            <p:nvPr/>
          </p:nvSpPr>
          <p:spPr>
            <a:xfrm>
              <a:off x="2769036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9" name="Google Shape;9549;ge493a3362c_3_622"/>
            <p:cNvSpPr/>
            <p:nvPr/>
          </p:nvSpPr>
          <p:spPr>
            <a:xfrm>
              <a:off x="2921744" y="10521670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0" name="Google Shape;9550;ge493a3362c_3_622"/>
            <p:cNvSpPr/>
            <p:nvPr/>
          </p:nvSpPr>
          <p:spPr>
            <a:xfrm>
              <a:off x="3074447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1" name="Google Shape;9551;ge493a3362c_3_622"/>
            <p:cNvSpPr/>
            <p:nvPr/>
          </p:nvSpPr>
          <p:spPr>
            <a:xfrm>
              <a:off x="3227155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2" name="Google Shape;9552;ge493a3362c_3_622"/>
            <p:cNvSpPr/>
            <p:nvPr/>
          </p:nvSpPr>
          <p:spPr>
            <a:xfrm>
              <a:off x="3379863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3" name="Google Shape;9553;ge493a3362c_3_622"/>
            <p:cNvSpPr/>
            <p:nvPr/>
          </p:nvSpPr>
          <p:spPr>
            <a:xfrm>
              <a:off x="4754232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4" name="Google Shape;9554;ge493a3362c_3_622"/>
            <p:cNvSpPr/>
            <p:nvPr/>
          </p:nvSpPr>
          <p:spPr>
            <a:xfrm>
              <a:off x="4906940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5" name="Google Shape;9555;ge493a3362c_3_622"/>
            <p:cNvSpPr/>
            <p:nvPr/>
          </p:nvSpPr>
          <p:spPr>
            <a:xfrm>
              <a:off x="5059648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6" name="Google Shape;9556;ge493a3362c_3_622"/>
            <p:cNvSpPr/>
            <p:nvPr/>
          </p:nvSpPr>
          <p:spPr>
            <a:xfrm>
              <a:off x="5212356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7" name="Google Shape;9557;ge493a3362c_3_622"/>
            <p:cNvSpPr/>
            <p:nvPr/>
          </p:nvSpPr>
          <p:spPr>
            <a:xfrm>
              <a:off x="5365064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8" name="Google Shape;9558;ge493a3362c_3_622"/>
            <p:cNvSpPr/>
            <p:nvPr/>
          </p:nvSpPr>
          <p:spPr>
            <a:xfrm>
              <a:off x="5517773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9" name="Google Shape;9559;ge493a3362c_3_622"/>
            <p:cNvSpPr/>
            <p:nvPr/>
          </p:nvSpPr>
          <p:spPr>
            <a:xfrm>
              <a:off x="5670480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0" name="Google Shape;9560;ge493a3362c_3_622"/>
            <p:cNvSpPr/>
            <p:nvPr/>
          </p:nvSpPr>
          <p:spPr>
            <a:xfrm>
              <a:off x="5823184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1" name="Google Shape;9561;ge493a3362c_3_622"/>
            <p:cNvSpPr/>
            <p:nvPr/>
          </p:nvSpPr>
          <p:spPr>
            <a:xfrm>
              <a:off x="5975892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2" name="Google Shape;9562;ge493a3362c_3_622"/>
            <p:cNvSpPr/>
            <p:nvPr/>
          </p:nvSpPr>
          <p:spPr>
            <a:xfrm>
              <a:off x="6128600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3" name="Google Shape;9563;ge493a3362c_3_622"/>
            <p:cNvSpPr/>
            <p:nvPr/>
          </p:nvSpPr>
          <p:spPr>
            <a:xfrm>
              <a:off x="6281308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4" name="Google Shape;9564;ge493a3362c_3_622"/>
            <p:cNvSpPr/>
            <p:nvPr/>
          </p:nvSpPr>
          <p:spPr>
            <a:xfrm>
              <a:off x="6434016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5" name="Google Shape;9565;ge493a3362c_3_622"/>
            <p:cNvSpPr/>
            <p:nvPr/>
          </p:nvSpPr>
          <p:spPr>
            <a:xfrm>
              <a:off x="6586725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6" name="Google Shape;9566;ge493a3362c_3_622"/>
            <p:cNvSpPr/>
            <p:nvPr/>
          </p:nvSpPr>
          <p:spPr>
            <a:xfrm>
              <a:off x="6739433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7" name="Google Shape;9567;ge493a3362c_3_622"/>
            <p:cNvSpPr/>
            <p:nvPr/>
          </p:nvSpPr>
          <p:spPr>
            <a:xfrm>
              <a:off x="6892140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8" name="Google Shape;9568;ge493a3362c_3_622"/>
            <p:cNvSpPr/>
            <p:nvPr/>
          </p:nvSpPr>
          <p:spPr>
            <a:xfrm>
              <a:off x="7044849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9" name="Google Shape;9569;ge493a3362c_3_622"/>
            <p:cNvSpPr/>
            <p:nvPr/>
          </p:nvSpPr>
          <p:spPr>
            <a:xfrm>
              <a:off x="108925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0" name="Google Shape;9570;ge493a3362c_3_622"/>
            <p:cNvSpPr/>
            <p:nvPr/>
          </p:nvSpPr>
          <p:spPr>
            <a:xfrm>
              <a:off x="1241959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1" name="Google Shape;9571;ge493a3362c_3_622"/>
            <p:cNvSpPr/>
            <p:nvPr/>
          </p:nvSpPr>
          <p:spPr>
            <a:xfrm>
              <a:off x="1394668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2" name="Google Shape;9572;ge493a3362c_3_622"/>
            <p:cNvSpPr/>
            <p:nvPr/>
          </p:nvSpPr>
          <p:spPr>
            <a:xfrm>
              <a:off x="1547370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3" name="Google Shape;9573;ge493a3362c_3_622"/>
            <p:cNvSpPr/>
            <p:nvPr/>
          </p:nvSpPr>
          <p:spPr>
            <a:xfrm>
              <a:off x="1700079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4" name="Google Shape;9574;ge493a3362c_3_622"/>
            <p:cNvSpPr/>
            <p:nvPr/>
          </p:nvSpPr>
          <p:spPr>
            <a:xfrm>
              <a:off x="1852787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5" name="Google Shape;9575;ge493a3362c_3_622"/>
            <p:cNvSpPr/>
            <p:nvPr/>
          </p:nvSpPr>
          <p:spPr>
            <a:xfrm>
              <a:off x="2005495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6" name="Google Shape;9576;ge493a3362c_3_622"/>
            <p:cNvSpPr/>
            <p:nvPr/>
          </p:nvSpPr>
          <p:spPr>
            <a:xfrm>
              <a:off x="2158203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7" name="Google Shape;9577;ge493a3362c_3_622"/>
            <p:cNvSpPr/>
            <p:nvPr/>
          </p:nvSpPr>
          <p:spPr>
            <a:xfrm>
              <a:off x="2310911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8" name="Google Shape;9578;ge493a3362c_3_622"/>
            <p:cNvSpPr/>
            <p:nvPr/>
          </p:nvSpPr>
          <p:spPr>
            <a:xfrm>
              <a:off x="246362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9" name="Google Shape;9579;ge493a3362c_3_622"/>
            <p:cNvSpPr/>
            <p:nvPr/>
          </p:nvSpPr>
          <p:spPr>
            <a:xfrm>
              <a:off x="2616327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0" name="Google Shape;9580;ge493a3362c_3_622"/>
            <p:cNvSpPr/>
            <p:nvPr/>
          </p:nvSpPr>
          <p:spPr>
            <a:xfrm>
              <a:off x="2769036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1" name="Google Shape;9581;ge493a3362c_3_622"/>
            <p:cNvSpPr/>
            <p:nvPr/>
          </p:nvSpPr>
          <p:spPr>
            <a:xfrm>
              <a:off x="2921744" y="1067437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2" name="Google Shape;9582;ge493a3362c_3_622"/>
            <p:cNvSpPr/>
            <p:nvPr/>
          </p:nvSpPr>
          <p:spPr>
            <a:xfrm>
              <a:off x="3074447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3" name="Google Shape;9583;ge493a3362c_3_622"/>
            <p:cNvSpPr/>
            <p:nvPr/>
          </p:nvSpPr>
          <p:spPr>
            <a:xfrm>
              <a:off x="3227155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4" name="Google Shape;9584;ge493a3362c_3_622"/>
            <p:cNvSpPr/>
            <p:nvPr/>
          </p:nvSpPr>
          <p:spPr>
            <a:xfrm>
              <a:off x="3379863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5" name="Google Shape;9585;ge493a3362c_3_622"/>
            <p:cNvSpPr/>
            <p:nvPr/>
          </p:nvSpPr>
          <p:spPr>
            <a:xfrm>
              <a:off x="3532571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6" name="Google Shape;9586;ge493a3362c_3_622"/>
            <p:cNvSpPr/>
            <p:nvPr/>
          </p:nvSpPr>
          <p:spPr>
            <a:xfrm>
              <a:off x="368528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7" name="Google Shape;9587;ge493a3362c_3_622"/>
            <p:cNvSpPr/>
            <p:nvPr/>
          </p:nvSpPr>
          <p:spPr>
            <a:xfrm>
              <a:off x="3837987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8" name="Google Shape;9588;ge493a3362c_3_622"/>
            <p:cNvSpPr/>
            <p:nvPr/>
          </p:nvSpPr>
          <p:spPr>
            <a:xfrm>
              <a:off x="3990696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9" name="Google Shape;9589;ge493a3362c_3_622"/>
            <p:cNvSpPr/>
            <p:nvPr/>
          </p:nvSpPr>
          <p:spPr>
            <a:xfrm>
              <a:off x="4143404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0" name="Google Shape;9590;ge493a3362c_3_622"/>
            <p:cNvSpPr/>
            <p:nvPr/>
          </p:nvSpPr>
          <p:spPr>
            <a:xfrm>
              <a:off x="4296113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1" name="Google Shape;9591;ge493a3362c_3_622"/>
            <p:cNvSpPr/>
            <p:nvPr/>
          </p:nvSpPr>
          <p:spPr>
            <a:xfrm>
              <a:off x="4448815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2" name="Google Shape;9592;ge493a3362c_3_622"/>
            <p:cNvSpPr/>
            <p:nvPr/>
          </p:nvSpPr>
          <p:spPr>
            <a:xfrm>
              <a:off x="4601523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3" name="Google Shape;9593;ge493a3362c_3_622"/>
            <p:cNvSpPr/>
            <p:nvPr/>
          </p:nvSpPr>
          <p:spPr>
            <a:xfrm>
              <a:off x="4754232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4" name="Google Shape;9594;ge493a3362c_3_622"/>
            <p:cNvSpPr/>
            <p:nvPr/>
          </p:nvSpPr>
          <p:spPr>
            <a:xfrm>
              <a:off x="490694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5" name="Google Shape;9595;ge493a3362c_3_622"/>
            <p:cNvSpPr/>
            <p:nvPr/>
          </p:nvSpPr>
          <p:spPr>
            <a:xfrm>
              <a:off x="5059648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6" name="Google Shape;9596;ge493a3362c_3_622"/>
            <p:cNvSpPr/>
            <p:nvPr/>
          </p:nvSpPr>
          <p:spPr>
            <a:xfrm>
              <a:off x="5212356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7" name="Google Shape;9597;ge493a3362c_3_622"/>
            <p:cNvSpPr/>
            <p:nvPr/>
          </p:nvSpPr>
          <p:spPr>
            <a:xfrm>
              <a:off x="5365064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8" name="Google Shape;9598;ge493a3362c_3_622"/>
            <p:cNvSpPr/>
            <p:nvPr/>
          </p:nvSpPr>
          <p:spPr>
            <a:xfrm>
              <a:off x="5517773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9" name="Google Shape;9599;ge493a3362c_3_622"/>
            <p:cNvSpPr/>
            <p:nvPr/>
          </p:nvSpPr>
          <p:spPr>
            <a:xfrm>
              <a:off x="5670480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0" name="Google Shape;9600;ge493a3362c_3_622"/>
            <p:cNvSpPr/>
            <p:nvPr/>
          </p:nvSpPr>
          <p:spPr>
            <a:xfrm>
              <a:off x="5823184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1" name="Google Shape;9601;ge493a3362c_3_622"/>
            <p:cNvSpPr/>
            <p:nvPr/>
          </p:nvSpPr>
          <p:spPr>
            <a:xfrm>
              <a:off x="5975892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2" name="Google Shape;9602;ge493a3362c_3_622"/>
            <p:cNvSpPr/>
            <p:nvPr/>
          </p:nvSpPr>
          <p:spPr>
            <a:xfrm>
              <a:off x="612860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3" name="Google Shape;9603;ge493a3362c_3_622"/>
            <p:cNvSpPr/>
            <p:nvPr/>
          </p:nvSpPr>
          <p:spPr>
            <a:xfrm>
              <a:off x="6281308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4" name="Google Shape;9604;ge493a3362c_3_622"/>
            <p:cNvSpPr/>
            <p:nvPr/>
          </p:nvSpPr>
          <p:spPr>
            <a:xfrm>
              <a:off x="6434016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5" name="Google Shape;9605;ge493a3362c_3_622"/>
            <p:cNvSpPr/>
            <p:nvPr/>
          </p:nvSpPr>
          <p:spPr>
            <a:xfrm>
              <a:off x="6586725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6" name="Google Shape;9606;ge493a3362c_3_622"/>
            <p:cNvSpPr/>
            <p:nvPr/>
          </p:nvSpPr>
          <p:spPr>
            <a:xfrm>
              <a:off x="6739433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7" name="Google Shape;9607;ge493a3362c_3_622"/>
            <p:cNvSpPr/>
            <p:nvPr/>
          </p:nvSpPr>
          <p:spPr>
            <a:xfrm>
              <a:off x="1394668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8" name="Google Shape;9608;ge493a3362c_3_622"/>
            <p:cNvSpPr/>
            <p:nvPr/>
          </p:nvSpPr>
          <p:spPr>
            <a:xfrm>
              <a:off x="1547370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9" name="Google Shape;9609;ge493a3362c_3_622"/>
            <p:cNvSpPr/>
            <p:nvPr/>
          </p:nvSpPr>
          <p:spPr>
            <a:xfrm>
              <a:off x="1700079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0" name="Google Shape;9610;ge493a3362c_3_622"/>
            <p:cNvSpPr/>
            <p:nvPr/>
          </p:nvSpPr>
          <p:spPr>
            <a:xfrm>
              <a:off x="1852787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1" name="Google Shape;9611;ge493a3362c_3_622"/>
            <p:cNvSpPr/>
            <p:nvPr/>
          </p:nvSpPr>
          <p:spPr>
            <a:xfrm>
              <a:off x="2005495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2" name="Google Shape;9612;ge493a3362c_3_622"/>
            <p:cNvSpPr/>
            <p:nvPr/>
          </p:nvSpPr>
          <p:spPr>
            <a:xfrm>
              <a:off x="2158203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3" name="Google Shape;9613;ge493a3362c_3_622"/>
            <p:cNvSpPr/>
            <p:nvPr/>
          </p:nvSpPr>
          <p:spPr>
            <a:xfrm>
              <a:off x="2310911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4" name="Google Shape;9614;ge493a3362c_3_622"/>
            <p:cNvSpPr/>
            <p:nvPr/>
          </p:nvSpPr>
          <p:spPr>
            <a:xfrm>
              <a:off x="2463620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5" name="Google Shape;9615;ge493a3362c_3_622"/>
            <p:cNvSpPr/>
            <p:nvPr/>
          </p:nvSpPr>
          <p:spPr>
            <a:xfrm>
              <a:off x="2616327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6" name="Google Shape;9616;ge493a3362c_3_622"/>
            <p:cNvSpPr/>
            <p:nvPr/>
          </p:nvSpPr>
          <p:spPr>
            <a:xfrm>
              <a:off x="2769036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7" name="Google Shape;9617;ge493a3362c_3_622"/>
            <p:cNvSpPr/>
            <p:nvPr/>
          </p:nvSpPr>
          <p:spPr>
            <a:xfrm>
              <a:off x="2921744" y="1082707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8" name="Google Shape;9618;ge493a3362c_3_622"/>
            <p:cNvSpPr/>
            <p:nvPr/>
          </p:nvSpPr>
          <p:spPr>
            <a:xfrm>
              <a:off x="3074447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9" name="Google Shape;9619;ge493a3362c_3_622"/>
            <p:cNvSpPr/>
            <p:nvPr/>
          </p:nvSpPr>
          <p:spPr>
            <a:xfrm>
              <a:off x="3227155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0" name="Google Shape;9620;ge493a3362c_3_622"/>
            <p:cNvSpPr/>
            <p:nvPr/>
          </p:nvSpPr>
          <p:spPr>
            <a:xfrm>
              <a:off x="3379863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1" name="Google Shape;9621;ge493a3362c_3_622"/>
            <p:cNvSpPr/>
            <p:nvPr/>
          </p:nvSpPr>
          <p:spPr>
            <a:xfrm>
              <a:off x="3532571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2" name="Google Shape;9622;ge493a3362c_3_622"/>
            <p:cNvSpPr/>
            <p:nvPr/>
          </p:nvSpPr>
          <p:spPr>
            <a:xfrm>
              <a:off x="3685280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3" name="Google Shape;9623;ge493a3362c_3_622"/>
            <p:cNvSpPr/>
            <p:nvPr/>
          </p:nvSpPr>
          <p:spPr>
            <a:xfrm>
              <a:off x="3837987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4" name="Google Shape;9624;ge493a3362c_3_622"/>
            <p:cNvSpPr/>
            <p:nvPr/>
          </p:nvSpPr>
          <p:spPr>
            <a:xfrm>
              <a:off x="3990696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5" name="Google Shape;9625;ge493a3362c_3_622"/>
            <p:cNvSpPr/>
            <p:nvPr/>
          </p:nvSpPr>
          <p:spPr>
            <a:xfrm>
              <a:off x="4143404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6" name="Google Shape;9626;ge493a3362c_3_622"/>
            <p:cNvSpPr/>
            <p:nvPr/>
          </p:nvSpPr>
          <p:spPr>
            <a:xfrm>
              <a:off x="4296113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7" name="Google Shape;9627;ge493a3362c_3_622"/>
            <p:cNvSpPr/>
            <p:nvPr/>
          </p:nvSpPr>
          <p:spPr>
            <a:xfrm>
              <a:off x="4448815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8" name="Google Shape;9628;ge493a3362c_3_622"/>
            <p:cNvSpPr/>
            <p:nvPr/>
          </p:nvSpPr>
          <p:spPr>
            <a:xfrm>
              <a:off x="4601523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9" name="Google Shape;9629;ge493a3362c_3_622"/>
            <p:cNvSpPr/>
            <p:nvPr/>
          </p:nvSpPr>
          <p:spPr>
            <a:xfrm>
              <a:off x="4754232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0" name="Google Shape;9630;ge493a3362c_3_622"/>
            <p:cNvSpPr/>
            <p:nvPr/>
          </p:nvSpPr>
          <p:spPr>
            <a:xfrm>
              <a:off x="4906940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1" name="Google Shape;9631;ge493a3362c_3_622"/>
            <p:cNvSpPr/>
            <p:nvPr/>
          </p:nvSpPr>
          <p:spPr>
            <a:xfrm>
              <a:off x="5059648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2" name="Google Shape;9632;ge493a3362c_3_622"/>
            <p:cNvSpPr/>
            <p:nvPr/>
          </p:nvSpPr>
          <p:spPr>
            <a:xfrm>
              <a:off x="5212356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3" name="Google Shape;9633;ge493a3362c_3_622"/>
            <p:cNvSpPr/>
            <p:nvPr/>
          </p:nvSpPr>
          <p:spPr>
            <a:xfrm>
              <a:off x="5365064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4" name="Google Shape;9634;ge493a3362c_3_622"/>
            <p:cNvSpPr/>
            <p:nvPr/>
          </p:nvSpPr>
          <p:spPr>
            <a:xfrm>
              <a:off x="5517773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5" name="Google Shape;9635;ge493a3362c_3_622"/>
            <p:cNvSpPr/>
            <p:nvPr/>
          </p:nvSpPr>
          <p:spPr>
            <a:xfrm>
              <a:off x="5670480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6" name="Google Shape;9636;ge493a3362c_3_622"/>
            <p:cNvSpPr/>
            <p:nvPr/>
          </p:nvSpPr>
          <p:spPr>
            <a:xfrm>
              <a:off x="5823184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7" name="Google Shape;9637;ge493a3362c_3_622"/>
            <p:cNvSpPr/>
            <p:nvPr/>
          </p:nvSpPr>
          <p:spPr>
            <a:xfrm>
              <a:off x="5975892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8" name="Google Shape;9638;ge493a3362c_3_622"/>
            <p:cNvSpPr/>
            <p:nvPr/>
          </p:nvSpPr>
          <p:spPr>
            <a:xfrm>
              <a:off x="6128600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9" name="Google Shape;9639;ge493a3362c_3_622"/>
            <p:cNvSpPr/>
            <p:nvPr/>
          </p:nvSpPr>
          <p:spPr>
            <a:xfrm>
              <a:off x="6281308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0" name="Google Shape;9640;ge493a3362c_3_622"/>
            <p:cNvSpPr/>
            <p:nvPr/>
          </p:nvSpPr>
          <p:spPr>
            <a:xfrm>
              <a:off x="6434016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1" name="Google Shape;9641;ge493a3362c_3_622"/>
            <p:cNvSpPr/>
            <p:nvPr/>
          </p:nvSpPr>
          <p:spPr>
            <a:xfrm>
              <a:off x="6586725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2" name="Google Shape;9642;ge493a3362c_3_622"/>
            <p:cNvSpPr/>
            <p:nvPr/>
          </p:nvSpPr>
          <p:spPr>
            <a:xfrm>
              <a:off x="1700079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3" name="Google Shape;9643;ge493a3362c_3_622"/>
            <p:cNvSpPr/>
            <p:nvPr/>
          </p:nvSpPr>
          <p:spPr>
            <a:xfrm>
              <a:off x="1852787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4" name="Google Shape;9644;ge493a3362c_3_622"/>
            <p:cNvSpPr/>
            <p:nvPr/>
          </p:nvSpPr>
          <p:spPr>
            <a:xfrm>
              <a:off x="2005495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5" name="Google Shape;9645;ge493a3362c_3_622"/>
            <p:cNvSpPr/>
            <p:nvPr/>
          </p:nvSpPr>
          <p:spPr>
            <a:xfrm>
              <a:off x="2158203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6" name="Google Shape;9646;ge493a3362c_3_622"/>
            <p:cNvSpPr/>
            <p:nvPr/>
          </p:nvSpPr>
          <p:spPr>
            <a:xfrm>
              <a:off x="2310911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7" name="Google Shape;9647;ge493a3362c_3_622"/>
            <p:cNvSpPr/>
            <p:nvPr/>
          </p:nvSpPr>
          <p:spPr>
            <a:xfrm>
              <a:off x="2463620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8" name="Google Shape;9648;ge493a3362c_3_622"/>
            <p:cNvSpPr/>
            <p:nvPr/>
          </p:nvSpPr>
          <p:spPr>
            <a:xfrm>
              <a:off x="2616327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9" name="Google Shape;9649;ge493a3362c_3_622"/>
            <p:cNvSpPr/>
            <p:nvPr/>
          </p:nvSpPr>
          <p:spPr>
            <a:xfrm>
              <a:off x="2769036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0" name="Google Shape;9650;ge493a3362c_3_622"/>
            <p:cNvSpPr/>
            <p:nvPr/>
          </p:nvSpPr>
          <p:spPr>
            <a:xfrm>
              <a:off x="2921744" y="1097979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1" name="Google Shape;9651;ge493a3362c_3_622"/>
            <p:cNvSpPr/>
            <p:nvPr/>
          </p:nvSpPr>
          <p:spPr>
            <a:xfrm>
              <a:off x="3074447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2" name="Google Shape;9652;ge493a3362c_3_622"/>
            <p:cNvSpPr/>
            <p:nvPr/>
          </p:nvSpPr>
          <p:spPr>
            <a:xfrm>
              <a:off x="3227155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3" name="Google Shape;9653;ge493a3362c_3_622"/>
            <p:cNvSpPr/>
            <p:nvPr/>
          </p:nvSpPr>
          <p:spPr>
            <a:xfrm>
              <a:off x="3379863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4" name="Google Shape;9654;ge493a3362c_3_622"/>
            <p:cNvSpPr/>
            <p:nvPr/>
          </p:nvSpPr>
          <p:spPr>
            <a:xfrm>
              <a:off x="3532571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5" name="Google Shape;9655;ge493a3362c_3_622"/>
            <p:cNvSpPr/>
            <p:nvPr/>
          </p:nvSpPr>
          <p:spPr>
            <a:xfrm>
              <a:off x="3685280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6" name="Google Shape;9656;ge493a3362c_3_622"/>
            <p:cNvSpPr/>
            <p:nvPr/>
          </p:nvSpPr>
          <p:spPr>
            <a:xfrm>
              <a:off x="3837987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7" name="Google Shape;9657;ge493a3362c_3_622"/>
            <p:cNvSpPr/>
            <p:nvPr/>
          </p:nvSpPr>
          <p:spPr>
            <a:xfrm>
              <a:off x="3990696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8" name="Google Shape;9658;ge493a3362c_3_622"/>
            <p:cNvSpPr/>
            <p:nvPr/>
          </p:nvSpPr>
          <p:spPr>
            <a:xfrm>
              <a:off x="4143404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9" name="Google Shape;9659;ge493a3362c_3_622"/>
            <p:cNvSpPr/>
            <p:nvPr/>
          </p:nvSpPr>
          <p:spPr>
            <a:xfrm>
              <a:off x="4296113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0" name="Google Shape;9660;ge493a3362c_3_622"/>
            <p:cNvSpPr/>
            <p:nvPr/>
          </p:nvSpPr>
          <p:spPr>
            <a:xfrm>
              <a:off x="4448815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1" name="Google Shape;9661;ge493a3362c_3_622"/>
            <p:cNvSpPr/>
            <p:nvPr/>
          </p:nvSpPr>
          <p:spPr>
            <a:xfrm>
              <a:off x="4601523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2" name="Google Shape;9662;ge493a3362c_3_622"/>
            <p:cNvSpPr/>
            <p:nvPr/>
          </p:nvSpPr>
          <p:spPr>
            <a:xfrm>
              <a:off x="4754232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3" name="Google Shape;9663;ge493a3362c_3_622"/>
            <p:cNvSpPr/>
            <p:nvPr/>
          </p:nvSpPr>
          <p:spPr>
            <a:xfrm>
              <a:off x="4906940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4" name="Google Shape;9664;ge493a3362c_3_622"/>
            <p:cNvSpPr/>
            <p:nvPr/>
          </p:nvSpPr>
          <p:spPr>
            <a:xfrm>
              <a:off x="5059648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5" name="Google Shape;9665;ge493a3362c_3_622"/>
            <p:cNvSpPr/>
            <p:nvPr/>
          </p:nvSpPr>
          <p:spPr>
            <a:xfrm>
              <a:off x="5212356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6" name="Google Shape;9666;ge493a3362c_3_622"/>
            <p:cNvSpPr/>
            <p:nvPr/>
          </p:nvSpPr>
          <p:spPr>
            <a:xfrm>
              <a:off x="5365064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7" name="Google Shape;9667;ge493a3362c_3_622"/>
            <p:cNvSpPr/>
            <p:nvPr/>
          </p:nvSpPr>
          <p:spPr>
            <a:xfrm>
              <a:off x="5517773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8" name="Google Shape;9668;ge493a3362c_3_622"/>
            <p:cNvSpPr/>
            <p:nvPr/>
          </p:nvSpPr>
          <p:spPr>
            <a:xfrm>
              <a:off x="5670480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9" name="Google Shape;9669;ge493a3362c_3_622"/>
            <p:cNvSpPr/>
            <p:nvPr/>
          </p:nvSpPr>
          <p:spPr>
            <a:xfrm>
              <a:off x="5823184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0" name="Google Shape;9670;ge493a3362c_3_622"/>
            <p:cNvSpPr/>
            <p:nvPr/>
          </p:nvSpPr>
          <p:spPr>
            <a:xfrm>
              <a:off x="5975892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1" name="Google Shape;9671;ge493a3362c_3_622"/>
            <p:cNvSpPr/>
            <p:nvPr/>
          </p:nvSpPr>
          <p:spPr>
            <a:xfrm>
              <a:off x="6128600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2" name="Google Shape;9672;ge493a3362c_3_622"/>
            <p:cNvSpPr/>
            <p:nvPr/>
          </p:nvSpPr>
          <p:spPr>
            <a:xfrm>
              <a:off x="6281308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3" name="Google Shape;9673;ge493a3362c_3_622"/>
            <p:cNvSpPr/>
            <p:nvPr/>
          </p:nvSpPr>
          <p:spPr>
            <a:xfrm>
              <a:off x="2005495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4" name="Google Shape;9674;ge493a3362c_3_622"/>
            <p:cNvSpPr/>
            <p:nvPr/>
          </p:nvSpPr>
          <p:spPr>
            <a:xfrm>
              <a:off x="2158203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5" name="Google Shape;9675;ge493a3362c_3_622"/>
            <p:cNvSpPr/>
            <p:nvPr/>
          </p:nvSpPr>
          <p:spPr>
            <a:xfrm>
              <a:off x="2310911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6" name="Google Shape;9676;ge493a3362c_3_622"/>
            <p:cNvSpPr/>
            <p:nvPr/>
          </p:nvSpPr>
          <p:spPr>
            <a:xfrm>
              <a:off x="2463620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7" name="Google Shape;9677;ge493a3362c_3_622"/>
            <p:cNvSpPr/>
            <p:nvPr/>
          </p:nvSpPr>
          <p:spPr>
            <a:xfrm>
              <a:off x="2616327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8" name="Google Shape;9678;ge493a3362c_3_622"/>
            <p:cNvSpPr/>
            <p:nvPr/>
          </p:nvSpPr>
          <p:spPr>
            <a:xfrm>
              <a:off x="2769036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9" name="Google Shape;9679;ge493a3362c_3_622"/>
            <p:cNvSpPr/>
            <p:nvPr/>
          </p:nvSpPr>
          <p:spPr>
            <a:xfrm>
              <a:off x="2921744" y="1113249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0" name="Google Shape;9680;ge493a3362c_3_622"/>
            <p:cNvSpPr/>
            <p:nvPr/>
          </p:nvSpPr>
          <p:spPr>
            <a:xfrm>
              <a:off x="3074447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1" name="Google Shape;9681;ge493a3362c_3_622"/>
            <p:cNvSpPr/>
            <p:nvPr/>
          </p:nvSpPr>
          <p:spPr>
            <a:xfrm>
              <a:off x="3227155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2" name="Google Shape;9682;ge493a3362c_3_622"/>
            <p:cNvSpPr/>
            <p:nvPr/>
          </p:nvSpPr>
          <p:spPr>
            <a:xfrm>
              <a:off x="3379863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3" name="Google Shape;9683;ge493a3362c_3_622"/>
            <p:cNvSpPr/>
            <p:nvPr/>
          </p:nvSpPr>
          <p:spPr>
            <a:xfrm>
              <a:off x="3532571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4" name="Google Shape;9684;ge493a3362c_3_622"/>
            <p:cNvSpPr/>
            <p:nvPr/>
          </p:nvSpPr>
          <p:spPr>
            <a:xfrm>
              <a:off x="3685280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5" name="Google Shape;9685;ge493a3362c_3_622"/>
            <p:cNvSpPr/>
            <p:nvPr/>
          </p:nvSpPr>
          <p:spPr>
            <a:xfrm>
              <a:off x="3837987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6" name="Google Shape;9686;ge493a3362c_3_622"/>
            <p:cNvSpPr/>
            <p:nvPr/>
          </p:nvSpPr>
          <p:spPr>
            <a:xfrm>
              <a:off x="3990696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7" name="Google Shape;9687;ge493a3362c_3_622"/>
            <p:cNvSpPr/>
            <p:nvPr/>
          </p:nvSpPr>
          <p:spPr>
            <a:xfrm>
              <a:off x="4143404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8" name="Google Shape;9688;ge493a3362c_3_622"/>
            <p:cNvSpPr/>
            <p:nvPr/>
          </p:nvSpPr>
          <p:spPr>
            <a:xfrm>
              <a:off x="4296113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9" name="Google Shape;9689;ge493a3362c_3_622"/>
            <p:cNvSpPr/>
            <p:nvPr/>
          </p:nvSpPr>
          <p:spPr>
            <a:xfrm>
              <a:off x="4448815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0" name="Google Shape;9690;ge493a3362c_3_622"/>
            <p:cNvSpPr/>
            <p:nvPr/>
          </p:nvSpPr>
          <p:spPr>
            <a:xfrm>
              <a:off x="4601523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1" name="Google Shape;9691;ge493a3362c_3_622"/>
            <p:cNvSpPr/>
            <p:nvPr/>
          </p:nvSpPr>
          <p:spPr>
            <a:xfrm>
              <a:off x="4754232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2" name="Google Shape;9692;ge493a3362c_3_622"/>
            <p:cNvSpPr/>
            <p:nvPr/>
          </p:nvSpPr>
          <p:spPr>
            <a:xfrm>
              <a:off x="4906940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3" name="Google Shape;9693;ge493a3362c_3_622"/>
            <p:cNvSpPr/>
            <p:nvPr/>
          </p:nvSpPr>
          <p:spPr>
            <a:xfrm>
              <a:off x="5059648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4" name="Google Shape;9694;ge493a3362c_3_622"/>
            <p:cNvSpPr/>
            <p:nvPr/>
          </p:nvSpPr>
          <p:spPr>
            <a:xfrm>
              <a:off x="5212356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5" name="Google Shape;9695;ge493a3362c_3_622"/>
            <p:cNvSpPr/>
            <p:nvPr/>
          </p:nvSpPr>
          <p:spPr>
            <a:xfrm>
              <a:off x="5365064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6" name="Google Shape;9696;ge493a3362c_3_622"/>
            <p:cNvSpPr/>
            <p:nvPr/>
          </p:nvSpPr>
          <p:spPr>
            <a:xfrm>
              <a:off x="5517773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7" name="Google Shape;9697;ge493a3362c_3_622"/>
            <p:cNvSpPr/>
            <p:nvPr/>
          </p:nvSpPr>
          <p:spPr>
            <a:xfrm>
              <a:off x="5670480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8" name="Google Shape;9698;ge493a3362c_3_622"/>
            <p:cNvSpPr/>
            <p:nvPr/>
          </p:nvSpPr>
          <p:spPr>
            <a:xfrm>
              <a:off x="5823184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9" name="Google Shape;9699;ge493a3362c_3_622"/>
            <p:cNvSpPr/>
            <p:nvPr/>
          </p:nvSpPr>
          <p:spPr>
            <a:xfrm>
              <a:off x="5975892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0" name="Google Shape;9700;ge493a3362c_3_622"/>
            <p:cNvSpPr/>
            <p:nvPr/>
          </p:nvSpPr>
          <p:spPr>
            <a:xfrm>
              <a:off x="2466606" y="11285213"/>
              <a:ext cx="3124835" cy="23495"/>
            </a:xfrm>
            <a:custGeom>
              <a:avLst/>
              <a:gdLst/>
              <a:ahLst/>
              <a:cxnLst/>
              <a:rect l="l" t="t" r="r" b="b"/>
              <a:pathLst>
                <a:path w="3124835" h="23495" extrusionOk="0">
                  <a:moveTo>
                    <a:pt x="70358" y="23317"/>
                  </a:moveTo>
                  <a:lnTo>
                    <a:pt x="62179" y="11176"/>
                  </a:lnTo>
                  <a:lnTo>
                    <a:pt x="50038" y="2997"/>
                  </a:lnTo>
                  <a:lnTo>
                    <a:pt x="35179" y="0"/>
                  </a:lnTo>
                  <a:lnTo>
                    <a:pt x="20320" y="2997"/>
                  </a:lnTo>
                  <a:lnTo>
                    <a:pt x="8191" y="11176"/>
                  </a:lnTo>
                  <a:lnTo>
                    <a:pt x="0" y="23342"/>
                  </a:lnTo>
                  <a:lnTo>
                    <a:pt x="70358" y="23317"/>
                  </a:lnTo>
                  <a:close/>
                </a:path>
                <a:path w="3124835" h="23495" extrusionOk="0">
                  <a:moveTo>
                    <a:pt x="223062" y="23317"/>
                  </a:moveTo>
                  <a:lnTo>
                    <a:pt x="214884" y="11176"/>
                  </a:lnTo>
                  <a:lnTo>
                    <a:pt x="202755" y="2997"/>
                  </a:lnTo>
                  <a:lnTo>
                    <a:pt x="187883" y="0"/>
                  </a:lnTo>
                  <a:lnTo>
                    <a:pt x="173024" y="2997"/>
                  </a:lnTo>
                  <a:lnTo>
                    <a:pt x="160896" y="11176"/>
                  </a:lnTo>
                  <a:lnTo>
                    <a:pt x="152704" y="23342"/>
                  </a:lnTo>
                  <a:lnTo>
                    <a:pt x="223062" y="23317"/>
                  </a:lnTo>
                  <a:close/>
                </a:path>
                <a:path w="3124835" h="23495" extrusionOk="0">
                  <a:moveTo>
                    <a:pt x="375780" y="23317"/>
                  </a:moveTo>
                  <a:lnTo>
                    <a:pt x="367588" y="11176"/>
                  </a:lnTo>
                  <a:lnTo>
                    <a:pt x="355460" y="2997"/>
                  </a:lnTo>
                  <a:lnTo>
                    <a:pt x="340588" y="0"/>
                  </a:lnTo>
                  <a:lnTo>
                    <a:pt x="325742" y="2997"/>
                  </a:lnTo>
                  <a:lnTo>
                    <a:pt x="313601" y="11176"/>
                  </a:lnTo>
                  <a:lnTo>
                    <a:pt x="305422" y="23342"/>
                  </a:lnTo>
                  <a:lnTo>
                    <a:pt x="375780" y="23317"/>
                  </a:lnTo>
                  <a:close/>
                </a:path>
                <a:path w="3124835" h="23495" extrusionOk="0">
                  <a:moveTo>
                    <a:pt x="528485" y="23317"/>
                  </a:moveTo>
                  <a:lnTo>
                    <a:pt x="520306" y="11176"/>
                  </a:lnTo>
                  <a:lnTo>
                    <a:pt x="508165" y="2997"/>
                  </a:lnTo>
                  <a:lnTo>
                    <a:pt x="493306" y="0"/>
                  </a:lnTo>
                  <a:lnTo>
                    <a:pt x="478447" y="2997"/>
                  </a:lnTo>
                  <a:lnTo>
                    <a:pt x="466318" y="11176"/>
                  </a:lnTo>
                  <a:lnTo>
                    <a:pt x="458127" y="23342"/>
                  </a:lnTo>
                  <a:lnTo>
                    <a:pt x="528485" y="23317"/>
                  </a:lnTo>
                  <a:close/>
                </a:path>
                <a:path w="3124835" h="23495" extrusionOk="0">
                  <a:moveTo>
                    <a:pt x="681189" y="23317"/>
                  </a:moveTo>
                  <a:lnTo>
                    <a:pt x="673011" y="11176"/>
                  </a:lnTo>
                  <a:lnTo>
                    <a:pt x="660869" y="2997"/>
                  </a:lnTo>
                  <a:lnTo>
                    <a:pt x="646010" y="0"/>
                  </a:lnTo>
                  <a:lnTo>
                    <a:pt x="631151" y="2997"/>
                  </a:lnTo>
                  <a:lnTo>
                    <a:pt x="619010" y="11176"/>
                  </a:lnTo>
                  <a:lnTo>
                    <a:pt x="610831" y="23342"/>
                  </a:lnTo>
                  <a:lnTo>
                    <a:pt x="681189" y="23317"/>
                  </a:lnTo>
                  <a:close/>
                </a:path>
                <a:path w="3124835" h="23495" extrusionOk="0">
                  <a:moveTo>
                    <a:pt x="833894" y="23317"/>
                  </a:moveTo>
                  <a:lnTo>
                    <a:pt x="825715" y="11176"/>
                  </a:lnTo>
                  <a:lnTo>
                    <a:pt x="813587" y="2997"/>
                  </a:lnTo>
                  <a:lnTo>
                    <a:pt x="798728" y="0"/>
                  </a:lnTo>
                  <a:lnTo>
                    <a:pt x="783856" y="2997"/>
                  </a:lnTo>
                  <a:lnTo>
                    <a:pt x="771728" y="11176"/>
                  </a:lnTo>
                  <a:lnTo>
                    <a:pt x="763536" y="23342"/>
                  </a:lnTo>
                  <a:lnTo>
                    <a:pt x="833894" y="23317"/>
                  </a:lnTo>
                  <a:close/>
                </a:path>
                <a:path w="3124835" h="23495" extrusionOk="0">
                  <a:moveTo>
                    <a:pt x="986599" y="23317"/>
                  </a:moveTo>
                  <a:lnTo>
                    <a:pt x="978420" y="11176"/>
                  </a:lnTo>
                  <a:lnTo>
                    <a:pt x="966279" y="2997"/>
                  </a:lnTo>
                  <a:lnTo>
                    <a:pt x="951420" y="0"/>
                  </a:lnTo>
                  <a:lnTo>
                    <a:pt x="936561" y="2997"/>
                  </a:lnTo>
                  <a:lnTo>
                    <a:pt x="924433" y="11176"/>
                  </a:lnTo>
                  <a:lnTo>
                    <a:pt x="916241" y="23342"/>
                  </a:lnTo>
                  <a:lnTo>
                    <a:pt x="986599" y="23317"/>
                  </a:lnTo>
                  <a:close/>
                </a:path>
                <a:path w="3124835" h="23495" extrusionOk="0">
                  <a:moveTo>
                    <a:pt x="1139317" y="23317"/>
                  </a:moveTo>
                  <a:lnTo>
                    <a:pt x="1131125" y="11176"/>
                  </a:lnTo>
                  <a:lnTo>
                    <a:pt x="1118997" y="2997"/>
                  </a:lnTo>
                  <a:lnTo>
                    <a:pt x="1104125" y="0"/>
                  </a:lnTo>
                  <a:lnTo>
                    <a:pt x="1089279" y="2997"/>
                  </a:lnTo>
                  <a:lnTo>
                    <a:pt x="1077137" y="11176"/>
                  </a:lnTo>
                  <a:lnTo>
                    <a:pt x="1068959" y="23342"/>
                  </a:lnTo>
                  <a:lnTo>
                    <a:pt x="1139317" y="23317"/>
                  </a:lnTo>
                  <a:close/>
                </a:path>
                <a:path w="3124835" h="23495" extrusionOk="0">
                  <a:moveTo>
                    <a:pt x="1292021" y="23317"/>
                  </a:moveTo>
                  <a:lnTo>
                    <a:pt x="1283843" y="11176"/>
                  </a:lnTo>
                  <a:lnTo>
                    <a:pt x="1271701" y="2997"/>
                  </a:lnTo>
                  <a:lnTo>
                    <a:pt x="1256842" y="0"/>
                  </a:lnTo>
                  <a:lnTo>
                    <a:pt x="1241983" y="2997"/>
                  </a:lnTo>
                  <a:lnTo>
                    <a:pt x="1229842" y="11176"/>
                  </a:lnTo>
                  <a:lnTo>
                    <a:pt x="1221663" y="23342"/>
                  </a:lnTo>
                  <a:lnTo>
                    <a:pt x="1292021" y="23317"/>
                  </a:lnTo>
                  <a:close/>
                </a:path>
                <a:path w="3124835" h="23495" extrusionOk="0">
                  <a:moveTo>
                    <a:pt x="1444726" y="23317"/>
                  </a:moveTo>
                  <a:lnTo>
                    <a:pt x="1436547" y="11176"/>
                  </a:lnTo>
                  <a:lnTo>
                    <a:pt x="1424406" y="2997"/>
                  </a:lnTo>
                  <a:lnTo>
                    <a:pt x="1409547" y="0"/>
                  </a:lnTo>
                  <a:lnTo>
                    <a:pt x="1394688" y="2997"/>
                  </a:lnTo>
                  <a:lnTo>
                    <a:pt x="1382560" y="11176"/>
                  </a:lnTo>
                  <a:lnTo>
                    <a:pt x="1374368" y="23342"/>
                  </a:lnTo>
                  <a:lnTo>
                    <a:pt x="1444726" y="23317"/>
                  </a:lnTo>
                  <a:close/>
                </a:path>
                <a:path w="3124835" h="23495" extrusionOk="0">
                  <a:moveTo>
                    <a:pt x="1597431" y="23317"/>
                  </a:moveTo>
                  <a:lnTo>
                    <a:pt x="1589252" y="11176"/>
                  </a:lnTo>
                  <a:lnTo>
                    <a:pt x="1577124" y="2997"/>
                  </a:lnTo>
                  <a:lnTo>
                    <a:pt x="1562252" y="0"/>
                  </a:lnTo>
                  <a:lnTo>
                    <a:pt x="1547393" y="2997"/>
                  </a:lnTo>
                  <a:lnTo>
                    <a:pt x="1535264" y="11176"/>
                  </a:lnTo>
                  <a:lnTo>
                    <a:pt x="1527073" y="23342"/>
                  </a:lnTo>
                  <a:lnTo>
                    <a:pt x="1597431" y="23317"/>
                  </a:lnTo>
                  <a:close/>
                </a:path>
                <a:path w="3124835" h="23495" extrusionOk="0">
                  <a:moveTo>
                    <a:pt x="1750148" y="23317"/>
                  </a:moveTo>
                  <a:lnTo>
                    <a:pt x="1741957" y="11176"/>
                  </a:lnTo>
                  <a:lnTo>
                    <a:pt x="1729828" y="2997"/>
                  </a:lnTo>
                  <a:lnTo>
                    <a:pt x="1714957" y="0"/>
                  </a:lnTo>
                  <a:lnTo>
                    <a:pt x="1700110" y="2997"/>
                  </a:lnTo>
                  <a:lnTo>
                    <a:pt x="1687969" y="11176"/>
                  </a:lnTo>
                  <a:lnTo>
                    <a:pt x="1679790" y="23342"/>
                  </a:lnTo>
                  <a:lnTo>
                    <a:pt x="1750148" y="23317"/>
                  </a:lnTo>
                  <a:close/>
                </a:path>
                <a:path w="3124835" h="23495" extrusionOk="0">
                  <a:moveTo>
                    <a:pt x="1902853" y="23317"/>
                  </a:moveTo>
                  <a:lnTo>
                    <a:pt x="1894674" y="11176"/>
                  </a:lnTo>
                  <a:lnTo>
                    <a:pt x="1882533" y="2997"/>
                  </a:lnTo>
                  <a:lnTo>
                    <a:pt x="1867674" y="0"/>
                  </a:lnTo>
                  <a:lnTo>
                    <a:pt x="1852815" y="2997"/>
                  </a:lnTo>
                  <a:lnTo>
                    <a:pt x="1840687" y="11176"/>
                  </a:lnTo>
                  <a:lnTo>
                    <a:pt x="1832495" y="23342"/>
                  </a:lnTo>
                  <a:lnTo>
                    <a:pt x="1902853" y="23317"/>
                  </a:lnTo>
                  <a:close/>
                </a:path>
                <a:path w="3124835" h="23495" extrusionOk="0">
                  <a:moveTo>
                    <a:pt x="2055558" y="23317"/>
                  </a:moveTo>
                  <a:lnTo>
                    <a:pt x="2047379" y="11176"/>
                  </a:lnTo>
                  <a:lnTo>
                    <a:pt x="2035238" y="2997"/>
                  </a:lnTo>
                  <a:lnTo>
                    <a:pt x="2020379" y="0"/>
                  </a:lnTo>
                  <a:lnTo>
                    <a:pt x="2005520" y="2997"/>
                  </a:lnTo>
                  <a:lnTo>
                    <a:pt x="1993379" y="11176"/>
                  </a:lnTo>
                  <a:lnTo>
                    <a:pt x="1985200" y="23342"/>
                  </a:lnTo>
                  <a:lnTo>
                    <a:pt x="2055558" y="23317"/>
                  </a:lnTo>
                  <a:close/>
                </a:path>
                <a:path w="3124835" h="23495" extrusionOk="0">
                  <a:moveTo>
                    <a:pt x="2208263" y="23317"/>
                  </a:moveTo>
                  <a:lnTo>
                    <a:pt x="2200084" y="11176"/>
                  </a:lnTo>
                  <a:lnTo>
                    <a:pt x="2187956" y="2997"/>
                  </a:lnTo>
                  <a:lnTo>
                    <a:pt x="2173097" y="0"/>
                  </a:lnTo>
                  <a:lnTo>
                    <a:pt x="2158225" y="2997"/>
                  </a:lnTo>
                  <a:lnTo>
                    <a:pt x="2146096" y="11176"/>
                  </a:lnTo>
                  <a:lnTo>
                    <a:pt x="2137905" y="23342"/>
                  </a:lnTo>
                  <a:lnTo>
                    <a:pt x="2208263" y="23317"/>
                  </a:lnTo>
                  <a:close/>
                </a:path>
                <a:path w="3124835" h="23495" extrusionOk="0">
                  <a:moveTo>
                    <a:pt x="2360968" y="23317"/>
                  </a:moveTo>
                  <a:lnTo>
                    <a:pt x="2352789" y="11176"/>
                  </a:lnTo>
                  <a:lnTo>
                    <a:pt x="2340660" y="2997"/>
                  </a:lnTo>
                  <a:lnTo>
                    <a:pt x="2325801" y="0"/>
                  </a:lnTo>
                  <a:lnTo>
                    <a:pt x="2310942" y="2997"/>
                  </a:lnTo>
                  <a:lnTo>
                    <a:pt x="2298801" y="11176"/>
                  </a:lnTo>
                  <a:lnTo>
                    <a:pt x="2290610" y="23342"/>
                  </a:lnTo>
                  <a:lnTo>
                    <a:pt x="2360968" y="23317"/>
                  </a:lnTo>
                  <a:close/>
                </a:path>
                <a:path w="3124835" h="23495" extrusionOk="0">
                  <a:moveTo>
                    <a:pt x="2513685" y="23317"/>
                  </a:moveTo>
                  <a:lnTo>
                    <a:pt x="2505494" y="11176"/>
                  </a:lnTo>
                  <a:lnTo>
                    <a:pt x="2493365" y="2997"/>
                  </a:lnTo>
                  <a:lnTo>
                    <a:pt x="2478494" y="0"/>
                  </a:lnTo>
                  <a:lnTo>
                    <a:pt x="2463647" y="2997"/>
                  </a:lnTo>
                  <a:lnTo>
                    <a:pt x="2451506" y="11176"/>
                  </a:lnTo>
                  <a:lnTo>
                    <a:pt x="2443327" y="23342"/>
                  </a:lnTo>
                  <a:lnTo>
                    <a:pt x="2513685" y="23317"/>
                  </a:lnTo>
                  <a:close/>
                </a:path>
                <a:path w="3124835" h="23495" extrusionOk="0">
                  <a:moveTo>
                    <a:pt x="2666390" y="23317"/>
                  </a:moveTo>
                  <a:lnTo>
                    <a:pt x="2658211" y="11176"/>
                  </a:lnTo>
                  <a:lnTo>
                    <a:pt x="2646070" y="2997"/>
                  </a:lnTo>
                  <a:lnTo>
                    <a:pt x="2631211" y="0"/>
                  </a:lnTo>
                  <a:lnTo>
                    <a:pt x="2616352" y="2997"/>
                  </a:lnTo>
                  <a:lnTo>
                    <a:pt x="2604211" y="11176"/>
                  </a:lnTo>
                  <a:lnTo>
                    <a:pt x="2596032" y="23342"/>
                  </a:lnTo>
                  <a:lnTo>
                    <a:pt x="2666390" y="23317"/>
                  </a:lnTo>
                  <a:close/>
                </a:path>
                <a:path w="3124835" h="23495" extrusionOk="0">
                  <a:moveTo>
                    <a:pt x="2819095" y="23317"/>
                  </a:moveTo>
                  <a:lnTo>
                    <a:pt x="2810916" y="11176"/>
                  </a:lnTo>
                  <a:lnTo>
                    <a:pt x="2798775" y="2997"/>
                  </a:lnTo>
                  <a:lnTo>
                    <a:pt x="2783916" y="0"/>
                  </a:lnTo>
                  <a:lnTo>
                    <a:pt x="2769057" y="2997"/>
                  </a:lnTo>
                  <a:lnTo>
                    <a:pt x="2756928" y="11176"/>
                  </a:lnTo>
                  <a:lnTo>
                    <a:pt x="2748737" y="23342"/>
                  </a:lnTo>
                  <a:lnTo>
                    <a:pt x="2819095" y="23317"/>
                  </a:lnTo>
                  <a:close/>
                </a:path>
                <a:path w="3124835" h="23495" extrusionOk="0">
                  <a:moveTo>
                    <a:pt x="2971800" y="23317"/>
                  </a:moveTo>
                  <a:lnTo>
                    <a:pt x="2963621" y="11176"/>
                  </a:lnTo>
                  <a:lnTo>
                    <a:pt x="2951492" y="2997"/>
                  </a:lnTo>
                  <a:lnTo>
                    <a:pt x="2936621" y="0"/>
                  </a:lnTo>
                  <a:lnTo>
                    <a:pt x="2921762" y="2997"/>
                  </a:lnTo>
                  <a:lnTo>
                    <a:pt x="2909633" y="11176"/>
                  </a:lnTo>
                  <a:lnTo>
                    <a:pt x="2901442" y="23342"/>
                  </a:lnTo>
                  <a:lnTo>
                    <a:pt x="2971800" y="23317"/>
                  </a:lnTo>
                  <a:close/>
                </a:path>
                <a:path w="3124835" h="23495" extrusionOk="0">
                  <a:moveTo>
                    <a:pt x="3124517" y="23317"/>
                  </a:moveTo>
                  <a:lnTo>
                    <a:pt x="3116326" y="11176"/>
                  </a:lnTo>
                  <a:lnTo>
                    <a:pt x="3104197" y="2997"/>
                  </a:lnTo>
                  <a:lnTo>
                    <a:pt x="3089325" y="0"/>
                  </a:lnTo>
                  <a:lnTo>
                    <a:pt x="3074479" y="2997"/>
                  </a:lnTo>
                  <a:lnTo>
                    <a:pt x="3062338" y="11176"/>
                  </a:lnTo>
                  <a:lnTo>
                    <a:pt x="3054159" y="23342"/>
                  </a:lnTo>
                  <a:lnTo>
                    <a:pt x="3124517" y="23317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1" name="Google Shape;9701;ge493a3362c_3_622"/>
            <p:cNvSpPr/>
            <p:nvPr/>
          </p:nvSpPr>
          <p:spPr>
            <a:xfrm>
              <a:off x="13642495" y="557679"/>
              <a:ext cx="6461760" cy="1525270"/>
            </a:xfrm>
            <a:custGeom>
              <a:avLst/>
              <a:gdLst/>
              <a:ahLst/>
              <a:cxnLst/>
              <a:rect l="l" t="t" r="r" b="b"/>
              <a:pathLst>
                <a:path w="6461759" h="1525270" extrusionOk="0">
                  <a:moveTo>
                    <a:pt x="293205" y="0"/>
                  </a:moveTo>
                  <a:lnTo>
                    <a:pt x="0" y="1524956"/>
                  </a:lnTo>
                  <a:lnTo>
                    <a:pt x="6461604" y="1487548"/>
                  </a:lnTo>
                  <a:lnTo>
                    <a:pt x="6461604" y="191369"/>
                  </a:lnTo>
                  <a:lnTo>
                    <a:pt x="293205" y="0"/>
                  </a:lnTo>
                  <a:close/>
                </a:path>
              </a:pathLst>
            </a:custGeom>
            <a:solidFill>
              <a:srgbClr val="5A9EEC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2" name="Google Shape;9702;ge493a3362c_3_622"/>
            <p:cNvSpPr/>
            <p:nvPr/>
          </p:nvSpPr>
          <p:spPr>
            <a:xfrm>
              <a:off x="0" y="0"/>
              <a:ext cx="18114010" cy="1677035"/>
            </a:xfrm>
            <a:custGeom>
              <a:avLst/>
              <a:gdLst/>
              <a:ahLst/>
              <a:cxnLst/>
              <a:rect l="l" t="t" r="r" b="b"/>
              <a:pathLst>
                <a:path w="18114010" h="1677035" extrusionOk="0">
                  <a:moveTo>
                    <a:pt x="18113835" y="0"/>
                  </a:moveTo>
                  <a:lnTo>
                    <a:pt x="0" y="0"/>
                  </a:lnTo>
                  <a:lnTo>
                    <a:pt x="0" y="1676967"/>
                  </a:lnTo>
                  <a:lnTo>
                    <a:pt x="17491561" y="1676967"/>
                  </a:lnTo>
                  <a:lnTo>
                    <a:pt x="18113835" y="0"/>
                  </a:lnTo>
                  <a:close/>
                </a:path>
              </a:pathLst>
            </a:custGeom>
            <a:solidFill>
              <a:srgbClr val="2C3973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0"/>
                <a:buFont typeface="Arial"/>
                <a:buNone/>
              </a:pPr>
              <a:r>
                <a:rPr lang="it-IT" sz="2000" b="0" i="0" u="none" strike="noStrike" cap="none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rPr>
                <a:t> </a:t>
              </a:r>
              <a:endParaRPr dirty="0"/>
            </a:p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0"/>
                <a:buFont typeface="Arial"/>
                <a:buNone/>
              </a:pPr>
              <a:r>
                <a:rPr lang="it-IT" sz="2000" b="0" i="0" u="none" strike="noStrike" cap="none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rPr>
                <a:t>                      </a:t>
              </a:r>
              <a:r>
                <a:rPr lang="it-IT" sz="3000" b="1" i="0" u="none" strike="noStrike" cap="none" dirty="0">
                  <a:solidFill>
                    <a:schemeClr val="lt1"/>
                  </a:solidFill>
                </a:rPr>
                <a:t>   </a:t>
              </a:r>
              <a:r>
                <a:rPr lang="it-IT" sz="3000" b="1" dirty="0">
                  <a:solidFill>
                    <a:schemeClr val="lt1"/>
                  </a:solidFill>
                </a:rPr>
                <a:t>Emilia Romagna </a:t>
              </a:r>
              <a:r>
                <a:rPr lang="it-IT" sz="3000" b="1" i="0" u="none" strike="noStrike" cap="none" dirty="0">
                  <a:solidFill>
                    <a:schemeClr val="lt1"/>
                  </a:solidFill>
                </a:rPr>
                <a:t> </a:t>
              </a:r>
              <a:endParaRPr sz="3000" b="1" i="0" u="none" strike="noStrike" cap="none" dirty="0">
                <a:solidFill>
                  <a:schemeClr val="lt1"/>
                </a:solidFill>
              </a:endParaRPr>
            </a:p>
          </p:txBody>
        </p:sp>
        <p:sp>
          <p:nvSpPr>
            <p:cNvPr id="9703" name="Google Shape;9703;ge493a3362c_3_622"/>
            <p:cNvSpPr/>
            <p:nvPr/>
          </p:nvSpPr>
          <p:spPr>
            <a:xfrm>
              <a:off x="17595850" y="3292475"/>
              <a:ext cx="2004295" cy="578857"/>
            </a:xfrm>
            <a:prstGeom prst="rect">
              <a:avLst/>
            </a:prstGeom>
            <a:blipFill rotWithShape="1">
              <a:blip r:embed="rId12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9704" name="Google Shape;9704;ge493a3362c_3_622" descr="logo istud.png"/>
          <p:cNvPicPr preferRelativeResize="0"/>
          <p:nvPr/>
        </p:nvPicPr>
        <p:blipFill rotWithShape="1">
          <a:blip r:embed="rId13">
            <a:alphaModFix/>
          </a:blip>
          <a:srcRect/>
          <a:stretch/>
        </p:blipFill>
        <p:spPr>
          <a:xfrm>
            <a:off x="6558078" y="194458"/>
            <a:ext cx="3818608" cy="591459"/>
          </a:xfrm>
          <a:prstGeom prst="rect">
            <a:avLst/>
          </a:prstGeom>
          <a:noFill/>
          <a:ln>
            <a:noFill/>
          </a:ln>
        </p:spPr>
      </p:pic>
      <p:sp>
        <p:nvSpPr>
          <p:cNvPr id="9705" name="Google Shape;9705;ge493a3362c_3_622"/>
          <p:cNvSpPr txBox="1"/>
          <p:nvPr/>
        </p:nvSpPr>
        <p:spPr>
          <a:xfrm>
            <a:off x="134472" y="1338550"/>
            <a:ext cx="4047564" cy="55091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>
              <a:buSzPts val="1600"/>
            </a:pPr>
            <a:r>
              <a:rPr lang="it-IT" sz="1600" dirty="0">
                <a:latin typeface="+mj-lt"/>
                <a:cs typeface="Times New Roman" pitchFamily="18" charset="0"/>
              </a:rPr>
              <a:t>Progetto regionale di Telemedicina;  Implementazione dei Servizi di Telemedicina</a:t>
            </a:r>
          </a:p>
          <a:p>
            <a:pPr lvl="0">
              <a:buSzPts val="1600"/>
            </a:pPr>
            <a:endParaRPr lang="it-IT" sz="1600" u="sng" dirty="0">
              <a:latin typeface="+mj-lt"/>
              <a:ea typeface="Times New Roman"/>
              <a:cs typeface="Times New Roman" pitchFamily="18" charset="0"/>
              <a:sym typeface="Times New Roman"/>
            </a:endParaRPr>
          </a:p>
          <a:p>
            <a:pPr lvl="0">
              <a:buSzPts val="1600"/>
            </a:pPr>
            <a:r>
              <a:rPr lang="it-IT" sz="1600" b="0" i="0" u="sng" strike="noStrike" cap="none" dirty="0">
                <a:solidFill>
                  <a:srgbClr val="000000"/>
                </a:solidFill>
                <a:latin typeface="+mj-lt"/>
                <a:ea typeface="Times New Roman"/>
                <a:cs typeface="Times New Roman" pitchFamily="18" charset="0"/>
                <a:sym typeface="Times New Roman"/>
              </a:rPr>
              <a:t>Progetto pilota:</a:t>
            </a:r>
          </a:p>
          <a:p>
            <a:pPr lvl="0">
              <a:buSzPts val="1600"/>
            </a:pPr>
            <a:endParaRPr sz="1600" b="0" i="0" u="sng" strike="noStrike" cap="none" dirty="0">
              <a:solidFill>
                <a:srgbClr val="000000"/>
              </a:solidFill>
              <a:latin typeface="+mj-lt"/>
              <a:ea typeface="Times New Roman"/>
              <a:cs typeface="Times New Roman" pitchFamily="18" charset="0"/>
              <a:sym typeface="Times New Roman"/>
            </a:endParaRPr>
          </a:p>
          <a:p>
            <a:pPr marL="285750" lvl="0" indent="-285750">
              <a:buSzPts val="1600"/>
              <a:buFont typeface="Arial"/>
              <a:buChar char="•"/>
            </a:pPr>
            <a:r>
              <a:rPr lang="it-IT" sz="1600" dirty="0">
                <a:latin typeface="+mj-lt"/>
                <a:cs typeface="Times New Roman" pitchFamily="18" charset="0"/>
              </a:rPr>
              <a:t>Teleconsulto, </a:t>
            </a:r>
            <a:r>
              <a:rPr lang="it-IT" sz="1600" dirty="0" err="1">
                <a:latin typeface="+mj-lt"/>
                <a:cs typeface="Times New Roman" pitchFamily="18" charset="0"/>
              </a:rPr>
              <a:t>televisita</a:t>
            </a:r>
            <a:r>
              <a:rPr lang="it-IT" sz="1600" dirty="0">
                <a:latin typeface="+mj-lt"/>
                <a:cs typeface="Times New Roman" pitchFamily="18" charset="0"/>
              </a:rPr>
              <a:t> e </a:t>
            </a:r>
            <a:r>
              <a:rPr lang="it-IT" sz="1600" dirty="0" err="1">
                <a:latin typeface="+mj-lt"/>
                <a:cs typeface="Times New Roman" pitchFamily="18" charset="0"/>
              </a:rPr>
              <a:t>telemonitoraggio</a:t>
            </a:r>
            <a:r>
              <a:rPr lang="it-IT" sz="1600" dirty="0">
                <a:latin typeface="+mj-lt"/>
                <a:cs typeface="Times New Roman" pitchFamily="18" charset="0"/>
              </a:rPr>
              <a:t> per i pazienti cronici con profilo di rischio alto o molto alto residenti in aree montane</a:t>
            </a:r>
          </a:p>
          <a:p>
            <a:pPr marL="285750" lvl="0" indent="-285750">
              <a:buSzPts val="1600"/>
              <a:buFont typeface="Arial"/>
              <a:buChar char="•"/>
            </a:pPr>
            <a:endParaRPr lang="it-IT" sz="1600" dirty="0">
              <a:latin typeface="+mj-lt"/>
              <a:cs typeface="Times New Roman" pitchFamily="18" charset="0"/>
            </a:endParaRPr>
          </a:p>
          <a:p>
            <a:pPr marL="285750" lvl="0" indent="-285750">
              <a:buSzPts val="1600"/>
            </a:pPr>
            <a:endParaRPr lang="it-IT" sz="1600" dirty="0">
              <a:latin typeface="+mj-lt"/>
              <a:cs typeface="Times New Roman" pitchFamily="18" charset="0"/>
            </a:endParaRPr>
          </a:p>
          <a:p>
            <a:pPr marL="342900" lvl="0" indent="-342900">
              <a:buSzPts val="1600"/>
              <a:buFont typeface="+mj-lt"/>
              <a:buAutoNum type="arabicPeriod"/>
            </a:pPr>
            <a:r>
              <a:rPr lang="it-IT" sz="1600" dirty="0">
                <a:latin typeface="+mj-lt"/>
                <a:cs typeface="Times New Roman" pitchFamily="18" charset="0"/>
              </a:rPr>
              <a:t>equità di accesso alle cure, e garantiscono</a:t>
            </a:r>
            <a:r>
              <a:rPr lang="it-IT" sz="1600" b="0" i="0" u="none" strike="noStrike" cap="none" dirty="0">
                <a:solidFill>
                  <a:srgbClr val="000000"/>
                </a:solidFill>
                <a:latin typeface="+mj-lt"/>
                <a:ea typeface="Times New Roman"/>
                <a:cs typeface="Times New Roman" pitchFamily="18" charset="0"/>
                <a:sym typeface="Times New Roman"/>
              </a:rPr>
              <a:t>.</a:t>
            </a:r>
            <a:endParaRPr sz="1600" dirty="0">
              <a:latin typeface="+mj-lt"/>
              <a:cs typeface="Times New Roman" pitchFamily="18" charset="0"/>
            </a:endParaRPr>
          </a:p>
          <a:p>
            <a:pPr marL="342900" lvl="0" indent="-342900">
              <a:buSzPts val="1600"/>
              <a:buFont typeface="+mj-lt"/>
              <a:buAutoNum type="arabicPeriod"/>
            </a:pPr>
            <a:r>
              <a:rPr lang="it-IT" sz="1600" dirty="0">
                <a:latin typeface="+mj-lt"/>
                <a:cs typeface="Times New Roman" pitchFamily="18" charset="0"/>
              </a:rPr>
              <a:t>migliorano la qualità di assistenza</a:t>
            </a:r>
          </a:p>
          <a:p>
            <a:pPr marL="342900" lvl="0" indent="-342900">
              <a:buSzPts val="1600"/>
              <a:buFont typeface="+mj-lt"/>
              <a:buAutoNum type="arabicPeriod"/>
            </a:pPr>
            <a:r>
              <a:rPr lang="it-IT" sz="1600" dirty="0">
                <a:latin typeface="+mj-lt"/>
                <a:cs typeface="Times New Roman" pitchFamily="18" charset="0"/>
              </a:rPr>
              <a:t>maggiore appropriatezza delle prestazioni</a:t>
            </a:r>
          </a:p>
          <a:p>
            <a:pPr marL="285750" lvl="0" indent="-285750">
              <a:buSzPts val="1600"/>
              <a:buFont typeface="Arial"/>
              <a:buChar char="•"/>
            </a:pPr>
            <a:endParaRPr lang="it-IT" sz="1600" dirty="0">
              <a:latin typeface="+mj-lt"/>
              <a:cs typeface="Times New Roman" pitchFamily="18" charset="0"/>
            </a:endParaRPr>
          </a:p>
          <a:p>
            <a:pPr marL="285750" lvl="0" indent="-285750">
              <a:buSzPts val="1600"/>
              <a:buFont typeface="Arial"/>
              <a:buChar char="•"/>
            </a:pPr>
            <a:endParaRPr lang="it-IT" sz="1600" dirty="0">
              <a:latin typeface="+mj-lt"/>
              <a:cs typeface="Times New Roman" pitchFamily="18" charset="0"/>
            </a:endParaRPr>
          </a:p>
          <a:p>
            <a:pPr marL="285750" lvl="0" indent="-285750">
              <a:buSzPts val="1600"/>
              <a:buFont typeface="Arial"/>
              <a:buChar char="•"/>
            </a:pPr>
            <a:r>
              <a:rPr lang="it-IT" sz="1600" dirty="0">
                <a:latin typeface="+mj-lt"/>
                <a:cs typeface="Times New Roman" pitchFamily="18" charset="0"/>
              </a:rPr>
              <a:t>Servizio regionale di </a:t>
            </a:r>
            <a:r>
              <a:rPr lang="it-IT" sz="1600" dirty="0" err="1">
                <a:latin typeface="+mj-lt"/>
                <a:cs typeface="Times New Roman" pitchFamily="18" charset="0"/>
              </a:rPr>
              <a:t>telemonitoraggio</a:t>
            </a:r>
            <a:r>
              <a:rPr lang="it-IT" sz="1600" dirty="0">
                <a:latin typeface="+mj-lt"/>
                <a:cs typeface="Times New Roman" pitchFamily="18" charset="0"/>
              </a:rPr>
              <a:t> riservato a tutti i pazienti </a:t>
            </a:r>
            <a:r>
              <a:rPr lang="it-IT" sz="1600" dirty="0" err="1">
                <a:latin typeface="+mj-lt"/>
                <a:cs typeface="Times New Roman" pitchFamily="18" charset="0"/>
              </a:rPr>
              <a:t>Covid</a:t>
            </a:r>
            <a:r>
              <a:rPr lang="it-IT" sz="1600" dirty="0">
                <a:latin typeface="+mj-lt"/>
                <a:cs typeface="Times New Roman" pitchFamily="18" charset="0"/>
              </a:rPr>
              <a:t> in isolamento domiciliare</a:t>
            </a:r>
            <a:endParaRPr sz="1600" dirty="0">
              <a:latin typeface="+mj-lt"/>
              <a:cs typeface="Times New Roman" pitchFamily="18" charset="0"/>
            </a:endParaRPr>
          </a:p>
        </p:txBody>
      </p:sp>
      <p:cxnSp>
        <p:nvCxnSpPr>
          <p:cNvPr id="1428" name="Connettore 2 1427"/>
          <p:cNvCxnSpPr/>
          <p:nvPr/>
        </p:nvCxnSpPr>
        <p:spPr>
          <a:xfrm>
            <a:off x="1991544" y="3429000"/>
            <a:ext cx="0" cy="360040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29" name="Immagine 1428" descr="bilanciaa 2.jp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9624392" y="3212976"/>
            <a:ext cx="1844824" cy="1844824"/>
          </a:xfrm>
          <a:prstGeom prst="rect">
            <a:avLst/>
          </a:prstGeom>
        </p:spPr>
      </p:pic>
      <p:pic>
        <p:nvPicPr>
          <p:cNvPr id="1430" name="Immagine 1429" descr="saturim.jpg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960096" y="3501008"/>
            <a:ext cx="2215133" cy="2215133"/>
          </a:xfrm>
          <a:prstGeom prst="rect">
            <a:avLst/>
          </a:prstGeom>
        </p:spPr>
      </p:pic>
      <p:pic>
        <p:nvPicPr>
          <p:cNvPr id="1431" name="Immagine 1430" descr="sfig.jpg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976320" y="4841776"/>
            <a:ext cx="2016224" cy="2016224"/>
          </a:xfrm>
          <a:prstGeom prst="rect">
            <a:avLst/>
          </a:prstGeom>
        </p:spPr>
      </p:pic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81" name="Google Shape;8281;ge493a3362c_3_622"/>
          <p:cNvSpPr txBox="1">
            <a:spLocks noGrp="1"/>
          </p:cNvSpPr>
          <p:nvPr>
            <p:ph type="title"/>
          </p:nvPr>
        </p:nvSpPr>
        <p:spPr>
          <a:xfrm>
            <a:off x="429650" y="115675"/>
            <a:ext cx="10683000" cy="10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</a:pPr>
            <a:r>
              <a:rPr lang="it-IT"/>
              <a:t>Sicilia</a:t>
            </a:r>
            <a:endParaRPr/>
          </a:p>
        </p:txBody>
      </p:sp>
      <p:sp>
        <p:nvSpPr>
          <p:cNvPr id="8282" name="Google Shape;8282;ge493a3362c_3_622"/>
          <p:cNvSpPr txBox="1">
            <a:spLocks noGrp="1"/>
          </p:cNvSpPr>
          <p:nvPr>
            <p:ph type="body" idx="1"/>
          </p:nvPr>
        </p:nvSpPr>
        <p:spPr>
          <a:xfrm>
            <a:off x="429650" y="1338550"/>
            <a:ext cx="6108600" cy="51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SzPts val="1700"/>
              <a:buNone/>
            </a:pPr>
            <a:endParaRPr/>
          </a:p>
        </p:txBody>
      </p:sp>
      <p:sp>
        <p:nvSpPr>
          <p:cNvPr id="8283" name="Google Shape;8283;ge493a3362c_3_622"/>
          <p:cNvSpPr txBox="1">
            <a:spLocks noGrp="1"/>
          </p:cNvSpPr>
          <p:nvPr>
            <p:ph type="body" idx="2"/>
          </p:nvPr>
        </p:nvSpPr>
        <p:spPr>
          <a:xfrm>
            <a:off x="6538200" y="1553375"/>
            <a:ext cx="4996500" cy="448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/>
          <a:p>
            <a:pPr marL="0" lvl="0" indent="0" algn="ctr">
              <a:spcBef>
                <a:spcPts val="1000"/>
              </a:spcBef>
              <a:buNone/>
            </a:pPr>
            <a:r>
              <a:rPr lang="it-IT" sz="1600" dirty="0">
                <a:latin typeface="Times New Roman" pitchFamily="18" charset="0"/>
                <a:cs typeface="Times New Roman" pitchFamily="18" charset="0"/>
              </a:rPr>
              <a:t>DIREZIONE PAZIENTE-CENTRICA</a:t>
            </a:r>
          </a:p>
          <a:p>
            <a:pPr marL="0" lvl="0" indent="0" algn="ctr">
              <a:spcBef>
                <a:spcPts val="1000"/>
              </a:spcBef>
              <a:buNone/>
            </a:pPr>
            <a:endParaRPr lang="it-IT" sz="1600" dirty="0">
              <a:latin typeface="Times New Roman" pitchFamily="18" charset="0"/>
              <a:cs typeface="Times New Roman" pitchFamily="18" charset="0"/>
            </a:endParaRPr>
          </a:p>
          <a:p>
            <a:pPr marL="0" lvl="0" indent="0" algn="ctr">
              <a:spcBef>
                <a:spcPts val="1000"/>
              </a:spcBef>
              <a:buNone/>
            </a:pPr>
            <a:r>
              <a:rPr lang="it-IT" sz="1600" dirty="0">
                <a:latin typeface="Times New Roman" pitchFamily="18" charset="0"/>
                <a:cs typeface="Times New Roman" pitchFamily="18" charset="0"/>
              </a:rPr>
              <a:t>equità di accesso alle cure</a:t>
            </a:r>
          </a:p>
        </p:txBody>
      </p:sp>
      <p:grpSp>
        <p:nvGrpSpPr>
          <p:cNvPr id="2" name="Google Shape;8285;ge493a3362c_3_622"/>
          <p:cNvGrpSpPr/>
          <p:nvPr/>
        </p:nvGrpSpPr>
        <p:grpSpPr>
          <a:xfrm>
            <a:off x="428" y="0"/>
            <a:ext cx="12191239" cy="6858000"/>
            <a:chOff x="0" y="0"/>
            <a:chExt cx="20104255" cy="11309350"/>
          </a:xfrm>
        </p:grpSpPr>
        <p:sp>
          <p:nvSpPr>
            <p:cNvPr id="8286" name="Google Shape;8286;ge493a3362c_3_622"/>
            <p:cNvSpPr/>
            <p:nvPr/>
          </p:nvSpPr>
          <p:spPr>
            <a:xfrm>
              <a:off x="0" y="10470"/>
              <a:ext cx="10052050" cy="11298880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7" name="Google Shape;8287;ge493a3362c_3_622"/>
            <p:cNvSpPr/>
            <p:nvPr/>
          </p:nvSpPr>
          <p:spPr>
            <a:xfrm>
              <a:off x="7350260" y="13754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8" name="Google Shape;8288;ge493a3362c_3_622"/>
            <p:cNvSpPr/>
            <p:nvPr/>
          </p:nvSpPr>
          <p:spPr>
            <a:xfrm>
              <a:off x="7502968" y="13754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9" name="Google Shape;8289;ge493a3362c_3_622"/>
            <p:cNvSpPr/>
            <p:nvPr/>
          </p:nvSpPr>
          <p:spPr>
            <a:xfrm>
              <a:off x="7655676" y="13754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0" name="Google Shape;8290;ge493a3362c_3_622"/>
            <p:cNvSpPr/>
            <p:nvPr/>
          </p:nvSpPr>
          <p:spPr>
            <a:xfrm>
              <a:off x="7808385" y="13754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1" name="Google Shape;8291;ge493a3362c_3_622"/>
            <p:cNvSpPr/>
            <p:nvPr/>
          </p:nvSpPr>
          <p:spPr>
            <a:xfrm>
              <a:off x="7961093" y="13754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2" name="Google Shape;8292;ge493a3362c_3_622"/>
            <p:cNvSpPr/>
            <p:nvPr/>
          </p:nvSpPr>
          <p:spPr>
            <a:xfrm>
              <a:off x="8113800" y="13754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3" name="Google Shape;8293;ge493a3362c_3_622"/>
            <p:cNvSpPr/>
            <p:nvPr/>
          </p:nvSpPr>
          <p:spPr>
            <a:xfrm>
              <a:off x="5823184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4" name="Google Shape;8294;ge493a3362c_3_622"/>
            <p:cNvSpPr/>
            <p:nvPr/>
          </p:nvSpPr>
          <p:spPr>
            <a:xfrm>
              <a:off x="5975892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5" name="Google Shape;8295;ge493a3362c_3_622"/>
            <p:cNvSpPr/>
            <p:nvPr/>
          </p:nvSpPr>
          <p:spPr>
            <a:xfrm>
              <a:off x="7655676" y="290263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6" name="Google Shape;8296;ge493a3362c_3_622"/>
            <p:cNvSpPr/>
            <p:nvPr/>
          </p:nvSpPr>
          <p:spPr>
            <a:xfrm>
              <a:off x="7808385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7" name="Google Shape;8297;ge493a3362c_3_622"/>
            <p:cNvSpPr/>
            <p:nvPr/>
          </p:nvSpPr>
          <p:spPr>
            <a:xfrm>
              <a:off x="7961093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8" name="Google Shape;8298;ge493a3362c_3_622"/>
            <p:cNvSpPr/>
            <p:nvPr/>
          </p:nvSpPr>
          <p:spPr>
            <a:xfrm>
              <a:off x="8113800" y="290263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9" name="Google Shape;8299;ge493a3362c_3_622"/>
            <p:cNvSpPr/>
            <p:nvPr/>
          </p:nvSpPr>
          <p:spPr>
            <a:xfrm>
              <a:off x="8266509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0" name="Google Shape;8300;ge493a3362c_3_622"/>
            <p:cNvSpPr/>
            <p:nvPr/>
          </p:nvSpPr>
          <p:spPr>
            <a:xfrm>
              <a:off x="8419217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1" name="Google Shape;8301;ge493a3362c_3_622"/>
            <p:cNvSpPr/>
            <p:nvPr/>
          </p:nvSpPr>
          <p:spPr>
            <a:xfrm>
              <a:off x="5823184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2" name="Google Shape;8302;ge493a3362c_3_622"/>
            <p:cNvSpPr/>
            <p:nvPr/>
          </p:nvSpPr>
          <p:spPr>
            <a:xfrm>
              <a:off x="5975892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3" name="Google Shape;8303;ge493a3362c_3_622"/>
            <p:cNvSpPr/>
            <p:nvPr/>
          </p:nvSpPr>
          <p:spPr>
            <a:xfrm>
              <a:off x="6128600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4" name="Google Shape;8304;ge493a3362c_3_622"/>
            <p:cNvSpPr/>
            <p:nvPr/>
          </p:nvSpPr>
          <p:spPr>
            <a:xfrm>
              <a:off x="6281308" y="44296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5" name="Google Shape;8305;ge493a3362c_3_622"/>
            <p:cNvSpPr/>
            <p:nvPr/>
          </p:nvSpPr>
          <p:spPr>
            <a:xfrm>
              <a:off x="6434016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6" name="Google Shape;8306;ge493a3362c_3_622"/>
            <p:cNvSpPr/>
            <p:nvPr/>
          </p:nvSpPr>
          <p:spPr>
            <a:xfrm>
              <a:off x="7808385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7" name="Google Shape;8307;ge493a3362c_3_622"/>
            <p:cNvSpPr/>
            <p:nvPr/>
          </p:nvSpPr>
          <p:spPr>
            <a:xfrm>
              <a:off x="7961093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8" name="Google Shape;8308;ge493a3362c_3_622"/>
            <p:cNvSpPr/>
            <p:nvPr/>
          </p:nvSpPr>
          <p:spPr>
            <a:xfrm>
              <a:off x="8113800" y="44296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9" name="Google Shape;8309;ge493a3362c_3_622"/>
            <p:cNvSpPr/>
            <p:nvPr/>
          </p:nvSpPr>
          <p:spPr>
            <a:xfrm>
              <a:off x="8266509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0" name="Google Shape;8310;ge493a3362c_3_622"/>
            <p:cNvSpPr/>
            <p:nvPr/>
          </p:nvSpPr>
          <p:spPr>
            <a:xfrm>
              <a:off x="8419217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1" name="Google Shape;8311;ge493a3362c_3_622"/>
            <p:cNvSpPr/>
            <p:nvPr/>
          </p:nvSpPr>
          <p:spPr>
            <a:xfrm>
              <a:off x="8571926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2" name="Google Shape;8312;ge493a3362c_3_622"/>
            <p:cNvSpPr/>
            <p:nvPr/>
          </p:nvSpPr>
          <p:spPr>
            <a:xfrm>
              <a:off x="5823184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3" name="Google Shape;8313;ge493a3362c_3_622"/>
            <p:cNvSpPr/>
            <p:nvPr/>
          </p:nvSpPr>
          <p:spPr>
            <a:xfrm>
              <a:off x="5975892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4" name="Google Shape;8314;ge493a3362c_3_622"/>
            <p:cNvSpPr/>
            <p:nvPr/>
          </p:nvSpPr>
          <p:spPr>
            <a:xfrm>
              <a:off x="6128600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5" name="Google Shape;8315;ge493a3362c_3_622"/>
            <p:cNvSpPr/>
            <p:nvPr/>
          </p:nvSpPr>
          <p:spPr>
            <a:xfrm>
              <a:off x="6281308" y="595678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6" name="Google Shape;8316;ge493a3362c_3_622"/>
            <p:cNvSpPr/>
            <p:nvPr/>
          </p:nvSpPr>
          <p:spPr>
            <a:xfrm>
              <a:off x="6434016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7" name="Google Shape;8317;ge493a3362c_3_622"/>
            <p:cNvSpPr/>
            <p:nvPr/>
          </p:nvSpPr>
          <p:spPr>
            <a:xfrm>
              <a:off x="6586725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8" name="Google Shape;8318;ge493a3362c_3_622"/>
            <p:cNvSpPr/>
            <p:nvPr/>
          </p:nvSpPr>
          <p:spPr>
            <a:xfrm>
              <a:off x="6739433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9" name="Google Shape;8319;ge493a3362c_3_622"/>
            <p:cNvSpPr/>
            <p:nvPr/>
          </p:nvSpPr>
          <p:spPr>
            <a:xfrm>
              <a:off x="8113800" y="595678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0" name="Google Shape;8320;ge493a3362c_3_622"/>
            <p:cNvSpPr/>
            <p:nvPr/>
          </p:nvSpPr>
          <p:spPr>
            <a:xfrm>
              <a:off x="8266509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1" name="Google Shape;8321;ge493a3362c_3_622"/>
            <p:cNvSpPr/>
            <p:nvPr/>
          </p:nvSpPr>
          <p:spPr>
            <a:xfrm>
              <a:off x="8419217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2" name="Google Shape;8322;ge493a3362c_3_622"/>
            <p:cNvSpPr/>
            <p:nvPr/>
          </p:nvSpPr>
          <p:spPr>
            <a:xfrm>
              <a:off x="8571926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3" name="Google Shape;8323;ge493a3362c_3_622"/>
            <p:cNvSpPr/>
            <p:nvPr/>
          </p:nvSpPr>
          <p:spPr>
            <a:xfrm>
              <a:off x="8724628" y="595678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4" name="Google Shape;8324;ge493a3362c_3_622"/>
            <p:cNvSpPr/>
            <p:nvPr/>
          </p:nvSpPr>
          <p:spPr>
            <a:xfrm>
              <a:off x="5975892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5" name="Google Shape;8325;ge493a3362c_3_622"/>
            <p:cNvSpPr/>
            <p:nvPr/>
          </p:nvSpPr>
          <p:spPr>
            <a:xfrm>
              <a:off x="6128600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6" name="Google Shape;8326;ge493a3362c_3_622"/>
            <p:cNvSpPr/>
            <p:nvPr/>
          </p:nvSpPr>
          <p:spPr>
            <a:xfrm>
              <a:off x="6281308" y="74837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7" name="Google Shape;8327;ge493a3362c_3_622"/>
            <p:cNvSpPr/>
            <p:nvPr/>
          </p:nvSpPr>
          <p:spPr>
            <a:xfrm>
              <a:off x="6434016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8" name="Google Shape;8328;ge493a3362c_3_622"/>
            <p:cNvSpPr/>
            <p:nvPr/>
          </p:nvSpPr>
          <p:spPr>
            <a:xfrm>
              <a:off x="6586725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9" name="Google Shape;8329;ge493a3362c_3_622"/>
            <p:cNvSpPr/>
            <p:nvPr/>
          </p:nvSpPr>
          <p:spPr>
            <a:xfrm>
              <a:off x="6739433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0" name="Google Shape;8330;ge493a3362c_3_622"/>
            <p:cNvSpPr/>
            <p:nvPr/>
          </p:nvSpPr>
          <p:spPr>
            <a:xfrm>
              <a:off x="6892140" y="74837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1" name="Google Shape;8331;ge493a3362c_3_622"/>
            <p:cNvSpPr/>
            <p:nvPr/>
          </p:nvSpPr>
          <p:spPr>
            <a:xfrm>
              <a:off x="7044849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2" name="Google Shape;8332;ge493a3362c_3_622"/>
            <p:cNvSpPr/>
            <p:nvPr/>
          </p:nvSpPr>
          <p:spPr>
            <a:xfrm>
              <a:off x="8266509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3" name="Google Shape;8333;ge493a3362c_3_622"/>
            <p:cNvSpPr/>
            <p:nvPr/>
          </p:nvSpPr>
          <p:spPr>
            <a:xfrm>
              <a:off x="8419217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4" name="Google Shape;8334;ge493a3362c_3_622"/>
            <p:cNvSpPr/>
            <p:nvPr/>
          </p:nvSpPr>
          <p:spPr>
            <a:xfrm>
              <a:off x="8571926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5" name="Google Shape;8335;ge493a3362c_3_622"/>
            <p:cNvSpPr/>
            <p:nvPr/>
          </p:nvSpPr>
          <p:spPr>
            <a:xfrm>
              <a:off x="8724628" y="74837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6" name="Google Shape;8336;ge493a3362c_3_622"/>
            <p:cNvSpPr/>
            <p:nvPr/>
          </p:nvSpPr>
          <p:spPr>
            <a:xfrm>
              <a:off x="8877337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7" name="Google Shape;8337;ge493a3362c_3_622"/>
            <p:cNvSpPr/>
            <p:nvPr/>
          </p:nvSpPr>
          <p:spPr>
            <a:xfrm>
              <a:off x="3074447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8" name="Google Shape;8338;ge493a3362c_3_622"/>
            <p:cNvSpPr/>
            <p:nvPr/>
          </p:nvSpPr>
          <p:spPr>
            <a:xfrm>
              <a:off x="3227155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9" name="Google Shape;8339;ge493a3362c_3_622"/>
            <p:cNvSpPr/>
            <p:nvPr/>
          </p:nvSpPr>
          <p:spPr>
            <a:xfrm>
              <a:off x="3379863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0" name="Google Shape;8340;ge493a3362c_3_622"/>
            <p:cNvSpPr/>
            <p:nvPr/>
          </p:nvSpPr>
          <p:spPr>
            <a:xfrm>
              <a:off x="3532571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1" name="Google Shape;8341;ge493a3362c_3_622"/>
            <p:cNvSpPr/>
            <p:nvPr/>
          </p:nvSpPr>
          <p:spPr>
            <a:xfrm>
              <a:off x="3685280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2" name="Google Shape;8342;ge493a3362c_3_622"/>
            <p:cNvSpPr/>
            <p:nvPr/>
          </p:nvSpPr>
          <p:spPr>
            <a:xfrm>
              <a:off x="3837987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3" name="Google Shape;8343;ge493a3362c_3_622"/>
            <p:cNvSpPr/>
            <p:nvPr/>
          </p:nvSpPr>
          <p:spPr>
            <a:xfrm>
              <a:off x="3990696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4" name="Google Shape;8344;ge493a3362c_3_622"/>
            <p:cNvSpPr/>
            <p:nvPr/>
          </p:nvSpPr>
          <p:spPr>
            <a:xfrm>
              <a:off x="4143404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5" name="Google Shape;8345;ge493a3362c_3_622"/>
            <p:cNvSpPr/>
            <p:nvPr/>
          </p:nvSpPr>
          <p:spPr>
            <a:xfrm>
              <a:off x="4296113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6" name="Google Shape;8346;ge493a3362c_3_622"/>
            <p:cNvSpPr/>
            <p:nvPr/>
          </p:nvSpPr>
          <p:spPr>
            <a:xfrm>
              <a:off x="6281308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7" name="Google Shape;8347;ge493a3362c_3_622"/>
            <p:cNvSpPr/>
            <p:nvPr/>
          </p:nvSpPr>
          <p:spPr>
            <a:xfrm>
              <a:off x="6434016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8" name="Google Shape;8348;ge493a3362c_3_622"/>
            <p:cNvSpPr/>
            <p:nvPr/>
          </p:nvSpPr>
          <p:spPr>
            <a:xfrm>
              <a:off x="6586725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9" name="Google Shape;8349;ge493a3362c_3_622"/>
            <p:cNvSpPr/>
            <p:nvPr/>
          </p:nvSpPr>
          <p:spPr>
            <a:xfrm>
              <a:off x="6739433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0" name="Google Shape;8350;ge493a3362c_3_622"/>
            <p:cNvSpPr/>
            <p:nvPr/>
          </p:nvSpPr>
          <p:spPr>
            <a:xfrm>
              <a:off x="6892140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1" name="Google Shape;8351;ge493a3362c_3_622"/>
            <p:cNvSpPr/>
            <p:nvPr/>
          </p:nvSpPr>
          <p:spPr>
            <a:xfrm>
              <a:off x="7044849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2" name="Google Shape;8352;ge493a3362c_3_622"/>
            <p:cNvSpPr/>
            <p:nvPr/>
          </p:nvSpPr>
          <p:spPr>
            <a:xfrm>
              <a:off x="7197557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3" name="Google Shape;8353;ge493a3362c_3_622"/>
            <p:cNvSpPr/>
            <p:nvPr/>
          </p:nvSpPr>
          <p:spPr>
            <a:xfrm>
              <a:off x="8419217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4" name="Google Shape;8354;ge493a3362c_3_622"/>
            <p:cNvSpPr/>
            <p:nvPr/>
          </p:nvSpPr>
          <p:spPr>
            <a:xfrm>
              <a:off x="8571926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5" name="Google Shape;8355;ge493a3362c_3_622"/>
            <p:cNvSpPr/>
            <p:nvPr/>
          </p:nvSpPr>
          <p:spPr>
            <a:xfrm>
              <a:off x="8724628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6" name="Google Shape;8356;ge493a3362c_3_622"/>
            <p:cNvSpPr/>
            <p:nvPr/>
          </p:nvSpPr>
          <p:spPr>
            <a:xfrm>
              <a:off x="8877337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7" name="Google Shape;8357;ge493a3362c_3_622"/>
            <p:cNvSpPr/>
            <p:nvPr/>
          </p:nvSpPr>
          <p:spPr>
            <a:xfrm>
              <a:off x="9030050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8" name="Google Shape;8358;ge493a3362c_3_622"/>
            <p:cNvSpPr/>
            <p:nvPr/>
          </p:nvSpPr>
          <p:spPr>
            <a:xfrm>
              <a:off x="2463620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9" name="Google Shape;8359;ge493a3362c_3_622"/>
            <p:cNvSpPr/>
            <p:nvPr/>
          </p:nvSpPr>
          <p:spPr>
            <a:xfrm>
              <a:off x="2616327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0" name="Google Shape;8360;ge493a3362c_3_622"/>
            <p:cNvSpPr/>
            <p:nvPr/>
          </p:nvSpPr>
          <p:spPr>
            <a:xfrm>
              <a:off x="2769036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1" name="Google Shape;8361;ge493a3362c_3_622"/>
            <p:cNvSpPr/>
            <p:nvPr/>
          </p:nvSpPr>
          <p:spPr>
            <a:xfrm>
              <a:off x="2921744" y="105379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2" name="Google Shape;8362;ge493a3362c_3_622"/>
            <p:cNvSpPr/>
            <p:nvPr/>
          </p:nvSpPr>
          <p:spPr>
            <a:xfrm>
              <a:off x="3074447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3" name="Google Shape;8363;ge493a3362c_3_622"/>
            <p:cNvSpPr/>
            <p:nvPr/>
          </p:nvSpPr>
          <p:spPr>
            <a:xfrm>
              <a:off x="3227155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4" name="Google Shape;8364;ge493a3362c_3_622"/>
            <p:cNvSpPr/>
            <p:nvPr/>
          </p:nvSpPr>
          <p:spPr>
            <a:xfrm>
              <a:off x="3379863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5" name="Google Shape;8365;ge493a3362c_3_622"/>
            <p:cNvSpPr/>
            <p:nvPr/>
          </p:nvSpPr>
          <p:spPr>
            <a:xfrm>
              <a:off x="3532571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6" name="Google Shape;8366;ge493a3362c_3_622"/>
            <p:cNvSpPr/>
            <p:nvPr/>
          </p:nvSpPr>
          <p:spPr>
            <a:xfrm>
              <a:off x="3685280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7" name="Google Shape;8367;ge493a3362c_3_622"/>
            <p:cNvSpPr/>
            <p:nvPr/>
          </p:nvSpPr>
          <p:spPr>
            <a:xfrm>
              <a:off x="3837987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8" name="Google Shape;8368;ge493a3362c_3_622"/>
            <p:cNvSpPr/>
            <p:nvPr/>
          </p:nvSpPr>
          <p:spPr>
            <a:xfrm>
              <a:off x="3990696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9" name="Google Shape;8369;ge493a3362c_3_622"/>
            <p:cNvSpPr/>
            <p:nvPr/>
          </p:nvSpPr>
          <p:spPr>
            <a:xfrm>
              <a:off x="4143404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0" name="Google Shape;8370;ge493a3362c_3_622"/>
            <p:cNvSpPr/>
            <p:nvPr/>
          </p:nvSpPr>
          <p:spPr>
            <a:xfrm>
              <a:off x="4296113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1" name="Google Shape;8371;ge493a3362c_3_622"/>
            <p:cNvSpPr/>
            <p:nvPr/>
          </p:nvSpPr>
          <p:spPr>
            <a:xfrm>
              <a:off x="4448815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2" name="Google Shape;8372;ge493a3362c_3_622"/>
            <p:cNvSpPr/>
            <p:nvPr/>
          </p:nvSpPr>
          <p:spPr>
            <a:xfrm>
              <a:off x="6586725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3" name="Google Shape;8373;ge493a3362c_3_622"/>
            <p:cNvSpPr/>
            <p:nvPr/>
          </p:nvSpPr>
          <p:spPr>
            <a:xfrm>
              <a:off x="6739433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4" name="Google Shape;8374;ge493a3362c_3_622"/>
            <p:cNvSpPr/>
            <p:nvPr/>
          </p:nvSpPr>
          <p:spPr>
            <a:xfrm>
              <a:off x="6892140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5" name="Google Shape;8375;ge493a3362c_3_622"/>
            <p:cNvSpPr/>
            <p:nvPr/>
          </p:nvSpPr>
          <p:spPr>
            <a:xfrm>
              <a:off x="7044849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6" name="Google Shape;8376;ge493a3362c_3_622"/>
            <p:cNvSpPr/>
            <p:nvPr/>
          </p:nvSpPr>
          <p:spPr>
            <a:xfrm>
              <a:off x="7197557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7" name="Google Shape;8377;ge493a3362c_3_622"/>
            <p:cNvSpPr/>
            <p:nvPr/>
          </p:nvSpPr>
          <p:spPr>
            <a:xfrm>
              <a:off x="7350260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8" name="Google Shape;8378;ge493a3362c_3_622"/>
            <p:cNvSpPr/>
            <p:nvPr/>
          </p:nvSpPr>
          <p:spPr>
            <a:xfrm>
              <a:off x="7502968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9" name="Google Shape;8379;ge493a3362c_3_622"/>
            <p:cNvSpPr/>
            <p:nvPr/>
          </p:nvSpPr>
          <p:spPr>
            <a:xfrm>
              <a:off x="8571926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0" name="Google Shape;8380;ge493a3362c_3_622"/>
            <p:cNvSpPr/>
            <p:nvPr/>
          </p:nvSpPr>
          <p:spPr>
            <a:xfrm>
              <a:off x="8724628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1" name="Google Shape;8381;ge493a3362c_3_622"/>
            <p:cNvSpPr/>
            <p:nvPr/>
          </p:nvSpPr>
          <p:spPr>
            <a:xfrm>
              <a:off x="8877337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2" name="Google Shape;8382;ge493a3362c_3_622"/>
            <p:cNvSpPr/>
            <p:nvPr/>
          </p:nvSpPr>
          <p:spPr>
            <a:xfrm>
              <a:off x="9030050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3" name="Google Shape;8383;ge493a3362c_3_622"/>
            <p:cNvSpPr/>
            <p:nvPr/>
          </p:nvSpPr>
          <p:spPr>
            <a:xfrm>
              <a:off x="9182752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4" name="Google Shape;8384;ge493a3362c_3_622"/>
            <p:cNvSpPr/>
            <p:nvPr/>
          </p:nvSpPr>
          <p:spPr>
            <a:xfrm>
              <a:off x="2158203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5" name="Google Shape;8385;ge493a3362c_3_622"/>
            <p:cNvSpPr/>
            <p:nvPr/>
          </p:nvSpPr>
          <p:spPr>
            <a:xfrm>
              <a:off x="2310911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6" name="Google Shape;8386;ge493a3362c_3_622"/>
            <p:cNvSpPr/>
            <p:nvPr/>
          </p:nvSpPr>
          <p:spPr>
            <a:xfrm>
              <a:off x="2463620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7" name="Google Shape;8387;ge493a3362c_3_622"/>
            <p:cNvSpPr/>
            <p:nvPr/>
          </p:nvSpPr>
          <p:spPr>
            <a:xfrm>
              <a:off x="2616327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8" name="Google Shape;8388;ge493a3362c_3_622"/>
            <p:cNvSpPr/>
            <p:nvPr/>
          </p:nvSpPr>
          <p:spPr>
            <a:xfrm>
              <a:off x="2769036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9" name="Google Shape;8389;ge493a3362c_3_622"/>
            <p:cNvSpPr/>
            <p:nvPr/>
          </p:nvSpPr>
          <p:spPr>
            <a:xfrm>
              <a:off x="2921744" y="120649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0" name="Google Shape;8390;ge493a3362c_3_622"/>
            <p:cNvSpPr/>
            <p:nvPr/>
          </p:nvSpPr>
          <p:spPr>
            <a:xfrm>
              <a:off x="3074447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1" name="Google Shape;8391;ge493a3362c_3_622"/>
            <p:cNvSpPr/>
            <p:nvPr/>
          </p:nvSpPr>
          <p:spPr>
            <a:xfrm>
              <a:off x="3227155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2" name="Google Shape;8392;ge493a3362c_3_622"/>
            <p:cNvSpPr/>
            <p:nvPr/>
          </p:nvSpPr>
          <p:spPr>
            <a:xfrm>
              <a:off x="3379863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3" name="Google Shape;8393;ge493a3362c_3_622"/>
            <p:cNvSpPr/>
            <p:nvPr/>
          </p:nvSpPr>
          <p:spPr>
            <a:xfrm>
              <a:off x="3532571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4" name="Google Shape;8394;ge493a3362c_3_622"/>
            <p:cNvSpPr/>
            <p:nvPr/>
          </p:nvSpPr>
          <p:spPr>
            <a:xfrm>
              <a:off x="3685280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5" name="Google Shape;8395;ge493a3362c_3_622"/>
            <p:cNvSpPr/>
            <p:nvPr/>
          </p:nvSpPr>
          <p:spPr>
            <a:xfrm>
              <a:off x="3837987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6" name="Google Shape;8396;ge493a3362c_3_622"/>
            <p:cNvSpPr/>
            <p:nvPr/>
          </p:nvSpPr>
          <p:spPr>
            <a:xfrm>
              <a:off x="3990696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7" name="Google Shape;8397;ge493a3362c_3_622"/>
            <p:cNvSpPr/>
            <p:nvPr/>
          </p:nvSpPr>
          <p:spPr>
            <a:xfrm>
              <a:off x="4143404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8" name="Google Shape;8398;ge493a3362c_3_622"/>
            <p:cNvSpPr/>
            <p:nvPr/>
          </p:nvSpPr>
          <p:spPr>
            <a:xfrm>
              <a:off x="4296113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9" name="Google Shape;8399;ge493a3362c_3_622"/>
            <p:cNvSpPr/>
            <p:nvPr/>
          </p:nvSpPr>
          <p:spPr>
            <a:xfrm>
              <a:off x="4448815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0" name="Google Shape;8400;ge493a3362c_3_622"/>
            <p:cNvSpPr/>
            <p:nvPr/>
          </p:nvSpPr>
          <p:spPr>
            <a:xfrm>
              <a:off x="6892140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1" name="Google Shape;8401;ge493a3362c_3_622"/>
            <p:cNvSpPr/>
            <p:nvPr/>
          </p:nvSpPr>
          <p:spPr>
            <a:xfrm>
              <a:off x="7044849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2" name="Google Shape;8402;ge493a3362c_3_622"/>
            <p:cNvSpPr/>
            <p:nvPr/>
          </p:nvSpPr>
          <p:spPr>
            <a:xfrm>
              <a:off x="7197557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3" name="Google Shape;8403;ge493a3362c_3_622"/>
            <p:cNvSpPr/>
            <p:nvPr/>
          </p:nvSpPr>
          <p:spPr>
            <a:xfrm>
              <a:off x="7350260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4" name="Google Shape;8404;ge493a3362c_3_622"/>
            <p:cNvSpPr/>
            <p:nvPr/>
          </p:nvSpPr>
          <p:spPr>
            <a:xfrm>
              <a:off x="7502968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5" name="Google Shape;8405;ge493a3362c_3_622"/>
            <p:cNvSpPr/>
            <p:nvPr/>
          </p:nvSpPr>
          <p:spPr>
            <a:xfrm>
              <a:off x="8724628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6" name="Google Shape;8406;ge493a3362c_3_622"/>
            <p:cNvSpPr/>
            <p:nvPr/>
          </p:nvSpPr>
          <p:spPr>
            <a:xfrm>
              <a:off x="7655676" y="120649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7" name="Google Shape;8407;ge493a3362c_3_622"/>
            <p:cNvSpPr/>
            <p:nvPr/>
          </p:nvSpPr>
          <p:spPr>
            <a:xfrm>
              <a:off x="8877337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8" name="Google Shape;8408;ge493a3362c_3_622"/>
            <p:cNvSpPr/>
            <p:nvPr/>
          </p:nvSpPr>
          <p:spPr>
            <a:xfrm>
              <a:off x="9182752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9" name="Google Shape;8409;ge493a3362c_3_622"/>
            <p:cNvSpPr/>
            <p:nvPr/>
          </p:nvSpPr>
          <p:spPr>
            <a:xfrm>
              <a:off x="9030050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0" name="Google Shape;8410;ge493a3362c_3_622"/>
            <p:cNvSpPr/>
            <p:nvPr/>
          </p:nvSpPr>
          <p:spPr>
            <a:xfrm>
              <a:off x="9335466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1" name="Google Shape;8411;ge493a3362c_3_622"/>
            <p:cNvSpPr/>
            <p:nvPr/>
          </p:nvSpPr>
          <p:spPr>
            <a:xfrm>
              <a:off x="1852787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2" name="Google Shape;8412;ge493a3362c_3_622"/>
            <p:cNvSpPr/>
            <p:nvPr/>
          </p:nvSpPr>
          <p:spPr>
            <a:xfrm>
              <a:off x="1700079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3" name="Google Shape;8413;ge493a3362c_3_622"/>
            <p:cNvSpPr/>
            <p:nvPr/>
          </p:nvSpPr>
          <p:spPr>
            <a:xfrm>
              <a:off x="2005495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4" name="Google Shape;8414;ge493a3362c_3_622"/>
            <p:cNvSpPr/>
            <p:nvPr/>
          </p:nvSpPr>
          <p:spPr>
            <a:xfrm>
              <a:off x="2158203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5" name="Google Shape;8415;ge493a3362c_3_622"/>
            <p:cNvSpPr/>
            <p:nvPr/>
          </p:nvSpPr>
          <p:spPr>
            <a:xfrm>
              <a:off x="2310911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6" name="Google Shape;8416;ge493a3362c_3_622"/>
            <p:cNvSpPr/>
            <p:nvPr/>
          </p:nvSpPr>
          <p:spPr>
            <a:xfrm>
              <a:off x="2463620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7" name="Google Shape;8417;ge493a3362c_3_622"/>
            <p:cNvSpPr/>
            <p:nvPr/>
          </p:nvSpPr>
          <p:spPr>
            <a:xfrm>
              <a:off x="2616327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8" name="Google Shape;8418;ge493a3362c_3_622"/>
            <p:cNvSpPr/>
            <p:nvPr/>
          </p:nvSpPr>
          <p:spPr>
            <a:xfrm>
              <a:off x="2769036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9" name="Google Shape;8419;ge493a3362c_3_622"/>
            <p:cNvSpPr/>
            <p:nvPr/>
          </p:nvSpPr>
          <p:spPr>
            <a:xfrm>
              <a:off x="2921744" y="135921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0" name="Google Shape;8420;ge493a3362c_3_622"/>
            <p:cNvSpPr/>
            <p:nvPr/>
          </p:nvSpPr>
          <p:spPr>
            <a:xfrm>
              <a:off x="3074447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1" name="Google Shape;8421;ge493a3362c_3_622"/>
            <p:cNvSpPr/>
            <p:nvPr/>
          </p:nvSpPr>
          <p:spPr>
            <a:xfrm>
              <a:off x="3227155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2" name="Google Shape;8422;ge493a3362c_3_622"/>
            <p:cNvSpPr/>
            <p:nvPr/>
          </p:nvSpPr>
          <p:spPr>
            <a:xfrm>
              <a:off x="3379863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3" name="Google Shape;8423;ge493a3362c_3_622"/>
            <p:cNvSpPr/>
            <p:nvPr/>
          </p:nvSpPr>
          <p:spPr>
            <a:xfrm>
              <a:off x="3532571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4" name="Google Shape;8424;ge493a3362c_3_622"/>
            <p:cNvSpPr/>
            <p:nvPr/>
          </p:nvSpPr>
          <p:spPr>
            <a:xfrm>
              <a:off x="3685280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5" name="Google Shape;8425;ge493a3362c_3_622"/>
            <p:cNvSpPr/>
            <p:nvPr/>
          </p:nvSpPr>
          <p:spPr>
            <a:xfrm>
              <a:off x="3837987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6" name="Google Shape;8426;ge493a3362c_3_622"/>
            <p:cNvSpPr/>
            <p:nvPr/>
          </p:nvSpPr>
          <p:spPr>
            <a:xfrm>
              <a:off x="3990696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7" name="Google Shape;8427;ge493a3362c_3_622"/>
            <p:cNvSpPr/>
            <p:nvPr/>
          </p:nvSpPr>
          <p:spPr>
            <a:xfrm>
              <a:off x="4143404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8" name="Google Shape;8428;ge493a3362c_3_622"/>
            <p:cNvSpPr/>
            <p:nvPr/>
          </p:nvSpPr>
          <p:spPr>
            <a:xfrm>
              <a:off x="4296113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9" name="Google Shape;8429;ge493a3362c_3_622"/>
            <p:cNvSpPr/>
            <p:nvPr/>
          </p:nvSpPr>
          <p:spPr>
            <a:xfrm>
              <a:off x="4448815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0" name="Google Shape;8430;ge493a3362c_3_622"/>
            <p:cNvSpPr/>
            <p:nvPr/>
          </p:nvSpPr>
          <p:spPr>
            <a:xfrm>
              <a:off x="5517773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1" name="Google Shape;8431;ge493a3362c_3_622"/>
            <p:cNvSpPr/>
            <p:nvPr/>
          </p:nvSpPr>
          <p:spPr>
            <a:xfrm>
              <a:off x="5670480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2" name="Google Shape;8432;ge493a3362c_3_622"/>
            <p:cNvSpPr/>
            <p:nvPr/>
          </p:nvSpPr>
          <p:spPr>
            <a:xfrm>
              <a:off x="7197557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3" name="Google Shape;8433;ge493a3362c_3_622"/>
            <p:cNvSpPr/>
            <p:nvPr/>
          </p:nvSpPr>
          <p:spPr>
            <a:xfrm>
              <a:off x="7350260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4" name="Google Shape;8434;ge493a3362c_3_622"/>
            <p:cNvSpPr/>
            <p:nvPr/>
          </p:nvSpPr>
          <p:spPr>
            <a:xfrm>
              <a:off x="7502968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5" name="Google Shape;8435;ge493a3362c_3_622"/>
            <p:cNvSpPr/>
            <p:nvPr/>
          </p:nvSpPr>
          <p:spPr>
            <a:xfrm>
              <a:off x="7655676" y="135921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6" name="Google Shape;8436;ge493a3362c_3_622"/>
            <p:cNvSpPr/>
            <p:nvPr/>
          </p:nvSpPr>
          <p:spPr>
            <a:xfrm>
              <a:off x="7808385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7" name="Google Shape;8437;ge493a3362c_3_622"/>
            <p:cNvSpPr/>
            <p:nvPr/>
          </p:nvSpPr>
          <p:spPr>
            <a:xfrm>
              <a:off x="7961093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8" name="Google Shape;8438;ge493a3362c_3_622"/>
            <p:cNvSpPr/>
            <p:nvPr/>
          </p:nvSpPr>
          <p:spPr>
            <a:xfrm>
              <a:off x="8877337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9" name="Google Shape;8439;ge493a3362c_3_622"/>
            <p:cNvSpPr/>
            <p:nvPr/>
          </p:nvSpPr>
          <p:spPr>
            <a:xfrm>
              <a:off x="9030050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0" name="Google Shape;8440;ge493a3362c_3_622"/>
            <p:cNvSpPr/>
            <p:nvPr/>
          </p:nvSpPr>
          <p:spPr>
            <a:xfrm>
              <a:off x="9182752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1" name="Google Shape;8441;ge493a3362c_3_622"/>
            <p:cNvSpPr/>
            <p:nvPr/>
          </p:nvSpPr>
          <p:spPr>
            <a:xfrm>
              <a:off x="9335466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2" name="Google Shape;8442;ge493a3362c_3_622"/>
            <p:cNvSpPr/>
            <p:nvPr/>
          </p:nvSpPr>
          <p:spPr>
            <a:xfrm>
              <a:off x="9488169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3" name="Google Shape;8443;ge493a3362c_3_622"/>
            <p:cNvSpPr/>
            <p:nvPr/>
          </p:nvSpPr>
          <p:spPr>
            <a:xfrm>
              <a:off x="1394668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4" name="Google Shape;8444;ge493a3362c_3_622"/>
            <p:cNvSpPr/>
            <p:nvPr/>
          </p:nvSpPr>
          <p:spPr>
            <a:xfrm>
              <a:off x="1547370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5" name="Google Shape;8445;ge493a3362c_3_622"/>
            <p:cNvSpPr/>
            <p:nvPr/>
          </p:nvSpPr>
          <p:spPr>
            <a:xfrm>
              <a:off x="1700079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6" name="Google Shape;8446;ge493a3362c_3_622"/>
            <p:cNvSpPr/>
            <p:nvPr/>
          </p:nvSpPr>
          <p:spPr>
            <a:xfrm>
              <a:off x="1852787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7" name="Google Shape;8447;ge493a3362c_3_622"/>
            <p:cNvSpPr/>
            <p:nvPr/>
          </p:nvSpPr>
          <p:spPr>
            <a:xfrm>
              <a:off x="2005495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8" name="Google Shape;8448;ge493a3362c_3_622"/>
            <p:cNvSpPr/>
            <p:nvPr/>
          </p:nvSpPr>
          <p:spPr>
            <a:xfrm>
              <a:off x="2158203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9" name="Google Shape;8449;ge493a3362c_3_622"/>
            <p:cNvSpPr/>
            <p:nvPr/>
          </p:nvSpPr>
          <p:spPr>
            <a:xfrm>
              <a:off x="2310911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0" name="Google Shape;8450;ge493a3362c_3_622"/>
            <p:cNvSpPr/>
            <p:nvPr/>
          </p:nvSpPr>
          <p:spPr>
            <a:xfrm>
              <a:off x="246362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1" name="Google Shape;8451;ge493a3362c_3_622"/>
            <p:cNvSpPr/>
            <p:nvPr/>
          </p:nvSpPr>
          <p:spPr>
            <a:xfrm>
              <a:off x="2616327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2" name="Google Shape;8452;ge493a3362c_3_622"/>
            <p:cNvSpPr/>
            <p:nvPr/>
          </p:nvSpPr>
          <p:spPr>
            <a:xfrm>
              <a:off x="2769036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3" name="Google Shape;8453;ge493a3362c_3_622"/>
            <p:cNvSpPr/>
            <p:nvPr/>
          </p:nvSpPr>
          <p:spPr>
            <a:xfrm>
              <a:off x="2921744" y="151191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4" name="Google Shape;8454;ge493a3362c_3_622"/>
            <p:cNvSpPr/>
            <p:nvPr/>
          </p:nvSpPr>
          <p:spPr>
            <a:xfrm>
              <a:off x="3074447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5" name="Google Shape;8455;ge493a3362c_3_622"/>
            <p:cNvSpPr/>
            <p:nvPr/>
          </p:nvSpPr>
          <p:spPr>
            <a:xfrm>
              <a:off x="3227155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6" name="Google Shape;8456;ge493a3362c_3_622"/>
            <p:cNvSpPr/>
            <p:nvPr/>
          </p:nvSpPr>
          <p:spPr>
            <a:xfrm>
              <a:off x="3379863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7" name="Google Shape;8457;ge493a3362c_3_622"/>
            <p:cNvSpPr/>
            <p:nvPr/>
          </p:nvSpPr>
          <p:spPr>
            <a:xfrm>
              <a:off x="3532571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8" name="Google Shape;8458;ge493a3362c_3_622"/>
            <p:cNvSpPr/>
            <p:nvPr/>
          </p:nvSpPr>
          <p:spPr>
            <a:xfrm>
              <a:off x="368528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9" name="Google Shape;8459;ge493a3362c_3_622"/>
            <p:cNvSpPr/>
            <p:nvPr/>
          </p:nvSpPr>
          <p:spPr>
            <a:xfrm>
              <a:off x="3837987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0" name="Google Shape;8460;ge493a3362c_3_622"/>
            <p:cNvSpPr/>
            <p:nvPr/>
          </p:nvSpPr>
          <p:spPr>
            <a:xfrm>
              <a:off x="3990696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1" name="Google Shape;8461;ge493a3362c_3_622"/>
            <p:cNvSpPr/>
            <p:nvPr/>
          </p:nvSpPr>
          <p:spPr>
            <a:xfrm>
              <a:off x="4143404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2" name="Google Shape;8462;ge493a3362c_3_622"/>
            <p:cNvSpPr/>
            <p:nvPr/>
          </p:nvSpPr>
          <p:spPr>
            <a:xfrm>
              <a:off x="4296113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3" name="Google Shape;8463;ge493a3362c_3_622"/>
            <p:cNvSpPr/>
            <p:nvPr/>
          </p:nvSpPr>
          <p:spPr>
            <a:xfrm>
              <a:off x="4448815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4" name="Google Shape;8464;ge493a3362c_3_622"/>
            <p:cNvSpPr/>
            <p:nvPr/>
          </p:nvSpPr>
          <p:spPr>
            <a:xfrm>
              <a:off x="5517773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5" name="Google Shape;8465;ge493a3362c_3_622"/>
            <p:cNvSpPr/>
            <p:nvPr/>
          </p:nvSpPr>
          <p:spPr>
            <a:xfrm>
              <a:off x="5670480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6" name="Google Shape;8466;ge493a3362c_3_622"/>
            <p:cNvSpPr/>
            <p:nvPr/>
          </p:nvSpPr>
          <p:spPr>
            <a:xfrm>
              <a:off x="5823184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7" name="Google Shape;8467;ge493a3362c_3_622"/>
            <p:cNvSpPr/>
            <p:nvPr/>
          </p:nvSpPr>
          <p:spPr>
            <a:xfrm>
              <a:off x="5975892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8" name="Google Shape;8468;ge493a3362c_3_622"/>
            <p:cNvSpPr/>
            <p:nvPr/>
          </p:nvSpPr>
          <p:spPr>
            <a:xfrm>
              <a:off x="612860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9" name="Google Shape;8469;ge493a3362c_3_622"/>
            <p:cNvSpPr/>
            <p:nvPr/>
          </p:nvSpPr>
          <p:spPr>
            <a:xfrm>
              <a:off x="735026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0" name="Google Shape;8470;ge493a3362c_3_622"/>
            <p:cNvSpPr/>
            <p:nvPr/>
          </p:nvSpPr>
          <p:spPr>
            <a:xfrm>
              <a:off x="7502968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1" name="Google Shape;8471;ge493a3362c_3_622"/>
            <p:cNvSpPr/>
            <p:nvPr/>
          </p:nvSpPr>
          <p:spPr>
            <a:xfrm>
              <a:off x="7655676" y="151191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2" name="Google Shape;8472;ge493a3362c_3_622"/>
            <p:cNvSpPr/>
            <p:nvPr/>
          </p:nvSpPr>
          <p:spPr>
            <a:xfrm>
              <a:off x="7808385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3" name="Google Shape;8473;ge493a3362c_3_622"/>
            <p:cNvSpPr/>
            <p:nvPr/>
          </p:nvSpPr>
          <p:spPr>
            <a:xfrm>
              <a:off x="7961093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4" name="Google Shape;8474;ge493a3362c_3_622"/>
            <p:cNvSpPr/>
            <p:nvPr/>
          </p:nvSpPr>
          <p:spPr>
            <a:xfrm>
              <a:off x="8113800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5" name="Google Shape;8475;ge493a3362c_3_622"/>
            <p:cNvSpPr/>
            <p:nvPr/>
          </p:nvSpPr>
          <p:spPr>
            <a:xfrm>
              <a:off x="903005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6" name="Google Shape;8476;ge493a3362c_3_622"/>
            <p:cNvSpPr/>
            <p:nvPr/>
          </p:nvSpPr>
          <p:spPr>
            <a:xfrm>
              <a:off x="9182752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7" name="Google Shape;8477;ge493a3362c_3_622"/>
            <p:cNvSpPr/>
            <p:nvPr/>
          </p:nvSpPr>
          <p:spPr>
            <a:xfrm>
              <a:off x="9335466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8" name="Google Shape;8478;ge493a3362c_3_622"/>
            <p:cNvSpPr/>
            <p:nvPr/>
          </p:nvSpPr>
          <p:spPr>
            <a:xfrm>
              <a:off x="9488169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9" name="Google Shape;8479;ge493a3362c_3_622"/>
            <p:cNvSpPr/>
            <p:nvPr/>
          </p:nvSpPr>
          <p:spPr>
            <a:xfrm>
              <a:off x="9640883" y="1511915"/>
              <a:ext cx="7634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0" name="Google Shape;8480;ge493a3362c_3_622"/>
            <p:cNvSpPr/>
            <p:nvPr/>
          </p:nvSpPr>
          <p:spPr>
            <a:xfrm>
              <a:off x="1241959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1" name="Google Shape;8481;ge493a3362c_3_622"/>
            <p:cNvSpPr/>
            <p:nvPr/>
          </p:nvSpPr>
          <p:spPr>
            <a:xfrm>
              <a:off x="1394668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2" name="Google Shape;8482;ge493a3362c_3_622"/>
            <p:cNvSpPr/>
            <p:nvPr/>
          </p:nvSpPr>
          <p:spPr>
            <a:xfrm>
              <a:off x="1547370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3" name="Google Shape;8483;ge493a3362c_3_622"/>
            <p:cNvSpPr/>
            <p:nvPr/>
          </p:nvSpPr>
          <p:spPr>
            <a:xfrm>
              <a:off x="1700079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4" name="Google Shape;8484;ge493a3362c_3_622"/>
            <p:cNvSpPr/>
            <p:nvPr/>
          </p:nvSpPr>
          <p:spPr>
            <a:xfrm>
              <a:off x="1852787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5" name="Google Shape;8485;ge493a3362c_3_622"/>
            <p:cNvSpPr/>
            <p:nvPr/>
          </p:nvSpPr>
          <p:spPr>
            <a:xfrm>
              <a:off x="2005495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6" name="Google Shape;8486;ge493a3362c_3_622"/>
            <p:cNvSpPr/>
            <p:nvPr/>
          </p:nvSpPr>
          <p:spPr>
            <a:xfrm>
              <a:off x="2158203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7" name="Google Shape;8487;ge493a3362c_3_622"/>
            <p:cNvSpPr/>
            <p:nvPr/>
          </p:nvSpPr>
          <p:spPr>
            <a:xfrm>
              <a:off x="2310911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8" name="Google Shape;8488;ge493a3362c_3_622"/>
            <p:cNvSpPr/>
            <p:nvPr/>
          </p:nvSpPr>
          <p:spPr>
            <a:xfrm>
              <a:off x="2463620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9" name="Google Shape;8489;ge493a3362c_3_622"/>
            <p:cNvSpPr/>
            <p:nvPr/>
          </p:nvSpPr>
          <p:spPr>
            <a:xfrm>
              <a:off x="2616327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0" name="Google Shape;8490;ge493a3362c_3_622"/>
            <p:cNvSpPr/>
            <p:nvPr/>
          </p:nvSpPr>
          <p:spPr>
            <a:xfrm>
              <a:off x="2769036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1" name="Google Shape;8491;ge493a3362c_3_622"/>
            <p:cNvSpPr/>
            <p:nvPr/>
          </p:nvSpPr>
          <p:spPr>
            <a:xfrm>
              <a:off x="2921744" y="1664627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2" name="Google Shape;8492;ge493a3362c_3_622"/>
            <p:cNvSpPr/>
            <p:nvPr/>
          </p:nvSpPr>
          <p:spPr>
            <a:xfrm>
              <a:off x="3074447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3" name="Google Shape;8493;ge493a3362c_3_622"/>
            <p:cNvSpPr/>
            <p:nvPr/>
          </p:nvSpPr>
          <p:spPr>
            <a:xfrm>
              <a:off x="3227155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4" name="Google Shape;8494;ge493a3362c_3_622"/>
            <p:cNvSpPr/>
            <p:nvPr/>
          </p:nvSpPr>
          <p:spPr>
            <a:xfrm>
              <a:off x="3379863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5" name="Google Shape;8495;ge493a3362c_3_622"/>
            <p:cNvSpPr/>
            <p:nvPr/>
          </p:nvSpPr>
          <p:spPr>
            <a:xfrm>
              <a:off x="3532571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6" name="Google Shape;8496;ge493a3362c_3_622"/>
            <p:cNvSpPr/>
            <p:nvPr/>
          </p:nvSpPr>
          <p:spPr>
            <a:xfrm>
              <a:off x="3685280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7" name="Google Shape;8497;ge493a3362c_3_622"/>
            <p:cNvSpPr/>
            <p:nvPr/>
          </p:nvSpPr>
          <p:spPr>
            <a:xfrm>
              <a:off x="3837987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8" name="Google Shape;8498;ge493a3362c_3_622"/>
            <p:cNvSpPr/>
            <p:nvPr/>
          </p:nvSpPr>
          <p:spPr>
            <a:xfrm>
              <a:off x="3990696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9" name="Google Shape;8499;ge493a3362c_3_622"/>
            <p:cNvSpPr/>
            <p:nvPr/>
          </p:nvSpPr>
          <p:spPr>
            <a:xfrm>
              <a:off x="4143404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0" name="Google Shape;8500;ge493a3362c_3_622"/>
            <p:cNvSpPr/>
            <p:nvPr/>
          </p:nvSpPr>
          <p:spPr>
            <a:xfrm>
              <a:off x="4296113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1" name="Google Shape;8501;ge493a3362c_3_622"/>
            <p:cNvSpPr/>
            <p:nvPr/>
          </p:nvSpPr>
          <p:spPr>
            <a:xfrm>
              <a:off x="5517773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2" name="Google Shape;8502;ge493a3362c_3_622"/>
            <p:cNvSpPr/>
            <p:nvPr/>
          </p:nvSpPr>
          <p:spPr>
            <a:xfrm>
              <a:off x="5670480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3" name="Google Shape;8503;ge493a3362c_3_622"/>
            <p:cNvSpPr/>
            <p:nvPr/>
          </p:nvSpPr>
          <p:spPr>
            <a:xfrm>
              <a:off x="5823184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4" name="Google Shape;8504;ge493a3362c_3_622"/>
            <p:cNvSpPr/>
            <p:nvPr/>
          </p:nvSpPr>
          <p:spPr>
            <a:xfrm>
              <a:off x="5975892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5" name="Google Shape;8505;ge493a3362c_3_622"/>
            <p:cNvSpPr/>
            <p:nvPr/>
          </p:nvSpPr>
          <p:spPr>
            <a:xfrm>
              <a:off x="6128600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6" name="Google Shape;8506;ge493a3362c_3_622"/>
            <p:cNvSpPr/>
            <p:nvPr/>
          </p:nvSpPr>
          <p:spPr>
            <a:xfrm>
              <a:off x="6281308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7" name="Google Shape;8507;ge493a3362c_3_622"/>
            <p:cNvSpPr/>
            <p:nvPr/>
          </p:nvSpPr>
          <p:spPr>
            <a:xfrm>
              <a:off x="6434016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8" name="Google Shape;8508;ge493a3362c_3_622"/>
            <p:cNvSpPr/>
            <p:nvPr/>
          </p:nvSpPr>
          <p:spPr>
            <a:xfrm>
              <a:off x="7655676" y="1664627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9" name="Google Shape;8509;ge493a3362c_3_622"/>
            <p:cNvSpPr/>
            <p:nvPr/>
          </p:nvSpPr>
          <p:spPr>
            <a:xfrm>
              <a:off x="7808385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0" name="Google Shape;8510;ge493a3362c_3_622"/>
            <p:cNvSpPr/>
            <p:nvPr/>
          </p:nvSpPr>
          <p:spPr>
            <a:xfrm>
              <a:off x="7961093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1" name="Google Shape;8511;ge493a3362c_3_622"/>
            <p:cNvSpPr/>
            <p:nvPr/>
          </p:nvSpPr>
          <p:spPr>
            <a:xfrm>
              <a:off x="8113800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2" name="Google Shape;8512;ge493a3362c_3_622"/>
            <p:cNvSpPr/>
            <p:nvPr/>
          </p:nvSpPr>
          <p:spPr>
            <a:xfrm>
              <a:off x="9182752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3" name="Google Shape;8513;ge493a3362c_3_622"/>
            <p:cNvSpPr/>
            <p:nvPr/>
          </p:nvSpPr>
          <p:spPr>
            <a:xfrm>
              <a:off x="8266509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4" name="Google Shape;8514;ge493a3362c_3_622"/>
            <p:cNvSpPr/>
            <p:nvPr/>
          </p:nvSpPr>
          <p:spPr>
            <a:xfrm>
              <a:off x="9335466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5" name="Google Shape;8515;ge493a3362c_3_622"/>
            <p:cNvSpPr/>
            <p:nvPr/>
          </p:nvSpPr>
          <p:spPr>
            <a:xfrm>
              <a:off x="9488169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6" name="Google Shape;8516;ge493a3362c_3_622"/>
            <p:cNvSpPr/>
            <p:nvPr/>
          </p:nvSpPr>
          <p:spPr>
            <a:xfrm>
              <a:off x="9793585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7" name="Google Shape;8517;ge493a3362c_3_622"/>
            <p:cNvSpPr/>
            <p:nvPr/>
          </p:nvSpPr>
          <p:spPr>
            <a:xfrm>
              <a:off x="9640883" y="1664627"/>
              <a:ext cx="7634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8" name="Google Shape;8518;ge493a3362c_3_622"/>
            <p:cNvSpPr/>
            <p:nvPr/>
          </p:nvSpPr>
          <p:spPr>
            <a:xfrm>
              <a:off x="936542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9" name="Google Shape;8519;ge493a3362c_3_622"/>
            <p:cNvSpPr/>
            <p:nvPr/>
          </p:nvSpPr>
          <p:spPr>
            <a:xfrm>
              <a:off x="1089250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0" name="Google Shape;8520;ge493a3362c_3_622"/>
            <p:cNvSpPr/>
            <p:nvPr/>
          </p:nvSpPr>
          <p:spPr>
            <a:xfrm>
              <a:off x="1394668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1" name="Google Shape;8521;ge493a3362c_3_622"/>
            <p:cNvSpPr/>
            <p:nvPr/>
          </p:nvSpPr>
          <p:spPr>
            <a:xfrm>
              <a:off x="1241959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2" name="Google Shape;8522;ge493a3362c_3_622"/>
            <p:cNvSpPr/>
            <p:nvPr/>
          </p:nvSpPr>
          <p:spPr>
            <a:xfrm>
              <a:off x="1547370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3" name="Google Shape;8523;ge493a3362c_3_622"/>
            <p:cNvSpPr/>
            <p:nvPr/>
          </p:nvSpPr>
          <p:spPr>
            <a:xfrm>
              <a:off x="1700079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4" name="Google Shape;8524;ge493a3362c_3_622"/>
            <p:cNvSpPr/>
            <p:nvPr/>
          </p:nvSpPr>
          <p:spPr>
            <a:xfrm>
              <a:off x="1852787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5" name="Google Shape;8525;ge493a3362c_3_622"/>
            <p:cNvSpPr/>
            <p:nvPr/>
          </p:nvSpPr>
          <p:spPr>
            <a:xfrm>
              <a:off x="2005495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6" name="Google Shape;8526;ge493a3362c_3_622"/>
            <p:cNvSpPr/>
            <p:nvPr/>
          </p:nvSpPr>
          <p:spPr>
            <a:xfrm>
              <a:off x="2158203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7" name="Google Shape;8527;ge493a3362c_3_622"/>
            <p:cNvSpPr/>
            <p:nvPr/>
          </p:nvSpPr>
          <p:spPr>
            <a:xfrm>
              <a:off x="2310911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8" name="Google Shape;8528;ge493a3362c_3_622"/>
            <p:cNvSpPr/>
            <p:nvPr/>
          </p:nvSpPr>
          <p:spPr>
            <a:xfrm>
              <a:off x="2463620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9" name="Google Shape;8529;ge493a3362c_3_622"/>
            <p:cNvSpPr/>
            <p:nvPr/>
          </p:nvSpPr>
          <p:spPr>
            <a:xfrm>
              <a:off x="2616327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0" name="Google Shape;8530;ge493a3362c_3_622"/>
            <p:cNvSpPr/>
            <p:nvPr/>
          </p:nvSpPr>
          <p:spPr>
            <a:xfrm>
              <a:off x="2769036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1" name="Google Shape;8531;ge493a3362c_3_622"/>
            <p:cNvSpPr/>
            <p:nvPr/>
          </p:nvSpPr>
          <p:spPr>
            <a:xfrm>
              <a:off x="3074447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2" name="Google Shape;8532;ge493a3362c_3_622"/>
            <p:cNvSpPr/>
            <p:nvPr/>
          </p:nvSpPr>
          <p:spPr>
            <a:xfrm>
              <a:off x="2921744" y="1817331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3" name="Google Shape;8533;ge493a3362c_3_622"/>
            <p:cNvSpPr/>
            <p:nvPr/>
          </p:nvSpPr>
          <p:spPr>
            <a:xfrm>
              <a:off x="3227155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4" name="Google Shape;8534;ge493a3362c_3_622"/>
            <p:cNvSpPr/>
            <p:nvPr/>
          </p:nvSpPr>
          <p:spPr>
            <a:xfrm>
              <a:off x="3379863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5" name="Google Shape;8535;ge493a3362c_3_622"/>
            <p:cNvSpPr/>
            <p:nvPr/>
          </p:nvSpPr>
          <p:spPr>
            <a:xfrm>
              <a:off x="5823184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6" name="Google Shape;8536;ge493a3362c_3_622"/>
            <p:cNvSpPr/>
            <p:nvPr/>
          </p:nvSpPr>
          <p:spPr>
            <a:xfrm>
              <a:off x="5670480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7" name="Google Shape;8537;ge493a3362c_3_622"/>
            <p:cNvSpPr/>
            <p:nvPr/>
          </p:nvSpPr>
          <p:spPr>
            <a:xfrm>
              <a:off x="5975892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8" name="Google Shape;8538;ge493a3362c_3_622"/>
            <p:cNvSpPr/>
            <p:nvPr/>
          </p:nvSpPr>
          <p:spPr>
            <a:xfrm>
              <a:off x="6128600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9" name="Google Shape;8539;ge493a3362c_3_622"/>
            <p:cNvSpPr/>
            <p:nvPr/>
          </p:nvSpPr>
          <p:spPr>
            <a:xfrm>
              <a:off x="6281308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0" name="Google Shape;8540;ge493a3362c_3_622"/>
            <p:cNvSpPr/>
            <p:nvPr/>
          </p:nvSpPr>
          <p:spPr>
            <a:xfrm>
              <a:off x="6434016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1" name="Google Shape;8541;ge493a3362c_3_622"/>
            <p:cNvSpPr/>
            <p:nvPr/>
          </p:nvSpPr>
          <p:spPr>
            <a:xfrm>
              <a:off x="6586725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2" name="Google Shape;8542;ge493a3362c_3_622"/>
            <p:cNvSpPr/>
            <p:nvPr/>
          </p:nvSpPr>
          <p:spPr>
            <a:xfrm>
              <a:off x="7808385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3" name="Google Shape;8543;ge493a3362c_3_622"/>
            <p:cNvSpPr/>
            <p:nvPr/>
          </p:nvSpPr>
          <p:spPr>
            <a:xfrm>
              <a:off x="7961093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4" name="Google Shape;8544;ge493a3362c_3_622"/>
            <p:cNvSpPr/>
            <p:nvPr/>
          </p:nvSpPr>
          <p:spPr>
            <a:xfrm>
              <a:off x="8113800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5" name="Google Shape;8545;ge493a3362c_3_622"/>
            <p:cNvSpPr/>
            <p:nvPr/>
          </p:nvSpPr>
          <p:spPr>
            <a:xfrm>
              <a:off x="8266509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6" name="Google Shape;8546;ge493a3362c_3_622"/>
            <p:cNvSpPr/>
            <p:nvPr/>
          </p:nvSpPr>
          <p:spPr>
            <a:xfrm>
              <a:off x="8419217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7" name="Google Shape;8547;ge493a3362c_3_622"/>
            <p:cNvSpPr/>
            <p:nvPr/>
          </p:nvSpPr>
          <p:spPr>
            <a:xfrm>
              <a:off x="9335466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8" name="Google Shape;8548;ge493a3362c_3_622"/>
            <p:cNvSpPr/>
            <p:nvPr/>
          </p:nvSpPr>
          <p:spPr>
            <a:xfrm>
              <a:off x="9488169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9" name="Google Shape;8549;ge493a3362c_3_622"/>
            <p:cNvSpPr/>
            <p:nvPr/>
          </p:nvSpPr>
          <p:spPr>
            <a:xfrm>
              <a:off x="9640883" y="1817331"/>
              <a:ext cx="7634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0" name="Google Shape;8550;ge493a3362c_3_622"/>
            <p:cNvSpPr/>
            <p:nvPr/>
          </p:nvSpPr>
          <p:spPr>
            <a:xfrm>
              <a:off x="9793585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1" name="Google Shape;8551;ge493a3362c_3_622"/>
            <p:cNvSpPr/>
            <p:nvPr/>
          </p:nvSpPr>
          <p:spPr>
            <a:xfrm>
              <a:off x="9946299" y="1817331"/>
              <a:ext cx="7634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2" name="Google Shape;8552;ge493a3362c_3_622"/>
            <p:cNvSpPr/>
            <p:nvPr/>
          </p:nvSpPr>
          <p:spPr>
            <a:xfrm>
              <a:off x="783834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3" name="Google Shape;8553;ge493a3362c_3_622"/>
            <p:cNvSpPr/>
            <p:nvPr/>
          </p:nvSpPr>
          <p:spPr>
            <a:xfrm>
              <a:off x="936542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4" name="Google Shape;8554;ge493a3362c_3_622"/>
            <p:cNvSpPr/>
            <p:nvPr/>
          </p:nvSpPr>
          <p:spPr>
            <a:xfrm>
              <a:off x="1089250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5" name="Google Shape;8555;ge493a3362c_3_622"/>
            <p:cNvSpPr/>
            <p:nvPr/>
          </p:nvSpPr>
          <p:spPr>
            <a:xfrm>
              <a:off x="1241959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6" name="Google Shape;8556;ge493a3362c_3_622"/>
            <p:cNvSpPr/>
            <p:nvPr/>
          </p:nvSpPr>
          <p:spPr>
            <a:xfrm>
              <a:off x="1394668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7" name="Google Shape;8557;ge493a3362c_3_622"/>
            <p:cNvSpPr/>
            <p:nvPr/>
          </p:nvSpPr>
          <p:spPr>
            <a:xfrm>
              <a:off x="1547370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8" name="Google Shape;8558;ge493a3362c_3_622"/>
            <p:cNvSpPr/>
            <p:nvPr/>
          </p:nvSpPr>
          <p:spPr>
            <a:xfrm>
              <a:off x="1700079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9" name="Google Shape;8559;ge493a3362c_3_622"/>
            <p:cNvSpPr/>
            <p:nvPr/>
          </p:nvSpPr>
          <p:spPr>
            <a:xfrm>
              <a:off x="1852787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0" name="Google Shape;8560;ge493a3362c_3_622"/>
            <p:cNvSpPr/>
            <p:nvPr/>
          </p:nvSpPr>
          <p:spPr>
            <a:xfrm>
              <a:off x="2005495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1" name="Google Shape;8561;ge493a3362c_3_622"/>
            <p:cNvSpPr/>
            <p:nvPr/>
          </p:nvSpPr>
          <p:spPr>
            <a:xfrm>
              <a:off x="2158203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2" name="Google Shape;8562;ge493a3362c_3_622"/>
            <p:cNvSpPr/>
            <p:nvPr/>
          </p:nvSpPr>
          <p:spPr>
            <a:xfrm>
              <a:off x="2310911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3" name="Google Shape;8563;ge493a3362c_3_622"/>
            <p:cNvSpPr/>
            <p:nvPr/>
          </p:nvSpPr>
          <p:spPr>
            <a:xfrm>
              <a:off x="2463620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4" name="Google Shape;8564;ge493a3362c_3_622"/>
            <p:cNvSpPr/>
            <p:nvPr/>
          </p:nvSpPr>
          <p:spPr>
            <a:xfrm>
              <a:off x="2616327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5" name="Google Shape;8565;ge493a3362c_3_622"/>
            <p:cNvSpPr/>
            <p:nvPr/>
          </p:nvSpPr>
          <p:spPr>
            <a:xfrm>
              <a:off x="5975892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6" name="Google Shape;8566;ge493a3362c_3_622"/>
            <p:cNvSpPr/>
            <p:nvPr/>
          </p:nvSpPr>
          <p:spPr>
            <a:xfrm>
              <a:off x="6128600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7" name="Google Shape;8567;ge493a3362c_3_622"/>
            <p:cNvSpPr/>
            <p:nvPr/>
          </p:nvSpPr>
          <p:spPr>
            <a:xfrm>
              <a:off x="6281308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8" name="Google Shape;8568;ge493a3362c_3_622"/>
            <p:cNvSpPr/>
            <p:nvPr/>
          </p:nvSpPr>
          <p:spPr>
            <a:xfrm>
              <a:off x="6434016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9" name="Google Shape;8569;ge493a3362c_3_622"/>
            <p:cNvSpPr/>
            <p:nvPr/>
          </p:nvSpPr>
          <p:spPr>
            <a:xfrm>
              <a:off x="6586725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0" name="Google Shape;8570;ge493a3362c_3_622"/>
            <p:cNvSpPr/>
            <p:nvPr/>
          </p:nvSpPr>
          <p:spPr>
            <a:xfrm>
              <a:off x="6739433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1" name="Google Shape;8571;ge493a3362c_3_622"/>
            <p:cNvSpPr/>
            <p:nvPr/>
          </p:nvSpPr>
          <p:spPr>
            <a:xfrm>
              <a:off x="6892140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2" name="Google Shape;8572;ge493a3362c_3_622"/>
            <p:cNvSpPr/>
            <p:nvPr/>
          </p:nvSpPr>
          <p:spPr>
            <a:xfrm>
              <a:off x="7961093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3" name="Google Shape;8573;ge493a3362c_3_622"/>
            <p:cNvSpPr/>
            <p:nvPr/>
          </p:nvSpPr>
          <p:spPr>
            <a:xfrm>
              <a:off x="8113800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4" name="Google Shape;8574;ge493a3362c_3_622"/>
            <p:cNvSpPr/>
            <p:nvPr/>
          </p:nvSpPr>
          <p:spPr>
            <a:xfrm>
              <a:off x="8266509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5" name="Google Shape;8575;ge493a3362c_3_622"/>
            <p:cNvSpPr/>
            <p:nvPr/>
          </p:nvSpPr>
          <p:spPr>
            <a:xfrm>
              <a:off x="8419217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6" name="Google Shape;8576;ge493a3362c_3_622"/>
            <p:cNvSpPr/>
            <p:nvPr/>
          </p:nvSpPr>
          <p:spPr>
            <a:xfrm>
              <a:off x="8571926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7" name="Google Shape;8577;ge493a3362c_3_622"/>
            <p:cNvSpPr/>
            <p:nvPr/>
          </p:nvSpPr>
          <p:spPr>
            <a:xfrm>
              <a:off x="9488169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8" name="Google Shape;8578;ge493a3362c_3_622"/>
            <p:cNvSpPr/>
            <p:nvPr/>
          </p:nvSpPr>
          <p:spPr>
            <a:xfrm>
              <a:off x="9640883" y="1970044"/>
              <a:ext cx="7634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9" name="Google Shape;8579;ge493a3362c_3_622"/>
            <p:cNvSpPr/>
            <p:nvPr/>
          </p:nvSpPr>
          <p:spPr>
            <a:xfrm>
              <a:off x="9793585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0" name="Google Shape;8580;ge493a3362c_3_622"/>
            <p:cNvSpPr/>
            <p:nvPr/>
          </p:nvSpPr>
          <p:spPr>
            <a:xfrm>
              <a:off x="9946299" y="1970044"/>
              <a:ext cx="7634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1" name="Google Shape;8581;ge493a3362c_3_622"/>
            <p:cNvSpPr/>
            <p:nvPr/>
          </p:nvSpPr>
          <p:spPr>
            <a:xfrm>
              <a:off x="631126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2" name="Google Shape;8582;ge493a3362c_3_622"/>
            <p:cNvSpPr/>
            <p:nvPr/>
          </p:nvSpPr>
          <p:spPr>
            <a:xfrm>
              <a:off x="783834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3" name="Google Shape;8583;ge493a3362c_3_622"/>
            <p:cNvSpPr/>
            <p:nvPr/>
          </p:nvSpPr>
          <p:spPr>
            <a:xfrm>
              <a:off x="936542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4" name="Google Shape;8584;ge493a3362c_3_622"/>
            <p:cNvSpPr/>
            <p:nvPr/>
          </p:nvSpPr>
          <p:spPr>
            <a:xfrm>
              <a:off x="1089250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5" name="Google Shape;8585;ge493a3362c_3_622"/>
            <p:cNvSpPr/>
            <p:nvPr/>
          </p:nvSpPr>
          <p:spPr>
            <a:xfrm>
              <a:off x="1241959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6" name="Google Shape;8586;ge493a3362c_3_622"/>
            <p:cNvSpPr/>
            <p:nvPr/>
          </p:nvSpPr>
          <p:spPr>
            <a:xfrm>
              <a:off x="1394668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7" name="Google Shape;8587;ge493a3362c_3_622"/>
            <p:cNvSpPr/>
            <p:nvPr/>
          </p:nvSpPr>
          <p:spPr>
            <a:xfrm>
              <a:off x="1547370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8" name="Google Shape;8588;ge493a3362c_3_622"/>
            <p:cNvSpPr/>
            <p:nvPr/>
          </p:nvSpPr>
          <p:spPr>
            <a:xfrm>
              <a:off x="1700079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9" name="Google Shape;8589;ge493a3362c_3_622"/>
            <p:cNvSpPr/>
            <p:nvPr/>
          </p:nvSpPr>
          <p:spPr>
            <a:xfrm>
              <a:off x="1852787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0" name="Google Shape;8590;ge493a3362c_3_622"/>
            <p:cNvSpPr/>
            <p:nvPr/>
          </p:nvSpPr>
          <p:spPr>
            <a:xfrm>
              <a:off x="2005495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1" name="Google Shape;8591;ge493a3362c_3_622"/>
            <p:cNvSpPr/>
            <p:nvPr/>
          </p:nvSpPr>
          <p:spPr>
            <a:xfrm>
              <a:off x="2158203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2" name="Google Shape;8592;ge493a3362c_3_622"/>
            <p:cNvSpPr/>
            <p:nvPr/>
          </p:nvSpPr>
          <p:spPr>
            <a:xfrm>
              <a:off x="2310911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3" name="Google Shape;8593;ge493a3362c_3_622"/>
            <p:cNvSpPr/>
            <p:nvPr/>
          </p:nvSpPr>
          <p:spPr>
            <a:xfrm>
              <a:off x="6281308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4" name="Google Shape;8594;ge493a3362c_3_622"/>
            <p:cNvSpPr/>
            <p:nvPr/>
          </p:nvSpPr>
          <p:spPr>
            <a:xfrm>
              <a:off x="6434016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5" name="Google Shape;8595;ge493a3362c_3_622"/>
            <p:cNvSpPr/>
            <p:nvPr/>
          </p:nvSpPr>
          <p:spPr>
            <a:xfrm>
              <a:off x="6586725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6" name="Google Shape;8596;ge493a3362c_3_622"/>
            <p:cNvSpPr/>
            <p:nvPr/>
          </p:nvSpPr>
          <p:spPr>
            <a:xfrm>
              <a:off x="6739433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7" name="Google Shape;8597;ge493a3362c_3_622"/>
            <p:cNvSpPr/>
            <p:nvPr/>
          </p:nvSpPr>
          <p:spPr>
            <a:xfrm>
              <a:off x="6892140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8" name="Google Shape;8598;ge493a3362c_3_622"/>
            <p:cNvSpPr/>
            <p:nvPr/>
          </p:nvSpPr>
          <p:spPr>
            <a:xfrm>
              <a:off x="7044849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9" name="Google Shape;8599;ge493a3362c_3_622"/>
            <p:cNvSpPr/>
            <p:nvPr/>
          </p:nvSpPr>
          <p:spPr>
            <a:xfrm>
              <a:off x="8113800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0" name="Google Shape;8600;ge493a3362c_3_622"/>
            <p:cNvSpPr/>
            <p:nvPr/>
          </p:nvSpPr>
          <p:spPr>
            <a:xfrm>
              <a:off x="8266509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1" name="Google Shape;8601;ge493a3362c_3_622"/>
            <p:cNvSpPr/>
            <p:nvPr/>
          </p:nvSpPr>
          <p:spPr>
            <a:xfrm>
              <a:off x="8419217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2" name="Google Shape;8602;ge493a3362c_3_622"/>
            <p:cNvSpPr/>
            <p:nvPr/>
          </p:nvSpPr>
          <p:spPr>
            <a:xfrm>
              <a:off x="8571926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3" name="Google Shape;8603;ge493a3362c_3_622"/>
            <p:cNvSpPr/>
            <p:nvPr/>
          </p:nvSpPr>
          <p:spPr>
            <a:xfrm>
              <a:off x="8724628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4" name="Google Shape;8604;ge493a3362c_3_622"/>
            <p:cNvSpPr/>
            <p:nvPr/>
          </p:nvSpPr>
          <p:spPr>
            <a:xfrm>
              <a:off x="9640883" y="2122748"/>
              <a:ext cx="7634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5" name="Google Shape;8605;ge493a3362c_3_622"/>
            <p:cNvSpPr/>
            <p:nvPr/>
          </p:nvSpPr>
          <p:spPr>
            <a:xfrm>
              <a:off x="9793585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6" name="Google Shape;8606;ge493a3362c_3_622"/>
            <p:cNvSpPr/>
            <p:nvPr/>
          </p:nvSpPr>
          <p:spPr>
            <a:xfrm>
              <a:off x="9946299" y="2122748"/>
              <a:ext cx="7634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7" name="Google Shape;8607;ge493a3362c_3_622"/>
            <p:cNvSpPr/>
            <p:nvPr/>
          </p:nvSpPr>
          <p:spPr>
            <a:xfrm>
              <a:off x="47841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8" name="Google Shape;8608;ge493a3362c_3_622"/>
            <p:cNvSpPr/>
            <p:nvPr/>
          </p:nvSpPr>
          <p:spPr>
            <a:xfrm>
              <a:off x="631126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9" name="Google Shape;8609;ge493a3362c_3_622"/>
            <p:cNvSpPr/>
            <p:nvPr/>
          </p:nvSpPr>
          <p:spPr>
            <a:xfrm>
              <a:off x="783834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0" name="Google Shape;8610;ge493a3362c_3_622"/>
            <p:cNvSpPr/>
            <p:nvPr/>
          </p:nvSpPr>
          <p:spPr>
            <a:xfrm>
              <a:off x="936542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1" name="Google Shape;8611;ge493a3362c_3_622"/>
            <p:cNvSpPr/>
            <p:nvPr/>
          </p:nvSpPr>
          <p:spPr>
            <a:xfrm>
              <a:off x="1089250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2" name="Google Shape;8612;ge493a3362c_3_622"/>
            <p:cNvSpPr/>
            <p:nvPr/>
          </p:nvSpPr>
          <p:spPr>
            <a:xfrm>
              <a:off x="1241959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3" name="Google Shape;8613;ge493a3362c_3_622"/>
            <p:cNvSpPr/>
            <p:nvPr/>
          </p:nvSpPr>
          <p:spPr>
            <a:xfrm>
              <a:off x="1394668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4" name="Google Shape;8614;ge493a3362c_3_622"/>
            <p:cNvSpPr/>
            <p:nvPr/>
          </p:nvSpPr>
          <p:spPr>
            <a:xfrm>
              <a:off x="1547370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5" name="Google Shape;8615;ge493a3362c_3_622"/>
            <p:cNvSpPr/>
            <p:nvPr/>
          </p:nvSpPr>
          <p:spPr>
            <a:xfrm>
              <a:off x="1700079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6" name="Google Shape;8616;ge493a3362c_3_622"/>
            <p:cNvSpPr/>
            <p:nvPr/>
          </p:nvSpPr>
          <p:spPr>
            <a:xfrm>
              <a:off x="185278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7" name="Google Shape;8617;ge493a3362c_3_622"/>
            <p:cNvSpPr/>
            <p:nvPr/>
          </p:nvSpPr>
          <p:spPr>
            <a:xfrm>
              <a:off x="2005495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8" name="Google Shape;8618;ge493a3362c_3_622"/>
            <p:cNvSpPr/>
            <p:nvPr/>
          </p:nvSpPr>
          <p:spPr>
            <a:xfrm>
              <a:off x="6586725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9" name="Google Shape;8619;ge493a3362c_3_622"/>
            <p:cNvSpPr/>
            <p:nvPr/>
          </p:nvSpPr>
          <p:spPr>
            <a:xfrm>
              <a:off x="6739433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0" name="Google Shape;8620;ge493a3362c_3_622"/>
            <p:cNvSpPr/>
            <p:nvPr/>
          </p:nvSpPr>
          <p:spPr>
            <a:xfrm>
              <a:off x="6892140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1" name="Google Shape;8621;ge493a3362c_3_622"/>
            <p:cNvSpPr/>
            <p:nvPr/>
          </p:nvSpPr>
          <p:spPr>
            <a:xfrm>
              <a:off x="7044849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2" name="Google Shape;8622;ge493a3362c_3_622"/>
            <p:cNvSpPr/>
            <p:nvPr/>
          </p:nvSpPr>
          <p:spPr>
            <a:xfrm>
              <a:off x="719755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3" name="Google Shape;8623;ge493a3362c_3_622"/>
            <p:cNvSpPr/>
            <p:nvPr/>
          </p:nvSpPr>
          <p:spPr>
            <a:xfrm>
              <a:off x="7350260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4" name="Google Shape;8624;ge493a3362c_3_622"/>
            <p:cNvSpPr/>
            <p:nvPr/>
          </p:nvSpPr>
          <p:spPr>
            <a:xfrm>
              <a:off x="8266509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5" name="Google Shape;8625;ge493a3362c_3_622"/>
            <p:cNvSpPr/>
            <p:nvPr/>
          </p:nvSpPr>
          <p:spPr>
            <a:xfrm>
              <a:off x="841921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6" name="Google Shape;8626;ge493a3362c_3_622"/>
            <p:cNvSpPr/>
            <p:nvPr/>
          </p:nvSpPr>
          <p:spPr>
            <a:xfrm>
              <a:off x="8571926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7" name="Google Shape;8627;ge493a3362c_3_622"/>
            <p:cNvSpPr/>
            <p:nvPr/>
          </p:nvSpPr>
          <p:spPr>
            <a:xfrm>
              <a:off x="8724628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8" name="Google Shape;8628;ge493a3362c_3_622"/>
            <p:cNvSpPr/>
            <p:nvPr/>
          </p:nvSpPr>
          <p:spPr>
            <a:xfrm>
              <a:off x="887733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9" name="Google Shape;8629;ge493a3362c_3_622"/>
            <p:cNvSpPr/>
            <p:nvPr/>
          </p:nvSpPr>
          <p:spPr>
            <a:xfrm>
              <a:off x="9640883" y="2275450"/>
              <a:ext cx="7634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0" name="Google Shape;8630;ge493a3362c_3_622"/>
            <p:cNvSpPr/>
            <p:nvPr/>
          </p:nvSpPr>
          <p:spPr>
            <a:xfrm>
              <a:off x="9793585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1" name="Google Shape;8631;ge493a3362c_3_622"/>
            <p:cNvSpPr/>
            <p:nvPr/>
          </p:nvSpPr>
          <p:spPr>
            <a:xfrm>
              <a:off x="9946299" y="2275450"/>
              <a:ext cx="67338" cy="76364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2" name="Google Shape;8632;ge493a3362c_3_622"/>
            <p:cNvSpPr/>
            <p:nvPr/>
          </p:nvSpPr>
          <p:spPr>
            <a:xfrm>
              <a:off x="325709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3" name="Google Shape;8633;ge493a3362c_3_622"/>
            <p:cNvSpPr/>
            <p:nvPr/>
          </p:nvSpPr>
          <p:spPr>
            <a:xfrm>
              <a:off x="478417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4" name="Google Shape;8634;ge493a3362c_3_622"/>
            <p:cNvSpPr/>
            <p:nvPr/>
          </p:nvSpPr>
          <p:spPr>
            <a:xfrm>
              <a:off x="631126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5" name="Google Shape;8635;ge493a3362c_3_622"/>
            <p:cNvSpPr/>
            <p:nvPr/>
          </p:nvSpPr>
          <p:spPr>
            <a:xfrm>
              <a:off x="783834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6" name="Google Shape;8636;ge493a3362c_3_622"/>
            <p:cNvSpPr/>
            <p:nvPr/>
          </p:nvSpPr>
          <p:spPr>
            <a:xfrm>
              <a:off x="936542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7" name="Google Shape;8637;ge493a3362c_3_622"/>
            <p:cNvSpPr/>
            <p:nvPr/>
          </p:nvSpPr>
          <p:spPr>
            <a:xfrm>
              <a:off x="1089250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8" name="Google Shape;8638;ge493a3362c_3_622"/>
            <p:cNvSpPr/>
            <p:nvPr/>
          </p:nvSpPr>
          <p:spPr>
            <a:xfrm>
              <a:off x="1241959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9" name="Google Shape;8639;ge493a3362c_3_622"/>
            <p:cNvSpPr/>
            <p:nvPr/>
          </p:nvSpPr>
          <p:spPr>
            <a:xfrm>
              <a:off x="1394668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0" name="Google Shape;8640;ge493a3362c_3_622"/>
            <p:cNvSpPr/>
            <p:nvPr/>
          </p:nvSpPr>
          <p:spPr>
            <a:xfrm>
              <a:off x="1547370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1" name="Google Shape;8641;ge493a3362c_3_622"/>
            <p:cNvSpPr/>
            <p:nvPr/>
          </p:nvSpPr>
          <p:spPr>
            <a:xfrm>
              <a:off x="1700079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2" name="Google Shape;8642;ge493a3362c_3_622"/>
            <p:cNvSpPr/>
            <p:nvPr/>
          </p:nvSpPr>
          <p:spPr>
            <a:xfrm>
              <a:off x="6739433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3" name="Google Shape;8643;ge493a3362c_3_622"/>
            <p:cNvSpPr/>
            <p:nvPr/>
          </p:nvSpPr>
          <p:spPr>
            <a:xfrm>
              <a:off x="6892140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4" name="Google Shape;8644;ge493a3362c_3_622"/>
            <p:cNvSpPr/>
            <p:nvPr/>
          </p:nvSpPr>
          <p:spPr>
            <a:xfrm>
              <a:off x="7044849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5" name="Google Shape;8645;ge493a3362c_3_622"/>
            <p:cNvSpPr/>
            <p:nvPr/>
          </p:nvSpPr>
          <p:spPr>
            <a:xfrm>
              <a:off x="7197557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6" name="Google Shape;8646;ge493a3362c_3_622"/>
            <p:cNvSpPr/>
            <p:nvPr/>
          </p:nvSpPr>
          <p:spPr>
            <a:xfrm>
              <a:off x="7350260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7" name="Google Shape;8647;ge493a3362c_3_622"/>
            <p:cNvSpPr/>
            <p:nvPr/>
          </p:nvSpPr>
          <p:spPr>
            <a:xfrm>
              <a:off x="7502968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8" name="Google Shape;8648;ge493a3362c_3_622"/>
            <p:cNvSpPr/>
            <p:nvPr/>
          </p:nvSpPr>
          <p:spPr>
            <a:xfrm>
              <a:off x="8419217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9" name="Google Shape;8649;ge493a3362c_3_622"/>
            <p:cNvSpPr/>
            <p:nvPr/>
          </p:nvSpPr>
          <p:spPr>
            <a:xfrm>
              <a:off x="8571926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0" name="Google Shape;8650;ge493a3362c_3_622"/>
            <p:cNvSpPr/>
            <p:nvPr/>
          </p:nvSpPr>
          <p:spPr>
            <a:xfrm>
              <a:off x="8724628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1" name="Google Shape;8651;ge493a3362c_3_622"/>
            <p:cNvSpPr/>
            <p:nvPr/>
          </p:nvSpPr>
          <p:spPr>
            <a:xfrm>
              <a:off x="8877337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2" name="Google Shape;8652;ge493a3362c_3_622"/>
            <p:cNvSpPr/>
            <p:nvPr/>
          </p:nvSpPr>
          <p:spPr>
            <a:xfrm>
              <a:off x="9793585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3" name="Google Shape;8653;ge493a3362c_3_622"/>
            <p:cNvSpPr/>
            <p:nvPr/>
          </p:nvSpPr>
          <p:spPr>
            <a:xfrm>
              <a:off x="9946299" y="2428163"/>
              <a:ext cx="41275" cy="74295"/>
            </a:xfrm>
            <a:custGeom>
              <a:avLst/>
              <a:gdLst/>
              <a:ahLst/>
              <a:cxnLst/>
              <a:rect l="l" t="t" r="r" b="b"/>
              <a:pathLst>
                <a:path w="41275" h="74294" extrusionOk="0">
                  <a:moveTo>
                    <a:pt x="38161" y="0"/>
                  </a:moveTo>
                  <a:lnTo>
                    <a:pt x="23310" y="3000"/>
                  </a:lnTo>
                  <a:lnTo>
                    <a:pt x="11179" y="11182"/>
                  </a:lnTo>
                  <a:lnTo>
                    <a:pt x="2999" y="23319"/>
                  </a:lnTo>
                  <a:lnTo>
                    <a:pt x="0" y="38182"/>
                  </a:lnTo>
                  <a:lnTo>
                    <a:pt x="2999" y="53040"/>
                  </a:lnTo>
                  <a:lnTo>
                    <a:pt x="11179" y="65177"/>
                  </a:lnTo>
                  <a:lnTo>
                    <a:pt x="23310" y="73362"/>
                  </a:lnTo>
                  <a:lnTo>
                    <a:pt x="26677" y="74043"/>
                  </a:lnTo>
                  <a:lnTo>
                    <a:pt x="40755" y="523"/>
                  </a:lnTo>
                  <a:lnTo>
                    <a:pt x="38161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4" name="Google Shape;8654;ge493a3362c_3_622"/>
            <p:cNvSpPr/>
            <p:nvPr/>
          </p:nvSpPr>
          <p:spPr>
            <a:xfrm>
              <a:off x="173001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5" name="Google Shape;8655;ge493a3362c_3_622"/>
            <p:cNvSpPr/>
            <p:nvPr/>
          </p:nvSpPr>
          <p:spPr>
            <a:xfrm>
              <a:off x="325709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6" name="Google Shape;8656;ge493a3362c_3_622"/>
            <p:cNvSpPr/>
            <p:nvPr/>
          </p:nvSpPr>
          <p:spPr>
            <a:xfrm>
              <a:off x="478417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7" name="Google Shape;8657;ge493a3362c_3_622"/>
            <p:cNvSpPr/>
            <p:nvPr/>
          </p:nvSpPr>
          <p:spPr>
            <a:xfrm>
              <a:off x="631126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8" name="Google Shape;8658;ge493a3362c_3_622"/>
            <p:cNvSpPr/>
            <p:nvPr/>
          </p:nvSpPr>
          <p:spPr>
            <a:xfrm>
              <a:off x="783834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9" name="Google Shape;8659;ge493a3362c_3_622"/>
            <p:cNvSpPr/>
            <p:nvPr/>
          </p:nvSpPr>
          <p:spPr>
            <a:xfrm>
              <a:off x="936542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0" name="Google Shape;8660;ge493a3362c_3_622"/>
            <p:cNvSpPr/>
            <p:nvPr/>
          </p:nvSpPr>
          <p:spPr>
            <a:xfrm>
              <a:off x="1089250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1" name="Google Shape;8661;ge493a3362c_3_622"/>
            <p:cNvSpPr/>
            <p:nvPr/>
          </p:nvSpPr>
          <p:spPr>
            <a:xfrm>
              <a:off x="1241959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2" name="Google Shape;8662;ge493a3362c_3_622"/>
            <p:cNvSpPr/>
            <p:nvPr/>
          </p:nvSpPr>
          <p:spPr>
            <a:xfrm>
              <a:off x="1394668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3" name="Google Shape;8663;ge493a3362c_3_622"/>
            <p:cNvSpPr/>
            <p:nvPr/>
          </p:nvSpPr>
          <p:spPr>
            <a:xfrm>
              <a:off x="7044849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4" name="Google Shape;8664;ge493a3362c_3_622"/>
            <p:cNvSpPr/>
            <p:nvPr/>
          </p:nvSpPr>
          <p:spPr>
            <a:xfrm>
              <a:off x="7197557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5" name="Google Shape;8665;ge493a3362c_3_622"/>
            <p:cNvSpPr/>
            <p:nvPr/>
          </p:nvSpPr>
          <p:spPr>
            <a:xfrm>
              <a:off x="7350260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6" name="Google Shape;8666;ge493a3362c_3_622"/>
            <p:cNvSpPr/>
            <p:nvPr/>
          </p:nvSpPr>
          <p:spPr>
            <a:xfrm>
              <a:off x="7502968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7" name="Google Shape;8667;ge493a3362c_3_622"/>
            <p:cNvSpPr/>
            <p:nvPr/>
          </p:nvSpPr>
          <p:spPr>
            <a:xfrm>
              <a:off x="7655676" y="258086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8" name="Google Shape;8668;ge493a3362c_3_622"/>
            <p:cNvSpPr/>
            <p:nvPr/>
          </p:nvSpPr>
          <p:spPr>
            <a:xfrm>
              <a:off x="8571926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9" name="Google Shape;8669;ge493a3362c_3_622"/>
            <p:cNvSpPr/>
            <p:nvPr/>
          </p:nvSpPr>
          <p:spPr>
            <a:xfrm>
              <a:off x="8724628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0" name="Google Shape;8670;ge493a3362c_3_622"/>
            <p:cNvSpPr/>
            <p:nvPr/>
          </p:nvSpPr>
          <p:spPr>
            <a:xfrm>
              <a:off x="8877337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1" name="Google Shape;8671;ge493a3362c_3_622"/>
            <p:cNvSpPr/>
            <p:nvPr/>
          </p:nvSpPr>
          <p:spPr>
            <a:xfrm>
              <a:off x="9030050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2" name="Google Shape;8672;ge493a3362c_3_622"/>
            <p:cNvSpPr/>
            <p:nvPr/>
          </p:nvSpPr>
          <p:spPr>
            <a:xfrm>
              <a:off x="9946299" y="2595585"/>
              <a:ext cx="8890" cy="34925"/>
            </a:xfrm>
            <a:custGeom>
              <a:avLst/>
              <a:gdLst/>
              <a:ahLst/>
              <a:cxnLst/>
              <a:rect l="l" t="t" r="r" b="b"/>
              <a:pathLst>
                <a:path w="8890" h="34925" extrusionOk="0">
                  <a:moveTo>
                    <a:pt x="8796" y="0"/>
                  </a:moveTo>
                  <a:lnTo>
                    <a:pt x="2999" y="8600"/>
                  </a:lnTo>
                  <a:lnTo>
                    <a:pt x="0" y="23463"/>
                  </a:lnTo>
                  <a:lnTo>
                    <a:pt x="2208" y="34404"/>
                  </a:lnTo>
                  <a:lnTo>
                    <a:pt x="8796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3" name="Google Shape;8673;ge493a3362c_3_622"/>
            <p:cNvSpPr/>
            <p:nvPr/>
          </p:nvSpPr>
          <p:spPr>
            <a:xfrm>
              <a:off x="20298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4" name="Google Shape;8674;ge493a3362c_3_622"/>
            <p:cNvSpPr/>
            <p:nvPr/>
          </p:nvSpPr>
          <p:spPr>
            <a:xfrm>
              <a:off x="173001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5" name="Google Shape;8675;ge493a3362c_3_622"/>
            <p:cNvSpPr/>
            <p:nvPr/>
          </p:nvSpPr>
          <p:spPr>
            <a:xfrm>
              <a:off x="325709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6" name="Google Shape;8676;ge493a3362c_3_622"/>
            <p:cNvSpPr/>
            <p:nvPr/>
          </p:nvSpPr>
          <p:spPr>
            <a:xfrm>
              <a:off x="478417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7" name="Google Shape;8677;ge493a3362c_3_622"/>
            <p:cNvSpPr/>
            <p:nvPr/>
          </p:nvSpPr>
          <p:spPr>
            <a:xfrm>
              <a:off x="631126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8" name="Google Shape;8678;ge493a3362c_3_622"/>
            <p:cNvSpPr/>
            <p:nvPr/>
          </p:nvSpPr>
          <p:spPr>
            <a:xfrm>
              <a:off x="783834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9" name="Google Shape;8679;ge493a3362c_3_622"/>
            <p:cNvSpPr/>
            <p:nvPr/>
          </p:nvSpPr>
          <p:spPr>
            <a:xfrm>
              <a:off x="936542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0" name="Google Shape;8680;ge493a3362c_3_622"/>
            <p:cNvSpPr/>
            <p:nvPr/>
          </p:nvSpPr>
          <p:spPr>
            <a:xfrm>
              <a:off x="1089250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1" name="Google Shape;8681;ge493a3362c_3_622"/>
            <p:cNvSpPr/>
            <p:nvPr/>
          </p:nvSpPr>
          <p:spPr>
            <a:xfrm>
              <a:off x="1241959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2" name="Google Shape;8682;ge493a3362c_3_622"/>
            <p:cNvSpPr/>
            <p:nvPr/>
          </p:nvSpPr>
          <p:spPr>
            <a:xfrm>
              <a:off x="7197557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3" name="Google Shape;8683;ge493a3362c_3_622"/>
            <p:cNvSpPr/>
            <p:nvPr/>
          </p:nvSpPr>
          <p:spPr>
            <a:xfrm>
              <a:off x="7350260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4" name="Google Shape;8684;ge493a3362c_3_622"/>
            <p:cNvSpPr/>
            <p:nvPr/>
          </p:nvSpPr>
          <p:spPr>
            <a:xfrm>
              <a:off x="7502968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5" name="Google Shape;8685;ge493a3362c_3_622"/>
            <p:cNvSpPr/>
            <p:nvPr/>
          </p:nvSpPr>
          <p:spPr>
            <a:xfrm>
              <a:off x="7655676" y="2733580"/>
              <a:ext cx="76352" cy="76363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6" name="Google Shape;8686;ge493a3362c_3_622"/>
            <p:cNvSpPr/>
            <p:nvPr/>
          </p:nvSpPr>
          <p:spPr>
            <a:xfrm>
              <a:off x="7808385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7" name="Google Shape;8687;ge493a3362c_3_622"/>
            <p:cNvSpPr/>
            <p:nvPr/>
          </p:nvSpPr>
          <p:spPr>
            <a:xfrm>
              <a:off x="8724628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8" name="Google Shape;8688;ge493a3362c_3_622"/>
            <p:cNvSpPr/>
            <p:nvPr/>
          </p:nvSpPr>
          <p:spPr>
            <a:xfrm>
              <a:off x="8877337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9" name="Google Shape;8689;ge493a3362c_3_622"/>
            <p:cNvSpPr/>
            <p:nvPr/>
          </p:nvSpPr>
          <p:spPr>
            <a:xfrm>
              <a:off x="9030050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0" name="Google Shape;8690;ge493a3362c_3_622"/>
            <p:cNvSpPr/>
            <p:nvPr/>
          </p:nvSpPr>
          <p:spPr>
            <a:xfrm>
              <a:off x="9182752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1" name="Google Shape;8691;ge493a3362c_3_622"/>
            <p:cNvSpPr/>
            <p:nvPr/>
          </p:nvSpPr>
          <p:spPr>
            <a:xfrm>
              <a:off x="20298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2" name="Google Shape;8692;ge493a3362c_3_622"/>
            <p:cNvSpPr/>
            <p:nvPr/>
          </p:nvSpPr>
          <p:spPr>
            <a:xfrm>
              <a:off x="173001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3" name="Google Shape;8693;ge493a3362c_3_622"/>
            <p:cNvSpPr/>
            <p:nvPr/>
          </p:nvSpPr>
          <p:spPr>
            <a:xfrm>
              <a:off x="325709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4" name="Google Shape;8694;ge493a3362c_3_622"/>
            <p:cNvSpPr/>
            <p:nvPr/>
          </p:nvSpPr>
          <p:spPr>
            <a:xfrm>
              <a:off x="478417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5" name="Google Shape;8695;ge493a3362c_3_622"/>
            <p:cNvSpPr/>
            <p:nvPr/>
          </p:nvSpPr>
          <p:spPr>
            <a:xfrm>
              <a:off x="631126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6" name="Google Shape;8696;ge493a3362c_3_622"/>
            <p:cNvSpPr/>
            <p:nvPr/>
          </p:nvSpPr>
          <p:spPr>
            <a:xfrm>
              <a:off x="783834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7" name="Google Shape;8697;ge493a3362c_3_622"/>
            <p:cNvSpPr/>
            <p:nvPr/>
          </p:nvSpPr>
          <p:spPr>
            <a:xfrm>
              <a:off x="936542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8" name="Google Shape;8698;ge493a3362c_3_622"/>
            <p:cNvSpPr/>
            <p:nvPr/>
          </p:nvSpPr>
          <p:spPr>
            <a:xfrm>
              <a:off x="1089250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9" name="Google Shape;8699;ge493a3362c_3_622"/>
            <p:cNvSpPr/>
            <p:nvPr/>
          </p:nvSpPr>
          <p:spPr>
            <a:xfrm>
              <a:off x="7350260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0" name="Google Shape;8700;ge493a3362c_3_622"/>
            <p:cNvSpPr/>
            <p:nvPr/>
          </p:nvSpPr>
          <p:spPr>
            <a:xfrm>
              <a:off x="7502968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1" name="Google Shape;8701;ge493a3362c_3_622"/>
            <p:cNvSpPr/>
            <p:nvPr/>
          </p:nvSpPr>
          <p:spPr>
            <a:xfrm>
              <a:off x="7655676" y="2886282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2" name="Google Shape;8702;ge493a3362c_3_622"/>
            <p:cNvSpPr/>
            <p:nvPr/>
          </p:nvSpPr>
          <p:spPr>
            <a:xfrm>
              <a:off x="7808385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3" name="Google Shape;8703;ge493a3362c_3_622"/>
            <p:cNvSpPr/>
            <p:nvPr/>
          </p:nvSpPr>
          <p:spPr>
            <a:xfrm>
              <a:off x="8724628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4" name="Google Shape;8704;ge493a3362c_3_622"/>
            <p:cNvSpPr/>
            <p:nvPr/>
          </p:nvSpPr>
          <p:spPr>
            <a:xfrm>
              <a:off x="8877337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5" name="Google Shape;8705;ge493a3362c_3_622"/>
            <p:cNvSpPr/>
            <p:nvPr/>
          </p:nvSpPr>
          <p:spPr>
            <a:xfrm>
              <a:off x="9030050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6" name="Google Shape;8706;ge493a3362c_3_622"/>
            <p:cNvSpPr/>
            <p:nvPr/>
          </p:nvSpPr>
          <p:spPr>
            <a:xfrm>
              <a:off x="9182752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7" name="Google Shape;8707;ge493a3362c_3_622"/>
            <p:cNvSpPr/>
            <p:nvPr/>
          </p:nvSpPr>
          <p:spPr>
            <a:xfrm>
              <a:off x="20298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8" name="Google Shape;8708;ge493a3362c_3_622"/>
            <p:cNvSpPr/>
            <p:nvPr/>
          </p:nvSpPr>
          <p:spPr>
            <a:xfrm>
              <a:off x="173001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9" name="Google Shape;8709;ge493a3362c_3_622"/>
            <p:cNvSpPr/>
            <p:nvPr/>
          </p:nvSpPr>
          <p:spPr>
            <a:xfrm>
              <a:off x="325709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0" name="Google Shape;8710;ge493a3362c_3_622"/>
            <p:cNvSpPr/>
            <p:nvPr/>
          </p:nvSpPr>
          <p:spPr>
            <a:xfrm>
              <a:off x="478417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1" name="Google Shape;8711;ge493a3362c_3_622"/>
            <p:cNvSpPr/>
            <p:nvPr/>
          </p:nvSpPr>
          <p:spPr>
            <a:xfrm>
              <a:off x="631126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2" name="Google Shape;8712;ge493a3362c_3_622"/>
            <p:cNvSpPr/>
            <p:nvPr/>
          </p:nvSpPr>
          <p:spPr>
            <a:xfrm>
              <a:off x="783834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3" name="Google Shape;8713;ge493a3362c_3_622"/>
            <p:cNvSpPr/>
            <p:nvPr/>
          </p:nvSpPr>
          <p:spPr>
            <a:xfrm>
              <a:off x="936542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4" name="Google Shape;8714;ge493a3362c_3_622"/>
            <p:cNvSpPr/>
            <p:nvPr/>
          </p:nvSpPr>
          <p:spPr>
            <a:xfrm>
              <a:off x="7502968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5" name="Google Shape;8715;ge493a3362c_3_622"/>
            <p:cNvSpPr/>
            <p:nvPr/>
          </p:nvSpPr>
          <p:spPr>
            <a:xfrm>
              <a:off x="7655676" y="3038996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6" name="Google Shape;8716;ge493a3362c_3_622"/>
            <p:cNvSpPr/>
            <p:nvPr/>
          </p:nvSpPr>
          <p:spPr>
            <a:xfrm>
              <a:off x="7808385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7" name="Google Shape;8717;ge493a3362c_3_622"/>
            <p:cNvSpPr/>
            <p:nvPr/>
          </p:nvSpPr>
          <p:spPr>
            <a:xfrm>
              <a:off x="7961093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8" name="Google Shape;8718;ge493a3362c_3_622"/>
            <p:cNvSpPr/>
            <p:nvPr/>
          </p:nvSpPr>
          <p:spPr>
            <a:xfrm>
              <a:off x="8877337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9" name="Google Shape;8719;ge493a3362c_3_622"/>
            <p:cNvSpPr/>
            <p:nvPr/>
          </p:nvSpPr>
          <p:spPr>
            <a:xfrm>
              <a:off x="9030050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0" name="Google Shape;8720;ge493a3362c_3_622"/>
            <p:cNvSpPr/>
            <p:nvPr/>
          </p:nvSpPr>
          <p:spPr>
            <a:xfrm>
              <a:off x="9182752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1" name="Google Shape;8721;ge493a3362c_3_622"/>
            <p:cNvSpPr/>
            <p:nvPr/>
          </p:nvSpPr>
          <p:spPr>
            <a:xfrm>
              <a:off x="9335466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2" name="Google Shape;8722;ge493a3362c_3_622"/>
            <p:cNvSpPr/>
            <p:nvPr/>
          </p:nvSpPr>
          <p:spPr>
            <a:xfrm>
              <a:off x="20298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3" name="Google Shape;8723;ge493a3362c_3_622"/>
            <p:cNvSpPr/>
            <p:nvPr/>
          </p:nvSpPr>
          <p:spPr>
            <a:xfrm>
              <a:off x="173001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4" name="Google Shape;8724;ge493a3362c_3_622"/>
            <p:cNvSpPr/>
            <p:nvPr/>
          </p:nvSpPr>
          <p:spPr>
            <a:xfrm>
              <a:off x="325709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5" name="Google Shape;8725;ge493a3362c_3_622"/>
            <p:cNvSpPr/>
            <p:nvPr/>
          </p:nvSpPr>
          <p:spPr>
            <a:xfrm>
              <a:off x="478417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6" name="Google Shape;8726;ge493a3362c_3_622"/>
            <p:cNvSpPr/>
            <p:nvPr/>
          </p:nvSpPr>
          <p:spPr>
            <a:xfrm>
              <a:off x="631126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7" name="Google Shape;8727;ge493a3362c_3_622"/>
            <p:cNvSpPr/>
            <p:nvPr/>
          </p:nvSpPr>
          <p:spPr>
            <a:xfrm>
              <a:off x="783834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8" name="Google Shape;8728;ge493a3362c_3_622"/>
            <p:cNvSpPr/>
            <p:nvPr/>
          </p:nvSpPr>
          <p:spPr>
            <a:xfrm>
              <a:off x="7655676" y="3191699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9" name="Google Shape;8729;ge493a3362c_3_622"/>
            <p:cNvSpPr/>
            <p:nvPr/>
          </p:nvSpPr>
          <p:spPr>
            <a:xfrm>
              <a:off x="7808385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0" name="Google Shape;8730;ge493a3362c_3_622"/>
            <p:cNvSpPr/>
            <p:nvPr/>
          </p:nvSpPr>
          <p:spPr>
            <a:xfrm>
              <a:off x="7961093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1" name="Google Shape;8731;ge493a3362c_3_622"/>
            <p:cNvSpPr/>
            <p:nvPr/>
          </p:nvSpPr>
          <p:spPr>
            <a:xfrm>
              <a:off x="8113800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2" name="Google Shape;8732;ge493a3362c_3_622"/>
            <p:cNvSpPr/>
            <p:nvPr/>
          </p:nvSpPr>
          <p:spPr>
            <a:xfrm>
              <a:off x="9030050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3" name="Google Shape;8733;ge493a3362c_3_622"/>
            <p:cNvSpPr/>
            <p:nvPr/>
          </p:nvSpPr>
          <p:spPr>
            <a:xfrm>
              <a:off x="9182752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4" name="Google Shape;8734;ge493a3362c_3_622"/>
            <p:cNvSpPr/>
            <p:nvPr/>
          </p:nvSpPr>
          <p:spPr>
            <a:xfrm>
              <a:off x="9335466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5" name="Google Shape;8735;ge493a3362c_3_622"/>
            <p:cNvSpPr/>
            <p:nvPr/>
          </p:nvSpPr>
          <p:spPr>
            <a:xfrm>
              <a:off x="9488169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6" name="Google Shape;8736;ge493a3362c_3_622"/>
            <p:cNvSpPr/>
            <p:nvPr/>
          </p:nvSpPr>
          <p:spPr>
            <a:xfrm>
              <a:off x="20298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7" name="Google Shape;8737;ge493a3362c_3_622"/>
            <p:cNvSpPr/>
            <p:nvPr/>
          </p:nvSpPr>
          <p:spPr>
            <a:xfrm>
              <a:off x="173001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8" name="Google Shape;8738;ge493a3362c_3_622"/>
            <p:cNvSpPr/>
            <p:nvPr/>
          </p:nvSpPr>
          <p:spPr>
            <a:xfrm>
              <a:off x="325709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9" name="Google Shape;8739;ge493a3362c_3_622"/>
            <p:cNvSpPr/>
            <p:nvPr/>
          </p:nvSpPr>
          <p:spPr>
            <a:xfrm>
              <a:off x="631126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0" name="Google Shape;8740;ge493a3362c_3_622"/>
            <p:cNvSpPr/>
            <p:nvPr/>
          </p:nvSpPr>
          <p:spPr>
            <a:xfrm>
              <a:off x="478417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1" name="Google Shape;8741;ge493a3362c_3_622"/>
            <p:cNvSpPr/>
            <p:nvPr/>
          </p:nvSpPr>
          <p:spPr>
            <a:xfrm>
              <a:off x="7655676" y="3344413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2" name="Google Shape;8742;ge493a3362c_3_622"/>
            <p:cNvSpPr/>
            <p:nvPr/>
          </p:nvSpPr>
          <p:spPr>
            <a:xfrm>
              <a:off x="7808385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3" name="Google Shape;8743;ge493a3362c_3_622"/>
            <p:cNvSpPr/>
            <p:nvPr/>
          </p:nvSpPr>
          <p:spPr>
            <a:xfrm>
              <a:off x="7961093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4" name="Google Shape;8744;ge493a3362c_3_622"/>
            <p:cNvSpPr/>
            <p:nvPr/>
          </p:nvSpPr>
          <p:spPr>
            <a:xfrm>
              <a:off x="8113800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5" name="Google Shape;8745;ge493a3362c_3_622"/>
            <p:cNvSpPr/>
            <p:nvPr/>
          </p:nvSpPr>
          <p:spPr>
            <a:xfrm>
              <a:off x="8266509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6" name="Google Shape;8746;ge493a3362c_3_622"/>
            <p:cNvSpPr/>
            <p:nvPr/>
          </p:nvSpPr>
          <p:spPr>
            <a:xfrm>
              <a:off x="9030050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7" name="Google Shape;8747;ge493a3362c_3_622"/>
            <p:cNvSpPr/>
            <p:nvPr/>
          </p:nvSpPr>
          <p:spPr>
            <a:xfrm>
              <a:off x="9182752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8" name="Google Shape;8748;ge493a3362c_3_622"/>
            <p:cNvSpPr/>
            <p:nvPr/>
          </p:nvSpPr>
          <p:spPr>
            <a:xfrm>
              <a:off x="9335466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9" name="Google Shape;8749;ge493a3362c_3_622"/>
            <p:cNvSpPr/>
            <p:nvPr/>
          </p:nvSpPr>
          <p:spPr>
            <a:xfrm>
              <a:off x="9488169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0" name="Google Shape;8750;ge493a3362c_3_622"/>
            <p:cNvSpPr/>
            <p:nvPr/>
          </p:nvSpPr>
          <p:spPr>
            <a:xfrm>
              <a:off x="20298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1" name="Google Shape;8751;ge493a3362c_3_622"/>
            <p:cNvSpPr/>
            <p:nvPr/>
          </p:nvSpPr>
          <p:spPr>
            <a:xfrm>
              <a:off x="325709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2" name="Google Shape;8752;ge493a3362c_3_622"/>
            <p:cNvSpPr/>
            <p:nvPr/>
          </p:nvSpPr>
          <p:spPr>
            <a:xfrm>
              <a:off x="173001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3" name="Google Shape;8753;ge493a3362c_3_622"/>
            <p:cNvSpPr/>
            <p:nvPr/>
          </p:nvSpPr>
          <p:spPr>
            <a:xfrm>
              <a:off x="478417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4" name="Google Shape;8754;ge493a3362c_3_622"/>
            <p:cNvSpPr/>
            <p:nvPr/>
          </p:nvSpPr>
          <p:spPr>
            <a:xfrm>
              <a:off x="7808385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5" name="Google Shape;8755;ge493a3362c_3_622"/>
            <p:cNvSpPr/>
            <p:nvPr/>
          </p:nvSpPr>
          <p:spPr>
            <a:xfrm>
              <a:off x="8113800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6" name="Google Shape;8756;ge493a3362c_3_622"/>
            <p:cNvSpPr/>
            <p:nvPr/>
          </p:nvSpPr>
          <p:spPr>
            <a:xfrm>
              <a:off x="7961093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7" name="Google Shape;8757;ge493a3362c_3_622"/>
            <p:cNvSpPr/>
            <p:nvPr/>
          </p:nvSpPr>
          <p:spPr>
            <a:xfrm>
              <a:off x="8266509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8" name="Google Shape;8758;ge493a3362c_3_622"/>
            <p:cNvSpPr/>
            <p:nvPr/>
          </p:nvSpPr>
          <p:spPr>
            <a:xfrm>
              <a:off x="9182752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9" name="Google Shape;8759;ge493a3362c_3_622"/>
            <p:cNvSpPr/>
            <p:nvPr/>
          </p:nvSpPr>
          <p:spPr>
            <a:xfrm>
              <a:off x="9335466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0" name="Google Shape;8760;ge493a3362c_3_622"/>
            <p:cNvSpPr/>
            <p:nvPr/>
          </p:nvSpPr>
          <p:spPr>
            <a:xfrm>
              <a:off x="9488169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1" name="Google Shape;8761;ge493a3362c_3_622"/>
            <p:cNvSpPr/>
            <p:nvPr/>
          </p:nvSpPr>
          <p:spPr>
            <a:xfrm>
              <a:off x="9640883" y="3497115"/>
              <a:ext cx="7634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2" name="Google Shape;8762;ge493a3362c_3_622"/>
            <p:cNvSpPr/>
            <p:nvPr/>
          </p:nvSpPr>
          <p:spPr>
            <a:xfrm>
              <a:off x="20298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3" name="Google Shape;8763;ge493a3362c_3_622"/>
            <p:cNvSpPr/>
            <p:nvPr/>
          </p:nvSpPr>
          <p:spPr>
            <a:xfrm>
              <a:off x="325709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4" name="Google Shape;8764;ge493a3362c_3_622"/>
            <p:cNvSpPr/>
            <p:nvPr/>
          </p:nvSpPr>
          <p:spPr>
            <a:xfrm>
              <a:off x="173001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5" name="Google Shape;8765;ge493a3362c_3_622"/>
            <p:cNvSpPr/>
            <p:nvPr/>
          </p:nvSpPr>
          <p:spPr>
            <a:xfrm>
              <a:off x="3379863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6" name="Google Shape;8766;ge493a3362c_3_622"/>
            <p:cNvSpPr/>
            <p:nvPr/>
          </p:nvSpPr>
          <p:spPr>
            <a:xfrm>
              <a:off x="3532571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7" name="Google Shape;8767;ge493a3362c_3_622"/>
            <p:cNvSpPr/>
            <p:nvPr/>
          </p:nvSpPr>
          <p:spPr>
            <a:xfrm>
              <a:off x="3685280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8" name="Google Shape;8768;ge493a3362c_3_622"/>
            <p:cNvSpPr/>
            <p:nvPr/>
          </p:nvSpPr>
          <p:spPr>
            <a:xfrm>
              <a:off x="3837987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9" name="Google Shape;8769;ge493a3362c_3_622"/>
            <p:cNvSpPr/>
            <p:nvPr/>
          </p:nvSpPr>
          <p:spPr>
            <a:xfrm>
              <a:off x="3990696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0" name="Google Shape;8770;ge493a3362c_3_622"/>
            <p:cNvSpPr/>
            <p:nvPr/>
          </p:nvSpPr>
          <p:spPr>
            <a:xfrm>
              <a:off x="4296113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1" name="Google Shape;8771;ge493a3362c_3_622"/>
            <p:cNvSpPr/>
            <p:nvPr/>
          </p:nvSpPr>
          <p:spPr>
            <a:xfrm>
              <a:off x="4143404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2" name="Google Shape;8772;ge493a3362c_3_622"/>
            <p:cNvSpPr/>
            <p:nvPr/>
          </p:nvSpPr>
          <p:spPr>
            <a:xfrm>
              <a:off x="4448815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3" name="Google Shape;8773;ge493a3362c_3_622"/>
            <p:cNvSpPr/>
            <p:nvPr/>
          </p:nvSpPr>
          <p:spPr>
            <a:xfrm>
              <a:off x="4601523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4" name="Google Shape;8774;ge493a3362c_3_622"/>
            <p:cNvSpPr/>
            <p:nvPr/>
          </p:nvSpPr>
          <p:spPr>
            <a:xfrm>
              <a:off x="7961093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5" name="Google Shape;8775;ge493a3362c_3_622"/>
            <p:cNvSpPr/>
            <p:nvPr/>
          </p:nvSpPr>
          <p:spPr>
            <a:xfrm>
              <a:off x="8113800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6" name="Google Shape;8776;ge493a3362c_3_622"/>
            <p:cNvSpPr/>
            <p:nvPr/>
          </p:nvSpPr>
          <p:spPr>
            <a:xfrm>
              <a:off x="8419217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7" name="Google Shape;8777;ge493a3362c_3_622"/>
            <p:cNvSpPr/>
            <p:nvPr/>
          </p:nvSpPr>
          <p:spPr>
            <a:xfrm>
              <a:off x="8266509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8" name="Google Shape;8778;ge493a3362c_3_622"/>
            <p:cNvSpPr/>
            <p:nvPr/>
          </p:nvSpPr>
          <p:spPr>
            <a:xfrm>
              <a:off x="9182752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9" name="Google Shape;8779;ge493a3362c_3_622"/>
            <p:cNvSpPr/>
            <p:nvPr/>
          </p:nvSpPr>
          <p:spPr>
            <a:xfrm>
              <a:off x="9335466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0" name="Google Shape;8780;ge493a3362c_3_622"/>
            <p:cNvSpPr/>
            <p:nvPr/>
          </p:nvSpPr>
          <p:spPr>
            <a:xfrm>
              <a:off x="9488169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1" name="Google Shape;8781;ge493a3362c_3_622"/>
            <p:cNvSpPr/>
            <p:nvPr/>
          </p:nvSpPr>
          <p:spPr>
            <a:xfrm>
              <a:off x="9640883" y="3649818"/>
              <a:ext cx="7634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2" name="Google Shape;8782;ge493a3362c_3_622"/>
            <p:cNvSpPr/>
            <p:nvPr/>
          </p:nvSpPr>
          <p:spPr>
            <a:xfrm>
              <a:off x="20298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3" name="Google Shape;8783;ge493a3362c_3_622"/>
            <p:cNvSpPr/>
            <p:nvPr/>
          </p:nvSpPr>
          <p:spPr>
            <a:xfrm>
              <a:off x="173001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4" name="Google Shape;8784;ge493a3362c_3_622"/>
            <p:cNvSpPr/>
            <p:nvPr/>
          </p:nvSpPr>
          <p:spPr>
            <a:xfrm>
              <a:off x="2921744" y="380253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5" name="Google Shape;8785;ge493a3362c_3_622"/>
            <p:cNvSpPr/>
            <p:nvPr/>
          </p:nvSpPr>
          <p:spPr>
            <a:xfrm>
              <a:off x="3074447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6" name="Google Shape;8786;ge493a3362c_3_622"/>
            <p:cNvSpPr/>
            <p:nvPr/>
          </p:nvSpPr>
          <p:spPr>
            <a:xfrm>
              <a:off x="3379863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7" name="Google Shape;8787;ge493a3362c_3_622"/>
            <p:cNvSpPr/>
            <p:nvPr/>
          </p:nvSpPr>
          <p:spPr>
            <a:xfrm>
              <a:off x="3227155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8" name="Google Shape;8788;ge493a3362c_3_622"/>
            <p:cNvSpPr/>
            <p:nvPr/>
          </p:nvSpPr>
          <p:spPr>
            <a:xfrm>
              <a:off x="3532571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9" name="Google Shape;8789;ge493a3362c_3_622"/>
            <p:cNvSpPr/>
            <p:nvPr/>
          </p:nvSpPr>
          <p:spPr>
            <a:xfrm>
              <a:off x="3837987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0" name="Google Shape;8790;ge493a3362c_3_622"/>
            <p:cNvSpPr/>
            <p:nvPr/>
          </p:nvSpPr>
          <p:spPr>
            <a:xfrm>
              <a:off x="3685280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1" name="Google Shape;8791;ge493a3362c_3_622"/>
            <p:cNvSpPr/>
            <p:nvPr/>
          </p:nvSpPr>
          <p:spPr>
            <a:xfrm>
              <a:off x="4143404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2" name="Google Shape;8792;ge493a3362c_3_622"/>
            <p:cNvSpPr/>
            <p:nvPr/>
          </p:nvSpPr>
          <p:spPr>
            <a:xfrm>
              <a:off x="3990696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3" name="Google Shape;8793;ge493a3362c_3_622"/>
            <p:cNvSpPr/>
            <p:nvPr/>
          </p:nvSpPr>
          <p:spPr>
            <a:xfrm>
              <a:off x="4296113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4" name="Google Shape;8794;ge493a3362c_3_622"/>
            <p:cNvSpPr/>
            <p:nvPr/>
          </p:nvSpPr>
          <p:spPr>
            <a:xfrm>
              <a:off x="4448815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5" name="Google Shape;8795;ge493a3362c_3_622"/>
            <p:cNvSpPr/>
            <p:nvPr/>
          </p:nvSpPr>
          <p:spPr>
            <a:xfrm>
              <a:off x="4754232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6" name="Google Shape;8796;ge493a3362c_3_622"/>
            <p:cNvSpPr/>
            <p:nvPr/>
          </p:nvSpPr>
          <p:spPr>
            <a:xfrm>
              <a:off x="4601523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7" name="Google Shape;8797;ge493a3362c_3_622"/>
            <p:cNvSpPr/>
            <p:nvPr/>
          </p:nvSpPr>
          <p:spPr>
            <a:xfrm>
              <a:off x="4906940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8" name="Google Shape;8798;ge493a3362c_3_622"/>
            <p:cNvSpPr/>
            <p:nvPr/>
          </p:nvSpPr>
          <p:spPr>
            <a:xfrm>
              <a:off x="5059648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9" name="Google Shape;8799;ge493a3362c_3_622"/>
            <p:cNvSpPr/>
            <p:nvPr/>
          </p:nvSpPr>
          <p:spPr>
            <a:xfrm>
              <a:off x="7961093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0" name="Google Shape;8800;ge493a3362c_3_622"/>
            <p:cNvSpPr/>
            <p:nvPr/>
          </p:nvSpPr>
          <p:spPr>
            <a:xfrm>
              <a:off x="8113800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1" name="Google Shape;8801;ge493a3362c_3_622"/>
            <p:cNvSpPr/>
            <p:nvPr/>
          </p:nvSpPr>
          <p:spPr>
            <a:xfrm>
              <a:off x="8266509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2" name="Google Shape;8802;ge493a3362c_3_622"/>
            <p:cNvSpPr/>
            <p:nvPr/>
          </p:nvSpPr>
          <p:spPr>
            <a:xfrm>
              <a:off x="8419217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3" name="Google Shape;8803;ge493a3362c_3_622"/>
            <p:cNvSpPr/>
            <p:nvPr/>
          </p:nvSpPr>
          <p:spPr>
            <a:xfrm>
              <a:off x="9335466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4" name="Google Shape;8804;ge493a3362c_3_622"/>
            <p:cNvSpPr/>
            <p:nvPr/>
          </p:nvSpPr>
          <p:spPr>
            <a:xfrm>
              <a:off x="9488169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5" name="Google Shape;8805;ge493a3362c_3_622"/>
            <p:cNvSpPr/>
            <p:nvPr/>
          </p:nvSpPr>
          <p:spPr>
            <a:xfrm>
              <a:off x="9640883" y="3802532"/>
              <a:ext cx="76055" cy="76363"/>
            </a:xfrm>
            <a:prstGeom prst="rect">
              <a:avLst/>
            </a:prstGeom>
            <a:blipFill rotWithShape="1">
              <a:blip r:embed="rId9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6" name="Google Shape;8806;ge493a3362c_3_622"/>
            <p:cNvSpPr/>
            <p:nvPr/>
          </p:nvSpPr>
          <p:spPr>
            <a:xfrm>
              <a:off x="20298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7" name="Google Shape;8807;ge493a3362c_3_622"/>
            <p:cNvSpPr/>
            <p:nvPr/>
          </p:nvSpPr>
          <p:spPr>
            <a:xfrm>
              <a:off x="173001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8" name="Google Shape;8808;ge493a3362c_3_622"/>
            <p:cNvSpPr/>
            <p:nvPr/>
          </p:nvSpPr>
          <p:spPr>
            <a:xfrm>
              <a:off x="2616327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9" name="Google Shape;8809;ge493a3362c_3_622"/>
            <p:cNvSpPr/>
            <p:nvPr/>
          </p:nvSpPr>
          <p:spPr>
            <a:xfrm>
              <a:off x="2769036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0" name="Google Shape;8810;ge493a3362c_3_622"/>
            <p:cNvSpPr/>
            <p:nvPr/>
          </p:nvSpPr>
          <p:spPr>
            <a:xfrm>
              <a:off x="2921744" y="395523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1" name="Google Shape;8811;ge493a3362c_3_622"/>
            <p:cNvSpPr/>
            <p:nvPr/>
          </p:nvSpPr>
          <p:spPr>
            <a:xfrm>
              <a:off x="3074447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2" name="Google Shape;8812;ge493a3362c_3_622"/>
            <p:cNvSpPr/>
            <p:nvPr/>
          </p:nvSpPr>
          <p:spPr>
            <a:xfrm>
              <a:off x="3227155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3" name="Google Shape;8813;ge493a3362c_3_622"/>
            <p:cNvSpPr/>
            <p:nvPr/>
          </p:nvSpPr>
          <p:spPr>
            <a:xfrm>
              <a:off x="3379863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4" name="Google Shape;8814;ge493a3362c_3_622"/>
            <p:cNvSpPr/>
            <p:nvPr/>
          </p:nvSpPr>
          <p:spPr>
            <a:xfrm>
              <a:off x="3532571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5" name="Google Shape;8815;ge493a3362c_3_622"/>
            <p:cNvSpPr/>
            <p:nvPr/>
          </p:nvSpPr>
          <p:spPr>
            <a:xfrm>
              <a:off x="3685280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6" name="Google Shape;8816;ge493a3362c_3_622"/>
            <p:cNvSpPr/>
            <p:nvPr/>
          </p:nvSpPr>
          <p:spPr>
            <a:xfrm>
              <a:off x="3837987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7" name="Google Shape;8817;ge493a3362c_3_622"/>
            <p:cNvSpPr/>
            <p:nvPr/>
          </p:nvSpPr>
          <p:spPr>
            <a:xfrm>
              <a:off x="3990696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8" name="Google Shape;8818;ge493a3362c_3_622"/>
            <p:cNvSpPr/>
            <p:nvPr/>
          </p:nvSpPr>
          <p:spPr>
            <a:xfrm>
              <a:off x="4143404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9" name="Google Shape;8819;ge493a3362c_3_622"/>
            <p:cNvSpPr/>
            <p:nvPr/>
          </p:nvSpPr>
          <p:spPr>
            <a:xfrm>
              <a:off x="4296113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0" name="Google Shape;8820;ge493a3362c_3_622"/>
            <p:cNvSpPr/>
            <p:nvPr/>
          </p:nvSpPr>
          <p:spPr>
            <a:xfrm>
              <a:off x="4448815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1" name="Google Shape;8821;ge493a3362c_3_622"/>
            <p:cNvSpPr/>
            <p:nvPr/>
          </p:nvSpPr>
          <p:spPr>
            <a:xfrm>
              <a:off x="4601523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2" name="Google Shape;8822;ge493a3362c_3_622"/>
            <p:cNvSpPr/>
            <p:nvPr/>
          </p:nvSpPr>
          <p:spPr>
            <a:xfrm>
              <a:off x="4754232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3" name="Google Shape;8823;ge493a3362c_3_622"/>
            <p:cNvSpPr/>
            <p:nvPr/>
          </p:nvSpPr>
          <p:spPr>
            <a:xfrm>
              <a:off x="4906940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4" name="Google Shape;8824;ge493a3362c_3_622"/>
            <p:cNvSpPr/>
            <p:nvPr/>
          </p:nvSpPr>
          <p:spPr>
            <a:xfrm>
              <a:off x="5059648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5" name="Google Shape;8825;ge493a3362c_3_622"/>
            <p:cNvSpPr/>
            <p:nvPr/>
          </p:nvSpPr>
          <p:spPr>
            <a:xfrm>
              <a:off x="5212356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6" name="Google Shape;8826;ge493a3362c_3_622"/>
            <p:cNvSpPr/>
            <p:nvPr/>
          </p:nvSpPr>
          <p:spPr>
            <a:xfrm>
              <a:off x="5365064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7" name="Google Shape;8827;ge493a3362c_3_622"/>
            <p:cNvSpPr/>
            <p:nvPr/>
          </p:nvSpPr>
          <p:spPr>
            <a:xfrm>
              <a:off x="8113800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8" name="Google Shape;8828;ge493a3362c_3_622"/>
            <p:cNvSpPr/>
            <p:nvPr/>
          </p:nvSpPr>
          <p:spPr>
            <a:xfrm>
              <a:off x="8266509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9" name="Google Shape;8829;ge493a3362c_3_622"/>
            <p:cNvSpPr/>
            <p:nvPr/>
          </p:nvSpPr>
          <p:spPr>
            <a:xfrm>
              <a:off x="8419217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0" name="Google Shape;8830;ge493a3362c_3_622"/>
            <p:cNvSpPr/>
            <p:nvPr/>
          </p:nvSpPr>
          <p:spPr>
            <a:xfrm>
              <a:off x="8571926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1" name="Google Shape;8831;ge493a3362c_3_622"/>
            <p:cNvSpPr/>
            <p:nvPr/>
          </p:nvSpPr>
          <p:spPr>
            <a:xfrm>
              <a:off x="9335466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2" name="Google Shape;8832;ge493a3362c_3_622"/>
            <p:cNvSpPr/>
            <p:nvPr/>
          </p:nvSpPr>
          <p:spPr>
            <a:xfrm>
              <a:off x="9488169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3" name="Google Shape;8833;ge493a3362c_3_622"/>
            <p:cNvSpPr/>
            <p:nvPr/>
          </p:nvSpPr>
          <p:spPr>
            <a:xfrm>
              <a:off x="9640883" y="3955235"/>
              <a:ext cx="53340" cy="76835"/>
            </a:xfrm>
            <a:custGeom>
              <a:avLst/>
              <a:gdLst/>
              <a:ahLst/>
              <a:cxnLst/>
              <a:rect l="l" t="t" r="r" b="b"/>
              <a:pathLst>
                <a:path w="53340" h="76835" extrusionOk="0">
                  <a:moveTo>
                    <a:pt x="38170" y="0"/>
                  </a:moveTo>
                  <a:lnTo>
                    <a:pt x="23313" y="3000"/>
                  </a:lnTo>
                  <a:lnTo>
                    <a:pt x="11180" y="11181"/>
                  </a:lnTo>
                  <a:lnTo>
                    <a:pt x="2999" y="23318"/>
                  </a:lnTo>
                  <a:lnTo>
                    <a:pt x="0" y="38181"/>
                  </a:lnTo>
                  <a:lnTo>
                    <a:pt x="2999" y="53044"/>
                  </a:lnTo>
                  <a:lnTo>
                    <a:pt x="11180" y="65180"/>
                  </a:lnTo>
                  <a:lnTo>
                    <a:pt x="23313" y="73363"/>
                  </a:lnTo>
                  <a:lnTo>
                    <a:pt x="38170" y="76363"/>
                  </a:lnTo>
                  <a:lnTo>
                    <a:pt x="39273" y="76140"/>
                  </a:lnTo>
                  <a:lnTo>
                    <a:pt x="53250" y="3150"/>
                  </a:lnTo>
                  <a:lnTo>
                    <a:pt x="38170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4" name="Google Shape;8834;ge493a3362c_3_622"/>
            <p:cNvSpPr/>
            <p:nvPr/>
          </p:nvSpPr>
          <p:spPr>
            <a:xfrm>
              <a:off x="20298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5" name="Google Shape;8835;ge493a3362c_3_622"/>
            <p:cNvSpPr/>
            <p:nvPr/>
          </p:nvSpPr>
          <p:spPr>
            <a:xfrm>
              <a:off x="2463620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6" name="Google Shape;8836;ge493a3362c_3_622"/>
            <p:cNvSpPr/>
            <p:nvPr/>
          </p:nvSpPr>
          <p:spPr>
            <a:xfrm>
              <a:off x="2616327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7" name="Google Shape;8837;ge493a3362c_3_622"/>
            <p:cNvSpPr/>
            <p:nvPr/>
          </p:nvSpPr>
          <p:spPr>
            <a:xfrm>
              <a:off x="2769036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8" name="Google Shape;8838;ge493a3362c_3_622"/>
            <p:cNvSpPr/>
            <p:nvPr/>
          </p:nvSpPr>
          <p:spPr>
            <a:xfrm>
              <a:off x="2921744" y="410794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9" name="Google Shape;8839;ge493a3362c_3_622"/>
            <p:cNvSpPr/>
            <p:nvPr/>
          </p:nvSpPr>
          <p:spPr>
            <a:xfrm>
              <a:off x="3074447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0" name="Google Shape;8840;ge493a3362c_3_622"/>
            <p:cNvSpPr/>
            <p:nvPr/>
          </p:nvSpPr>
          <p:spPr>
            <a:xfrm>
              <a:off x="3227155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1" name="Google Shape;8841;ge493a3362c_3_622"/>
            <p:cNvSpPr/>
            <p:nvPr/>
          </p:nvSpPr>
          <p:spPr>
            <a:xfrm>
              <a:off x="3379863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2" name="Google Shape;8842;ge493a3362c_3_622"/>
            <p:cNvSpPr/>
            <p:nvPr/>
          </p:nvSpPr>
          <p:spPr>
            <a:xfrm>
              <a:off x="3532571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3" name="Google Shape;8843;ge493a3362c_3_622"/>
            <p:cNvSpPr/>
            <p:nvPr/>
          </p:nvSpPr>
          <p:spPr>
            <a:xfrm>
              <a:off x="4448815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4" name="Google Shape;8844;ge493a3362c_3_622"/>
            <p:cNvSpPr/>
            <p:nvPr/>
          </p:nvSpPr>
          <p:spPr>
            <a:xfrm>
              <a:off x="4601523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5" name="Google Shape;8845;ge493a3362c_3_622"/>
            <p:cNvSpPr/>
            <p:nvPr/>
          </p:nvSpPr>
          <p:spPr>
            <a:xfrm>
              <a:off x="4754232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6" name="Google Shape;8846;ge493a3362c_3_622"/>
            <p:cNvSpPr/>
            <p:nvPr/>
          </p:nvSpPr>
          <p:spPr>
            <a:xfrm>
              <a:off x="4906940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7" name="Google Shape;8847;ge493a3362c_3_622"/>
            <p:cNvSpPr/>
            <p:nvPr/>
          </p:nvSpPr>
          <p:spPr>
            <a:xfrm>
              <a:off x="5059648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8" name="Google Shape;8848;ge493a3362c_3_622"/>
            <p:cNvSpPr/>
            <p:nvPr/>
          </p:nvSpPr>
          <p:spPr>
            <a:xfrm>
              <a:off x="5212356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9" name="Google Shape;8849;ge493a3362c_3_622"/>
            <p:cNvSpPr/>
            <p:nvPr/>
          </p:nvSpPr>
          <p:spPr>
            <a:xfrm>
              <a:off x="5365064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0" name="Google Shape;8850;ge493a3362c_3_622"/>
            <p:cNvSpPr/>
            <p:nvPr/>
          </p:nvSpPr>
          <p:spPr>
            <a:xfrm>
              <a:off x="5517773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1" name="Google Shape;8851;ge493a3362c_3_622"/>
            <p:cNvSpPr/>
            <p:nvPr/>
          </p:nvSpPr>
          <p:spPr>
            <a:xfrm>
              <a:off x="8266509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2" name="Google Shape;8852;ge493a3362c_3_622"/>
            <p:cNvSpPr/>
            <p:nvPr/>
          </p:nvSpPr>
          <p:spPr>
            <a:xfrm>
              <a:off x="8419217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3" name="Google Shape;8853;ge493a3362c_3_622"/>
            <p:cNvSpPr/>
            <p:nvPr/>
          </p:nvSpPr>
          <p:spPr>
            <a:xfrm>
              <a:off x="8571926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4" name="Google Shape;8854;ge493a3362c_3_622"/>
            <p:cNvSpPr/>
            <p:nvPr/>
          </p:nvSpPr>
          <p:spPr>
            <a:xfrm>
              <a:off x="9488169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5" name="Google Shape;8855;ge493a3362c_3_622"/>
            <p:cNvSpPr/>
            <p:nvPr/>
          </p:nvSpPr>
          <p:spPr>
            <a:xfrm>
              <a:off x="9640883" y="4110796"/>
              <a:ext cx="24130" cy="63500"/>
            </a:xfrm>
            <a:custGeom>
              <a:avLst/>
              <a:gdLst/>
              <a:ahLst/>
              <a:cxnLst/>
              <a:rect l="l" t="t" r="r" b="b"/>
              <a:pathLst>
                <a:path w="24129" h="63500" extrusionOk="0">
                  <a:moveTo>
                    <a:pt x="24065" y="0"/>
                  </a:moveTo>
                  <a:lnTo>
                    <a:pt x="23313" y="151"/>
                  </a:lnTo>
                  <a:lnTo>
                    <a:pt x="11180" y="8334"/>
                  </a:lnTo>
                  <a:lnTo>
                    <a:pt x="2999" y="20470"/>
                  </a:lnTo>
                  <a:lnTo>
                    <a:pt x="0" y="35333"/>
                  </a:lnTo>
                  <a:lnTo>
                    <a:pt x="2999" y="50192"/>
                  </a:lnTo>
                  <a:lnTo>
                    <a:pt x="11180" y="62329"/>
                  </a:lnTo>
                  <a:lnTo>
                    <a:pt x="12021" y="62896"/>
                  </a:lnTo>
                  <a:lnTo>
                    <a:pt x="24065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6" name="Google Shape;8856;ge493a3362c_3_622"/>
            <p:cNvSpPr/>
            <p:nvPr/>
          </p:nvSpPr>
          <p:spPr>
            <a:xfrm>
              <a:off x="20298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7" name="Google Shape;8857;ge493a3362c_3_622"/>
            <p:cNvSpPr/>
            <p:nvPr/>
          </p:nvSpPr>
          <p:spPr>
            <a:xfrm>
              <a:off x="2310911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8" name="Google Shape;8858;ge493a3362c_3_622"/>
            <p:cNvSpPr/>
            <p:nvPr/>
          </p:nvSpPr>
          <p:spPr>
            <a:xfrm>
              <a:off x="2463620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9" name="Google Shape;8859;ge493a3362c_3_622"/>
            <p:cNvSpPr/>
            <p:nvPr/>
          </p:nvSpPr>
          <p:spPr>
            <a:xfrm>
              <a:off x="2616327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0" name="Google Shape;8860;ge493a3362c_3_622"/>
            <p:cNvSpPr/>
            <p:nvPr/>
          </p:nvSpPr>
          <p:spPr>
            <a:xfrm>
              <a:off x="2769036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1" name="Google Shape;8861;ge493a3362c_3_622"/>
            <p:cNvSpPr/>
            <p:nvPr/>
          </p:nvSpPr>
          <p:spPr>
            <a:xfrm>
              <a:off x="2921744" y="426065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2" name="Google Shape;8862;ge493a3362c_3_622"/>
            <p:cNvSpPr/>
            <p:nvPr/>
          </p:nvSpPr>
          <p:spPr>
            <a:xfrm>
              <a:off x="3074447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3" name="Google Shape;8863;ge493a3362c_3_622"/>
            <p:cNvSpPr/>
            <p:nvPr/>
          </p:nvSpPr>
          <p:spPr>
            <a:xfrm>
              <a:off x="4906940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4" name="Google Shape;8864;ge493a3362c_3_622"/>
            <p:cNvSpPr/>
            <p:nvPr/>
          </p:nvSpPr>
          <p:spPr>
            <a:xfrm>
              <a:off x="5059648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5" name="Google Shape;8865;ge493a3362c_3_622"/>
            <p:cNvSpPr/>
            <p:nvPr/>
          </p:nvSpPr>
          <p:spPr>
            <a:xfrm>
              <a:off x="5212356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6" name="Google Shape;8866;ge493a3362c_3_622"/>
            <p:cNvSpPr/>
            <p:nvPr/>
          </p:nvSpPr>
          <p:spPr>
            <a:xfrm>
              <a:off x="5365064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7" name="Google Shape;8867;ge493a3362c_3_622"/>
            <p:cNvSpPr/>
            <p:nvPr/>
          </p:nvSpPr>
          <p:spPr>
            <a:xfrm>
              <a:off x="5517773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8" name="Google Shape;8868;ge493a3362c_3_622"/>
            <p:cNvSpPr/>
            <p:nvPr/>
          </p:nvSpPr>
          <p:spPr>
            <a:xfrm>
              <a:off x="5670480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9" name="Google Shape;8869;ge493a3362c_3_622"/>
            <p:cNvSpPr/>
            <p:nvPr/>
          </p:nvSpPr>
          <p:spPr>
            <a:xfrm>
              <a:off x="8266509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0" name="Google Shape;8870;ge493a3362c_3_622"/>
            <p:cNvSpPr/>
            <p:nvPr/>
          </p:nvSpPr>
          <p:spPr>
            <a:xfrm>
              <a:off x="8419217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1" name="Google Shape;8871;ge493a3362c_3_622"/>
            <p:cNvSpPr/>
            <p:nvPr/>
          </p:nvSpPr>
          <p:spPr>
            <a:xfrm>
              <a:off x="8571926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2" name="Google Shape;8872;ge493a3362c_3_622"/>
            <p:cNvSpPr/>
            <p:nvPr/>
          </p:nvSpPr>
          <p:spPr>
            <a:xfrm>
              <a:off x="8724628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3" name="Google Shape;8873;ge493a3362c_3_622"/>
            <p:cNvSpPr/>
            <p:nvPr/>
          </p:nvSpPr>
          <p:spPr>
            <a:xfrm>
              <a:off x="9488169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4" name="Google Shape;8874;ge493a3362c_3_622"/>
            <p:cNvSpPr/>
            <p:nvPr/>
          </p:nvSpPr>
          <p:spPr>
            <a:xfrm>
              <a:off x="2158203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5" name="Google Shape;8875;ge493a3362c_3_622"/>
            <p:cNvSpPr/>
            <p:nvPr/>
          </p:nvSpPr>
          <p:spPr>
            <a:xfrm>
              <a:off x="2310911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6" name="Google Shape;8876;ge493a3362c_3_622"/>
            <p:cNvSpPr/>
            <p:nvPr/>
          </p:nvSpPr>
          <p:spPr>
            <a:xfrm>
              <a:off x="2463620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7" name="Google Shape;8877;ge493a3362c_3_622"/>
            <p:cNvSpPr/>
            <p:nvPr/>
          </p:nvSpPr>
          <p:spPr>
            <a:xfrm>
              <a:off x="2616327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8" name="Google Shape;8878;ge493a3362c_3_622"/>
            <p:cNvSpPr/>
            <p:nvPr/>
          </p:nvSpPr>
          <p:spPr>
            <a:xfrm>
              <a:off x="2769036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9" name="Google Shape;8879;ge493a3362c_3_622"/>
            <p:cNvSpPr/>
            <p:nvPr/>
          </p:nvSpPr>
          <p:spPr>
            <a:xfrm>
              <a:off x="5212356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0" name="Google Shape;8880;ge493a3362c_3_622"/>
            <p:cNvSpPr/>
            <p:nvPr/>
          </p:nvSpPr>
          <p:spPr>
            <a:xfrm>
              <a:off x="5365064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1" name="Google Shape;8881;ge493a3362c_3_622"/>
            <p:cNvSpPr/>
            <p:nvPr/>
          </p:nvSpPr>
          <p:spPr>
            <a:xfrm>
              <a:off x="5517773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2" name="Google Shape;8882;ge493a3362c_3_622"/>
            <p:cNvSpPr/>
            <p:nvPr/>
          </p:nvSpPr>
          <p:spPr>
            <a:xfrm>
              <a:off x="5670480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3" name="Google Shape;8883;ge493a3362c_3_622"/>
            <p:cNvSpPr/>
            <p:nvPr/>
          </p:nvSpPr>
          <p:spPr>
            <a:xfrm>
              <a:off x="5823184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4" name="Google Shape;8884;ge493a3362c_3_622"/>
            <p:cNvSpPr/>
            <p:nvPr/>
          </p:nvSpPr>
          <p:spPr>
            <a:xfrm>
              <a:off x="8266509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5" name="Google Shape;8885;ge493a3362c_3_622"/>
            <p:cNvSpPr/>
            <p:nvPr/>
          </p:nvSpPr>
          <p:spPr>
            <a:xfrm>
              <a:off x="8419217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6" name="Google Shape;8886;ge493a3362c_3_622"/>
            <p:cNvSpPr/>
            <p:nvPr/>
          </p:nvSpPr>
          <p:spPr>
            <a:xfrm>
              <a:off x="8571926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7" name="Google Shape;8887;ge493a3362c_3_622"/>
            <p:cNvSpPr/>
            <p:nvPr/>
          </p:nvSpPr>
          <p:spPr>
            <a:xfrm>
              <a:off x="8724628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8" name="Google Shape;8888;ge493a3362c_3_622"/>
            <p:cNvSpPr/>
            <p:nvPr/>
          </p:nvSpPr>
          <p:spPr>
            <a:xfrm>
              <a:off x="9488169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9" name="Google Shape;8889;ge493a3362c_3_622"/>
            <p:cNvSpPr/>
            <p:nvPr/>
          </p:nvSpPr>
          <p:spPr>
            <a:xfrm>
              <a:off x="2005495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0" name="Google Shape;8890;ge493a3362c_3_622"/>
            <p:cNvSpPr/>
            <p:nvPr/>
          </p:nvSpPr>
          <p:spPr>
            <a:xfrm>
              <a:off x="2158203" y="456606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1" name="Google Shape;8891;ge493a3362c_3_622"/>
            <p:cNvSpPr/>
            <p:nvPr/>
          </p:nvSpPr>
          <p:spPr>
            <a:xfrm>
              <a:off x="2310911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2" name="Google Shape;8892;ge493a3362c_3_622"/>
            <p:cNvSpPr/>
            <p:nvPr/>
          </p:nvSpPr>
          <p:spPr>
            <a:xfrm>
              <a:off x="2463620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3" name="Google Shape;8893;ge493a3362c_3_622"/>
            <p:cNvSpPr/>
            <p:nvPr/>
          </p:nvSpPr>
          <p:spPr>
            <a:xfrm>
              <a:off x="2616327" y="456606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4" name="Google Shape;8894;ge493a3362c_3_622"/>
            <p:cNvSpPr/>
            <p:nvPr/>
          </p:nvSpPr>
          <p:spPr>
            <a:xfrm>
              <a:off x="5365064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5" name="Google Shape;8895;ge493a3362c_3_622"/>
            <p:cNvSpPr/>
            <p:nvPr/>
          </p:nvSpPr>
          <p:spPr>
            <a:xfrm>
              <a:off x="5517773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6" name="Google Shape;8896;ge493a3362c_3_622"/>
            <p:cNvSpPr/>
            <p:nvPr/>
          </p:nvSpPr>
          <p:spPr>
            <a:xfrm>
              <a:off x="5670480" y="456606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7" name="Google Shape;8897;ge493a3362c_3_622"/>
            <p:cNvSpPr/>
            <p:nvPr/>
          </p:nvSpPr>
          <p:spPr>
            <a:xfrm>
              <a:off x="5823184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8" name="Google Shape;8898;ge493a3362c_3_622"/>
            <p:cNvSpPr/>
            <p:nvPr/>
          </p:nvSpPr>
          <p:spPr>
            <a:xfrm>
              <a:off x="8419217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9" name="Google Shape;8899;ge493a3362c_3_622"/>
            <p:cNvSpPr/>
            <p:nvPr/>
          </p:nvSpPr>
          <p:spPr>
            <a:xfrm>
              <a:off x="8571926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0" name="Google Shape;8900;ge493a3362c_3_622"/>
            <p:cNvSpPr/>
            <p:nvPr/>
          </p:nvSpPr>
          <p:spPr>
            <a:xfrm>
              <a:off x="8724628" y="456606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1" name="Google Shape;8901;ge493a3362c_3_622"/>
            <p:cNvSpPr/>
            <p:nvPr/>
          </p:nvSpPr>
          <p:spPr>
            <a:xfrm>
              <a:off x="1852787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2" name="Google Shape;8902;ge493a3362c_3_622"/>
            <p:cNvSpPr/>
            <p:nvPr/>
          </p:nvSpPr>
          <p:spPr>
            <a:xfrm>
              <a:off x="2005495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3" name="Google Shape;8903;ge493a3362c_3_622"/>
            <p:cNvSpPr/>
            <p:nvPr/>
          </p:nvSpPr>
          <p:spPr>
            <a:xfrm>
              <a:off x="2158203" y="471878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4" name="Google Shape;8904;ge493a3362c_3_622"/>
            <p:cNvSpPr/>
            <p:nvPr/>
          </p:nvSpPr>
          <p:spPr>
            <a:xfrm>
              <a:off x="2310911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5" name="Google Shape;8905;ge493a3362c_3_622"/>
            <p:cNvSpPr/>
            <p:nvPr/>
          </p:nvSpPr>
          <p:spPr>
            <a:xfrm>
              <a:off x="2463620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6" name="Google Shape;8906;ge493a3362c_3_622"/>
            <p:cNvSpPr/>
            <p:nvPr/>
          </p:nvSpPr>
          <p:spPr>
            <a:xfrm>
              <a:off x="5212356" y="471878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7" name="Google Shape;8907;ge493a3362c_3_622"/>
            <p:cNvSpPr/>
            <p:nvPr/>
          </p:nvSpPr>
          <p:spPr>
            <a:xfrm>
              <a:off x="5365064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8" name="Google Shape;8908;ge493a3362c_3_622"/>
            <p:cNvSpPr/>
            <p:nvPr/>
          </p:nvSpPr>
          <p:spPr>
            <a:xfrm>
              <a:off x="5517773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9" name="Google Shape;8909;ge493a3362c_3_622"/>
            <p:cNvSpPr/>
            <p:nvPr/>
          </p:nvSpPr>
          <p:spPr>
            <a:xfrm>
              <a:off x="5670480" y="471878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0" name="Google Shape;8910;ge493a3362c_3_622"/>
            <p:cNvSpPr/>
            <p:nvPr/>
          </p:nvSpPr>
          <p:spPr>
            <a:xfrm>
              <a:off x="5823184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1" name="Google Shape;8911;ge493a3362c_3_622"/>
            <p:cNvSpPr/>
            <p:nvPr/>
          </p:nvSpPr>
          <p:spPr>
            <a:xfrm>
              <a:off x="8419217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2" name="Google Shape;8912;ge493a3362c_3_622"/>
            <p:cNvSpPr/>
            <p:nvPr/>
          </p:nvSpPr>
          <p:spPr>
            <a:xfrm>
              <a:off x="8571926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3" name="Google Shape;8913;ge493a3362c_3_622"/>
            <p:cNvSpPr/>
            <p:nvPr/>
          </p:nvSpPr>
          <p:spPr>
            <a:xfrm>
              <a:off x="8724628" y="471878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4" name="Google Shape;8914;ge493a3362c_3_622"/>
            <p:cNvSpPr/>
            <p:nvPr/>
          </p:nvSpPr>
          <p:spPr>
            <a:xfrm>
              <a:off x="1852787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5" name="Google Shape;8915;ge493a3362c_3_622"/>
            <p:cNvSpPr/>
            <p:nvPr/>
          </p:nvSpPr>
          <p:spPr>
            <a:xfrm>
              <a:off x="2005495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6" name="Google Shape;8916;ge493a3362c_3_622"/>
            <p:cNvSpPr/>
            <p:nvPr/>
          </p:nvSpPr>
          <p:spPr>
            <a:xfrm>
              <a:off x="2158203" y="487148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7" name="Google Shape;8917;ge493a3362c_3_622"/>
            <p:cNvSpPr/>
            <p:nvPr/>
          </p:nvSpPr>
          <p:spPr>
            <a:xfrm>
              <a:off x="2310911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8" name="Google Shape;8918;ge493a3362c_3_622"/>
            <p:cNvSpPr/>
            <p:nvPr/>
          </p:nvSpPr>
          <p:spPr>
            <a:xfrm>
              <a:off x="5059648" y="487148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9" name="Google Shape;8919;ge493a3362c_3_622"/>
            <p:cNvSpPr/>
            <p:nvPr/>
          </p:nvSpPr>
          <p:spPr>
            <a:xfrm>
              <a:off x="5212356" y="487148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0" name="Google Shape;8920;ge493a3362c_3_622"/>
            <p:cNvSpPr/>
            <p:nvPr/>
          </p:nvSpPr>
          <p:spPr>
            <a:xfrm>
              <a:off x="5365064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1" name="Google Shape;8921;ge493a3362c_3_622"/>
            <p:cNvSpPr/>
            <p:nvPr/>
          </p:nvSpPr>
          <p:spPr>
            <a:xfrm>
              <a:off x="5517773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2" name="Google Shape;8922;ge493a3362c_3_622"/>
            <p:cNvSpPr/>
            <p:nvPr/>
          </p:nvSpPr>
          <p:spPr>
            <a:xfrm>
              <a:off x="5670480" y="487148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3" name="Google Shape;8923;ge493a3362c_3_622"/>
            <p:cNvSpPr/>
            <p:nvPr/>
          </p:nvSpPr>
          <p:spPr>
            <a:xfrm>
              <a:off x="1700079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4" name="Google Shape;8924;ge493a3362c_3_622"/>
            <p:cNvSpPr/>
            <p:nvPr/>
          </p:nvSpPr>
          <p:spPr>
            <a:xfrm>
              <a:off x="1852787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5" name="Google Shape;8925;ge493a3362c_3_622"/>
            <p:cNvSpPr/>
            <p:nvPr/>
          </p:nvSpPr>
          <p:spPr>
            <a:xfrm>
              <a:off x="2005495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6" name="Google Shape;8926;ge493a3362c_3_622"/>
            <p:cNvSpPr/>
            <p:nvPr/>
          </p:nvSpPr>
          <p:spPr>
            <a:xfrm>
              <a:off x="2158203" y="502418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7" name="Google Shape;8927;ge493a3362c_3_622"/>
            <p:cNvSpPr/>
            <p:nvPr/>
          </p:nvSpPr>
          <p:spPr>
            <a:xfrm>
              <a:off x="4906940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8" name="Google Shape;8928;ge493a3362c_3_622"/>
            <p:cNvSpPr/>
            <p:nvPr/>
          </p:nvSpPr>
          <p:spPr>
            <a:xfrm>
              <a:off x="5059648" y="502418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9" name="Google Shape;8929;ge493a3362c_3_622"/>
            <p:cNvSpPr/>
            <p:nvPr/>
          </p:nvSpPr>
          <p:spPr>
            <a:xfrm>
              <a:off x="5212356" y="502418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0" name="Google Shape;8930;ge493a3362c_3_622"/>
            <p:cNvSpPr/>
            <p:nvPr/>
          </p:nvSpPr>
          <p:spPr>
            <a:xfrm>
              <a:off x="5365064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1" name="Google Shape;8931;ge493a3362c_3_622"/>
            <p:cNvSpPr/>
            <p:nvPr/>
          </p:nvSpPr>
          <p:spPr>
            <a:xfrm>
              <a:off x="5517773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2" name="Google Shape;8932;ge493a3362c_3_622"/>
            <p:cNvSpPr/>
            <p:nvPr/>
          </p:nvSpPr>
          <p:spPr>
            <a:xfrm>
              <a:off x="6128600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3" name="Google Shape;8933;ge493a3362c_3_622"/>
            <p:cNvSpPr/>
            <p:nvPr/>
          </p:nvSpPr>
          <p:spPr>
            <a:xfrm>
              <a:off x="1700079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4" name="Google Shape;8934;ge493a3362c_3_622"/>
            <p:cNvSpPr/>
            <p:nvPr/>
          </p:nvSpPr>
          <p:spPr>
            <a:xfrm>
              <a:off x="1852787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5" name="Google Shape;8935;ge493a3362c_3_622"/>
            <p:cNvSpPr/>
            <p:nvPr/>
          </p:nvSpPr>
          <p:spPr>
            <a:xfrm>
              <a:off x="2005495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6" name="Google Shape;8936;ge493a3362c_3_622"/>
            <p:cNvSpPr/>
            <p:nvPr/>
          </p:nvSpPr>
          <p:spPr>
            <a:xfrm>
              <a:off x="2158203" y="517690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7" name="Google Shape;8937;ge493a3362c_3_622"/>
            <p:cNvSpPr/>
            <p:nvPr/>
          </p:nvSpPr>
          <p:spPr>
            <a:xfrm>
              <a:off x="4754232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8" name="Google Shape;8938;ge493a3362c_3_622"/>
            <p:cNvSpPr/>
            <p:nvPr/>
          </p:nvSpPr>
          <p:spPr>
            <a:xfrm>
              <a:off x="4906940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9" name="Google Shape;8939;ge493a3362c_3_622"/>
            <p:cNvSpPr/>
            <p:nvPr/>
          </p:nvSpPr>
          <p:spPr>
            <a:xfrm>
              <a:off x="5059648" y="517690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0" name="Google Shape;8940;ge493a3362c_3_622"/>
            <p:cNvSpPr/>
            <p:nvPr/>
          </p:nvSpPr>
          <p:spPr>
            <a:xfrm>
              <a:off x="5212356" y="517690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1" name="Google Shape;8941;ge493a3362c_3_622"/>
            <p:cNvSpPr/>
            <p:nvPr/>
          </p:nvSpPr>
          <p:spPr>
            <a:xfrm>
              <a:off x="5365064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2" name="Google Shape;8942;ge493a3362c_3_622"/>
            <p:cNvSpPr/>
            <p:nvPr/>
          </p:nvSpPr>
          <p:spPr>
            <a:xfrm>
              <a:off x="5975892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3" name="Google Shape;8943;ge493a3362c_3_622"/>
            <p:cNvSpPr/>
            <p:nvPr/>
          </p:nvSpPr>
          <p:spPr>
            <a:xfrm>
              <a:off x="6128600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4" name="Google Shape;8944;ge493a3362c_3_622"/>
            <p:cNvSpPr/>
            <p:nvPr/>
          </p:nvSpPr>
          <p:spPr>
            <a:xfrm>
              <a:off x="6281308" y="517690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5" name="Google Shape;8945;ge493a3362c_3_622"/>
            <p:cNvSpPr/>
            <p:nvPr/>
          </p:nvSpPr>
          <p:spPr>
            <a:xfrm>
              <a:off x="6281308" y="502418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6" name="Google Shape;8946;ge493a3362c_3_622"/>
            <p:cNvSpPr/>
            <p:nvPr/>
          </p:nvSpPr>
          <p:spPr>
            <a:xfrm>
              <a:off x="6434016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7" name="Google Shape;8947;ge493a3362c_3_622"/>
            <p:cNvSpPr/>
            <p:nvPr/>
          </p:nvSpPr>
          <p:spPr>
            <a:xfrm>
              <a:off x="1547370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8" name="Google Shape;8948;ge493a3362c_3_622"/>
            <p:cNvSpPr/>
            <p:nvPr/>
          </p:nvSpPr>
          <p:spPr>
            <a:xfrm>
              <a:off x="1700079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9" name="Google Shape;8949;ge493a3362c_3_622"/>
            <p:cNvSpPr/>
            <p:nvPr/>
          </p:nvSpPr>
          <p:spPr>
            <a:xfrm>
              <a:off x="1852787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0" name="Google Shape;8950;ge493a3362c_3_622"/>
            <p:cNvSpPr/>
            <p:nvPr/>
          </p:nvSpPr>
          <p:spPr>
            <a:xfrm>
              <a:off x="2005495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1" name="Google Shape;8951;ge493a3362c_3_622"/>
            <p:cNvSpPr/>
            <p:nvPr/>
          </p:nvSpPr>
          <p:spPr>
            <a:xfrm>
              <a:off x="4601523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2" name="Google Shape;8952;ge493a3362c_3_622"/>
            <p:cNvSpPr/>
            <p:nvPr/>
          </p:nvSpPr>
          <p:spPr>
            <a:xfrm>
              <a:off x="4754232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3" name="Google Shape;8953;ge493a3362c_3_622"/>
            <p:cNvSpPr/>
            <p:nvPr/>
          </p:nvSpPr>
          <p:spPr>
            <a:xfrm>
              <a:off x="4906940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4" name="Google Shape;8954;ge493a3362c_3_622"/>
            <p:cNvSpPr/>
            <p:nvPr/>
          </p:nvSpPr>
          <p:spPr>
            <a:xfrm>
              <a:off x="5059648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5" name="Google Shape;8955;ge493a3362c_3_622"/>
            <p:cNvSpPr/>
            <p:nvPr/>
          </p:nvSpPr>
          <p:spPr>
            <a:xfrm>
              <a:off x="5212356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6" name="Google Shape;8956;ge493a3362c_3_622"/>
            <p:cNvSpPr/>
            <p:nvPr/>
          </p:nvSpPr>
          <p:spPr>
            <a:xfrm>
              <a:off x="5975892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7" name="Google Shape;8957;ge493a3362c_3_622"/>
            <p:cNvSpPr/>
            <p:nvPr/>
          </p:nvSpPr>
          <p:spPr>
            <a:xfrm>
              <a:off x="6128600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8" name="Google Shape;8958;ge493a3362c_3_622"/>
            <p:cNvSpPr/>
            <p:nvPr/>
          </p:nvSpPr>
          <p:spPr>
            <a:xfrm>
              <a:off x="6281308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9" name="Google Shape;8959;ge493a3362c_3_622"/>
            <p:cNvSpPr/>
            <p:nvPr/>
          </p:nvSpPr>
          <p:spPr>
            <a:xfrm>
              <a:off x="6434016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0" name="Google Shape;8960;ge493a3362c_3_622"/>
            <p:cNvSpPr/>
            <p:nvPr/>
          </p:nvSpPr>
          <p:spPr>
            <a:xfrm>
              <a:off x="1547370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1" name="Google Shape;8961;ge493a3362c_3_622"/>
            <p:cNvSpPr/>
            <p:nvPr/>
          </p:nvSpPr>
          <p:spPr>
            <a:xfrm>
              <a:off x="1700079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2" name="Google Shape;8962;ge493a3362c_3_622"/>
            <p:cNvSpPr/>
            <p:nvPr/>
          </p:nvSpPr>
          <p:spPr>
            <a:xfrm>
              <a:off x="1852787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3" name="Google Shape;8963;ge493a3362c_3_622"/>
            <p:cNvSpPr/>
            <p:nvPr/>
          </p:nvSpPr>
          <p:spPr>
            <a:xfrm>
              <a:off x="2005495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4" name="Google Shape;8964;ge493a3362c_3_622"/>
            <p:cNvSpPr/>
            <p:nvPr/>
          </p:nvSpPr>
          <p:spPr>
            <a:xfrm>
              <a:off x="4448815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5" name="Google Shape;8965;ge493a3362c_3_622"/>
            <p:cNvSpPr/>
            <p:nvPr/>
          </p:nvSpPr>
          <p:spPr>
            <a:xfrm>
              <a:off x="4601523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6" name="Google Shape;8966;ge493a3362c_3_622"/>
            <p:cNvSpPr/>
            <p:nvPr/>
          </p:nvSpPr>
          <p:spPr>
            <a:xfrm>
              <a:off x="4754232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7" name="Google Shape;8967;ge493a3362c_3_622"/>
            <p:cNvSpPr/>
            <p:nvPr/>
          </p:nvSpPr>
          <p:spPr>
            <a:xfrm>
              <a:off x="4906940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8" name="Google Shape;8968;ge493a3362c_3_622"/>
            <p:cNvSpPr/>
            <p:nvPr/>
          </p:nvSpPr>
          <p:spPr>
            <a:xfrm>
              <a:off x="5059648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9" name="Google Shape;8969;ge493a3362c_3_622"/>
            <p:cNvSpPr/>
            <p:nvPr/>
          </p:nvSpPr>
          <p:spPr>
            <a:xfrm>
              <a:off x="6128600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0" name="Google Shape;8970;ge493a3362c_3_622"/>
            <p:cNvSpPr/>
            <p:nvPr/>
          </p:nvSpPr>
          <p:spPr>
            <a:xfrm>
              <a:off x="6281308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1" name="Google Shape;8971;ge493a3362c_3_622"/>
            <p:cNvSpPr/>
            <p:nvPr/>
          </p:nvSpPr>
          <p:spPr>
            <a:xfrm>
              <a:off x="6434016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2" name="Google Shape;8972;ge493a3362c_3_622"/>
            <p:cNvSpPr/>
            <p:nvPr/>
          </p:nvSpPr>
          <p:spPr>
            <a:xfrm>
              <a:off x="1547370" y="563502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3" name="Google Shape;8973;ge493a3362c_3_622"/>
            <p:cNvSpPr/>
            <p:nvPr/>
          </p:nvSpPr>
          <p:spPr>
            <a:xfrm>
              <a:off x="1700079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4" name="Google Shape;8974;ge493a3362c_3_622"/>
            <p:cNvSpPr/>
            <p:nvPr/>
          </p:nvSpPr>
          <p:spPr>
            <a:xfrm>
              <a:off x="1852787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5" name="Google Shape;8975;ge493a3362c_3_622"/>
            <p:cNvSpPr/>
            <p:nvPr/>
          </p:nvSpPr>
          <p:spPr>
            <a:xfrm>
              <a:off x="4296113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6" name="Google Shape;8976;ge493a3362c_3_622"/>
            <p:cNvSpPr/>
            <p:nvPr/>
          </p:nvSpPr>
          <p:spPr>
            <a:xfrm>
              <a:off x="4448815" y="563502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7" name="Google Shape;8977;ge493a3362c_3_622"/>
            <p:cNvSpPr/>
            <p:nvPr/>
          </p:nvSpPr>
          <p:spPr>
            <a:xfrm>
              <a:off x="4601523" y="563502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8" name="Google Shape;8978;ge493a3362c_3_622"/>
            <p:cNvSpPr/>
            <p:nvPr/>
          </p:nvSpPr>
          <p:spPr>
            <a:xfrm>
              <a:off x="4754232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9" name="Google Shape;8979;ge493a3362c_3_622"/>
            <p:cNvSpPr/>
            <p:nvPr/>
          </p:nvSpPr>
          <p:spPr>
            <a:xfrm>
              <a:off x="4906940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0" name="Google Shape;8980;ge493a3362c_3_622"/>
            <p:cNvSpPr/>
            <p:nvPr/>
          </p:nvSpPr>
          <p:spPr>
            <a:xfrm>
              <a:off x="6128600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1" name="Google Shape;8981;ge493a3362c_3_622"/>
            <p:cNvSpPr/>
            <p:nvPr/>
          </p:nvSpPr>
          <p:spPr>
            <a:xfrm>
              <a:off x="6281308" y="563502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2" name="Google Shape;8982;ge493a3362c_3_622"/>
            <p:cNvSpPr/>
            <p:nvPr/>
          </p:nvSpPr>
          <p:spPr>
            <a:xfrm>
              <a:off x="6434016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3" name="Google Shape;8983;ge493a3362c_3_622"/>
            <p:cNvSpPr/>
            <p:nvPr/>
          </p:nvSpPr>
          <p:spPr>
            <a:xfrm>
              <a:off x="1547370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4" name="Google Shape;8984;ge493a3362c_3_622"/>
            <p:cNvSpPr/>
            <p:nvPr/>
          </p:nvSpPr>
          <p:spPr>
            <a:xfrm>
              <a:off x="1700079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5" name="Google Shape;8985;ge493a3362c_3_622"/>
            <p:cNvSpPr/>
            <p:nvPr/>
          </p:nvSpPr>
          <p:spPr>
            <a:xfrm>
              <a:off x="1852787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6" name="Google Shape;8986;ge493a3362c_3_622"/>
            <p:cNvSpPr/>
            <p:nvPr/>
          </p:nvSpPr>
          <p:spPr>
            <a:xfrm>
              <a:off x="3837987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7" name="Google Shape;8987;ge493a3362c_3_622"/>
            <p:cNvSpPr/>
            <p:nvPr/>
          </p:nvSpPr>
          <p:spPr>
            <a:xfrm>
              <a:off x="3990696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8" name="Google Shape;8988;ge493a3362c_3_622"/>
            <p:cNvSpPr/>
            <p:nvPr/>
          </p:nvSpPr>
          <p:spPr>
            <a:xfrm>
              <a:off x="4143404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9" name="Google Shape;8989;ge493a3362c_3_622"/>
            <p:cNvSpPr/>
            <p:nvPr/>
          </p:nvSpPr>
          <p:spPr>
            <a:xfrm>
              <a:off x="4296113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0" name="Google Shape;8990;ge493a3362c_3_622"/>
            <p:cNvSpPr/>
            <p:nvPr/>
          </p:nvSpPr>
          <p:spPr>
            <a:xfrm>
              <a:off x="4448815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1" name="Google Shape;8991;ge493a3362c_3_622"/>
            <p:cNvSpPr/>
            <p:nvPr/>
          </p:nvSpPr>
          <p:spPr>
            <a:xfrm>
              <a:off x="4601523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2" name="Google Shape;8992;ge493a3362c_3_622"/>
            <p:cNvSpPr/>
            <p:nvPr/>
          </p:nvSpPr>
          <p:spPr>
            <a:xfrm>
              <a:off x="4754232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3" name="Google Shape;8993;ge493a3362c_3_622"/>
            <p:cNvSpPr/>
            <p:nvPr/>
          </p:nvSpPr>
          <p:spPr>
            <a:xfrm>
              <a:off x="6128600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4" name="Google Shape;8994;ge493a3362c_3_622"/>
            <p:cNvSpPr/>
            <p:nvPr/>
          </p:nvSpPr>
          <p:spPr>
            <a:xfrm>
              <a:off x="6281308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5" name="Google Shape;8995;ge493a3362c_3_622"/>
            <p:cNvSpPr/>
            <p:nvPr/>
          </p:nvSpPr>
          <p:spPr>
            <a:xfrm>
              <a:off x="6434016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6" name="Google Shape;8996;ge493a3362c_3_622"/>
            <p:cNvSpPr/>
            <p:nvPr/>
          </p:nvSpPr>
          <p:spPr>
            <a:xfrm>
              <a:off x="8724628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7" name="Google Shape;8997;ge493a3362c_3_622"/>
            <p:cNvSpPr/>
            <p:nvPr/>
          </p:nvSpPr>
          <p:spPr>
            <a:xfrm>
              <a:off x="8877337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8" name="Google Shape;8998;ge493a3362c_3_622"/>
            <p:cNvSpPr/>
            <p:nvPr/>
          </p:nvSpPr>
          <p:spPr>
            <a:xfrm>
              <a:off x="9030050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9" name="Google Shape;8999;ge493a3362c_3_622"/>
            <p:cNvSpPr/>
            <p:nvPr/>
          </p:nvSpPr>
          <p:spPr>
            <a:xfrm>
              <a:off x="1394668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0" name="Google Shape;9000;ge493a3362c_3_622"/>
            <p:cNvSpPr/>
            <p:nvPr/>
          </p:nvSpPr>
          <p:spPr>
            <a:xfrm>
              <a:off x="1547370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1" name="Google Shape;9001;ge493a3362c_3_622"/>
            <p:cNvSpPr/>
            <p:nvPr/>
          </p:nvSpPr>
          <p:spPr>
            <a:xfrm>
              <a:off x="1700079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2" name="Google Shape;9002;ge493a3362c_3_622"/>
            <p:cNvSpPr/>
            <p:nvPr/>
          </p:nvSpPr>
          <p:spPr>
            <a:xfrm>
              <a:off x="1852787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3" name="Google Shape;9003;ge493a3362c_3_622"/>
            <p:cNvSpPr/>
            <p:nvPr/>
          </p:nvSpPr>
          <p:spPr>
            <a:xfrm>
              <a:off x="3685280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4" name="Google Shape;9004;ge493a3362c_3_622"/>
            <p:cNvSpPr/>
            <p:nvPr/>
          </p:nvSpPr>
          <p:spPr>
            <a:xfrm>
              <a:off x="3837987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5" name="Google Shape;9005;ge493a3362c_3_622"/>
            <p:cNvSpPr/>
            <p:nvPr/>
          </p:nvSpPr>
          <p:spPr>
            <a:xfrm>
              <a:off x="3990696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6" name="Google Shape;9006;ge493a3362c_3_622"/>
            <p:cNvSpPr/>
            <p:nvPr/>
          </p:nvSpPr>
          <p:spPr>
            <a:xfrm>
              <a:off x="4143404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7" name="Google Shape;9007;ge493a3362c_3_622"/>
            <p:cNvSpPr/>
            <p:nvPr/>
          </p:nvSpPr>
          <p:spPr>
            <a:xfrm>
              <a:off x="4296113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8" name="Google Shape;9008;ge493a3362c_3_622"/>
            <p:cNvSpPr/>
            <p:nvPr/>
          </p:nvSpPr>
          <p:spPr>
            <a:xfrm>
              <a:off x="4448815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9" name="Google Shape;9009;ge493a3362c_3_622"/>
            <p:cNvSpPr/>
            <p:nvPr/>
          </p:nvSpPr>
          <p:spPr>
            <a:xfrm>
              <a:off x="4601523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0" name="Google Shape;9010;ge493a3362c_3_622"/>
            <p:cNvSpPr/>
            <p:nvPr/>
          </p:nvSpPr>
          <p:spPr>
            <a:xfrm>
              <a:off x="6128600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1" name="Google Shape;9011;ge493a3362c_3_622"/>
            <p:cNvSpPr/>
            <p:nvPr/>
          </p:nvSpPr>
          <p:spPr>
            <a:xfrm>
              <a:off x="6281308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2" name="Google Shape;9012;ge493a3362c_3_622"/>
            <p:cNvSpPr/>
            <p:nvPr/>
          </p:nvSpPr>
          <p:spPr>
            <a:xfrm>
              <a:off x="6434016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3" name="Google Shape;9013;ge493a3362c_3_622"/>
            <p:cNvSpPr/>
            <p:nvPr/>
          </p:nvSpPr>
          <p:spPr>
            <a:xfrm>
              <a:off x="6586725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4" name="Google Shape;9014;ge493a3362c_3_622"/>
            <p:cNvSpPr/>
            <p:nvPr/>
          </p:nvSpPr>
          <p:spPr>
            <a:xfrm>
              <a:off x="8571926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5" name="Google Shape;9015;ge493a3362c_3_622"/>
            <p:cNvSpPr/>
            <p:nvPr/>
          </p:nvSpPr>
          <p:spPr>
            <a:xfrm>
              <a:off x="8724628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6" name="Google Shape;9016;ge493a3362c_3_622"/>
            <p:cNvSpPr/>
            <p:nvPr/>
          </p:nvSpPr>
          <p:spPr>
            <a:xfrm>
              <a:off x="8877337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7" name="Google Shape;9017;ge493a3362c_3_622"/>
            <p:cNvSpPr/>
            <p:nvPr/>
          </p:nvSpPr>
          <p:spPr>
            <a:xfrm>
              <a:off x="9030050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8" name="Google Shape;9018;ge493a3362c_3_622"/>
            <p:cNvSpPr/>
            <p:nvPr/>
          </p:nvSpPr>
          <p:spPr>
            <a:xfrm>
              <a:off x="9182752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9" name="Google Shape;9019;ge493a3362c_3_622"/>
            <p:cNvSpPr/>
            <p:nvPr/>
          </p:nvSpPr>
          <p:spPr>
            <a:xfrm>
              <a:off x="1394668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0" name="Google Shape;9020;ge493a3362c_3_622"/>
            <p:cNvSpPr/>
            <p:nvPr/>
          </p:nvSpPr>
          <p:spPr>
            <a:xfrm>
              <a:off x="1547370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1" name="Google Shape;9021;ge493a3362c_3_622"/>
            <p:cNvSpPr/>
            <p:nvPr/>
          </p:nvSpPr>
          <p:spPr>
            <a:xfrm>
              <a:off x="1700079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2" name="Google Shape;9022;ge493a3362c_3_622"/>
            <p:cNvSpPr/>
            <p:nvPr/>
          </p:nvSpPr>
          <p:spPr>
            <a:xfrm>
              <a:off x="1852787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3" name="Google Shape;9023;ge493a3362c_3_622"/>
            <p:cNvSpPr/>
            <p:nvPr/>
          </p:nvSpPr>
          <p:spPr>
            <a:xfrm>
              <a:off x="3532571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4" name="Google Shape;9024;ge493a3362c_3_622"/>
            <p:cNvSpPr/>
            <p:nvPr/>
          </p:nvSpPr>
          <p:spPr>
            <a:xfrm>
              <a:off x="3685280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5" name="Google Shape;9025;ge493a3362c_3_622"/>
            <p:cNvSpPr/>
            <p:nvPr/>
          </p:nvSpPr>
          <p:spPr>
            <a:xfrm>
              <a:off x="3837987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6" name="Google Shape;9026;ge493a3362c_3_622"/>
            <p:cNvSpPr/>
            <p:nvPr/>
          </p:nvSpPr>
          <p:spPr>
            <a:xfrm>
              <a:off x="3990696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7" name="Google Shape;9027;ge493a3362c_3_622"/>
            <p:cNvSpPr/>
            <p:nvPr/>
          </p:nvSpPr>
          <p:spPr>
            <a:xfrm>
              <a:off x="4143404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8" name="Google Shape;9028;ge493a3362c_3_622"/>
            <p:cNvSpPr/>
            <p:nvPr/>
          </p:nvSpPr>
          <p:spPr>
            <a:xfrm>
              <a:off x="4296113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9" name="Google Shape;9029;ge493a3362c_3_622"/>
            <p:cNvSpPr/>
            <p:nvPr/>
          </p:nvSpPr>
          <p:spPr>
            <a:xfrm>
              <a:off x="4448815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0" name="Google Shape;9030;ge493a3362c_3_622"/>
            <p:cNvSpPr/>
            <p:nvPr/>
          </p:nvSpPr>
          <p:spPr>
            <a:xfrm>
              <a:off x="6128600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1" name="Google Shape;9031;ge493a3362c_3_622"/>
            <p:cNvSpPr/>
            <p:nvPr/>
          </p:nvSpPr>
          <p:spPr>
            <a:xfrm>
              <a:off x="6281308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2" name="Google Shape;9032;ge493a3362c_3_622"/>
            <p:cNvSpPr/>
            <p:nvPr/>
          </p:nvSpPr>
          <p:spPr>
            <a:xfrm>
              <a:off x="6434016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3" name="Google Shape;9033;ge493a3362c_3_622"/>
            <p:cNvSpPr/>
            <p:nvPr/>
          </p:nvSpPr>
          <p:spPr>
            <a:xfrm>
              <a:off x="6586725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4" name="Google Shape;9034;ge493a3362c_3_622"/>
            <p:cNvSpPr/>
            <p:nvPr/>
          </p:nvSpPr>
          <p:spPr>
            <a:xfrm>
              <a:off x="8419217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5" name="Google Shape;9035;ge493a3362c_3_622"/>
            <p:cNvSpPr/>
            <p:nvPr/>
          </p:nvSpPr>
          <p:spPr>
            <a:xfrm>
              <a:off x="8571926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6" name="Google Shape;9036;ge493a3362c_3_622"/>
            <p:cNvSpPr/>
            <p:nvPr/>
          </p:nvSpPr>
          <p:spPr>
            <a:xfrm>
              <a:off x="8724628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7" name="Google Shape;9037;ge493a3362c_3_622"/>
            <p:cNvSpPr/>
            <p:nvPr/>
          </p:nvSpPr>
          <p:spPr>
            <a:xfrm>
              <a:off x="8877337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8" name="Google Shape;9038;ge493a3362c_3_622"/>
            <p:cNvSpPr/>
            <p:nvPr/>
          </p:nvSpPr>
          <p:spPr>
            <a:xfrm>
              <a:off x="9030050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9" name="Google Shape;9039;ge493a3362c_3_622"/>
            <p:cNvSpPr/>
            <p:nvPr/>
          </p:nvSpPr>
          <p:spPr>
            <a:xfrm>
              <a:off x="9182752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0" name="Google Shape;9040;ge493a3362c_3_622"/>
            <p:cNvSpPr/>
            <p:nvPr/>
          </p:nvSpPr>
          <p:spPr>
            <a:xfrm>
              <a:off x="1394668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1" name="Google Shape;9041;ge493a3362c_3_622"/>
            <p:cNvSpPr/>
            <p:nvPr/>
          </p:nvSpPr>
          <p:spPr>
            <a:xfrm>
              <a:off x="1547370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2" name="Google Shape;9042;ge493a3362c_3_622"/>
            <p:cNvSpPr/>
            <p:nvPr/>
          </p:nvSpPr>
          <p:spPr>
            <a:xfrm>
              <a:off x="1700079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3" name="Google Shape;9043;ge493a3362c_3_622"/>
            <p:cNvSpPr/>
            <p:nvPr/>
          </p:nvSpPr>
          <p:spPr>
            <a:xfrm>
              <a:off x="1852787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4" name="Google Shape;9044;ge493a3362c_3_622"/>
            <p:cNvSpPr/>
            <p:nvPr/>
          </p:nvSpPr>
          <p:spPr>
            <a:xfrm>
              <a:off x="3532571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5" name="Google Shape;9045;ge493a3362c_3_622"/>
            <p:cNvSpPr/>
            <p:nvPr/>
          </p:nvSpPr>
          <p:spPr>
            <a:xfrm>
              <a:off x="3685280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6" name="Google Shape;9046;ge493a3362c_3_622"/>
            <p:cNvSpPr/>
            <p:nvPr/>
          </p:nvSpPr>
          <p:spPr>
            <a:xfrm>
              <a:off x="3837987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7" name="Google Shape;9047;ge493a3362c_3_622"/>
            <p:cNvSpPr/>
            <p:nvPr/>
          </p:nvSpPr>
          <p:spPr>
            <a:xfrm>
              <a:off x="3990696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8" name="Google Shape;9048;ge493a3362c_3_622"/>
            <p:cNvSpPr/>
            <p:nvPr/>
          </p:nvSpPr>
          <p:spPr>
            <a:xfrm>
              <a:off x="4143404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9" name="Google Shape;9049;ge493a3362c_3_622"/>
            <p:cNvSpPr/>
            <p:nvPr/>
          </p:nvSpPr>
          <p:spPr>
            <a:xfrm>
              <a:off x="4296113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0" name="Google Shape;9050;ge493a3362c_3_622"/>
            <p:cNvSpPr/>
            <p:nvPr/>
          </p:nvSpPr>
          <p:spPr>
            <a:xfrm>
              <a:off x="4448815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1" name="Google Shape;9051;ge493a3362c_3_622"/>
            <p:cNvSpPr/>
            <p:nvPr/>
          </p:nvSpPr>
          <p:spPr>
            <a:xfrm>
              <a:off x="6128600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2" name="Google Shape;9052;ge493a3362c_3_622"/>
            <p:cNvSpPr/>
            <p:nvPr/>
          </p:nvSpPr>
          <p:spPr>
            <a:xfrm>
              <a:off x="6281308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3" name="Google Shape;9053;ge493a3362c_3_622"/>
            <p:cNvSpPr/>
            <p:nvPr/>
          </p:nvSpPr>
          <p:spPr>
            <a:xfrm>
              <a:off x="6434016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4" name="Google Shape;9054;ge493a3362c_3_622"/>
            <p:cNvSpPr/>
            <p:nvPr/>
          </p:nvSpPr>
          <p:spPr>
            <a:xfrm>
              <a:off x="6586725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5" name="Google Shape;9055;ge493a3362c_3_622"/>
            <p:cNvSpPr/>
            <p:nvPr/>
          </p:nvSpPr>
          <p:spPr>
            <a:xfrm>
              <a:off x="8419217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6" name="Google Shape;9056;ge493a3362c_3_622"/>
            <p:cNvSpPr/>
            <p:nvPr/>
          </p:nvSpPr>
          <p:spPr>
            <a:xfrm>
              <a:off x="8571926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7" name="Google Shape;9057;ge493a3362c_3_622"/>
            <p:cNvSpPr/>
            <p:nvPr/>
          </p:nvSpPr>
          <p:spPr>
            <a:xfrm>
              <a:off x="8724628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8" name="Google Shape;9058;ge493a3362c_3_622"/>
            <p:cNvSpPr/>
            <p:nvPr/>
          </p:nvSpPr>
          <p:spPr>
            <a:xfrm>
              <a:off x="8877337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9" name="Google Shape;9059;ge493a3362c_3_622"/>
            <p:cNvSpPr/>
            <p:nvPr/>
          </p:nvSpPr>
          <p:spPr>
            <a:xfrm>
              <a:off x="9030050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0" name="Google Shape;9060;ge493a3362c_3_622"/>
            <p:cNvSpPr/>
            <p:nvPr/>
          </p:nvSpPr>
          <p:spPr>
            <a:xfrm>
              <a:off x="9182752" y="6245852"/>
              <a:ext cx="69877" cy="76363"/>
            </a:xfrm>
            <a:prstGeom prst="rect">
              <a:avLst/>
            </a:prstGeom>
            <a:blipFill rotWithShape="1">
              <a:blip r:embed="rId10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1" name="Google Shape;9061;ge493a3362c_3_622"/>
            <p:cNvSpPr/>
            <p:nvPr/>
          </p:nvSpPr>
          <p:spPr>
            <a:xfrm>
              <a:off x="1547370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2" name="Google Shape;9062;ge493a3362c_3_622"/>
            <p:cNvSpPr/>
            <p:nvPr/>
          </p:nvSpPr>
          <p:spPr>
            <a:xfrm>
              <a:off x="1700079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3" name="Google Shape;9063;ge493a3362c_3_622"/>
            <p:cNvSpPr/>
            <p:nvPr/>
          </p:nvSpPr>
          <p:spPr>
            <a:xfrm>
              <a:off x="1852787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4" name="Google Shape;9064;ge493a3362c_3_622"/>
            <p:cNvSpPr/>
            <p:nvPr/>
          </p:nvSpPr>
          <p:spPr>
            <a:xfrm>
              <a:off x="3532571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5" name="Google Shape;9065;ge493a3362c_3_622"/>
            <p:cNvSpPr/>
            <p:nvPr/>
          </p:nvSpPr>
          <p:spPr>
            <a:xfrm>
              <a:off x="3685280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6" name="Google Shape;9066;ge493a3362c_3_622"/>
            <p:cNvSpPr/>
            <p:nvPr/>
          </p:nvSpPr>
          <p:spPr>
            <a:xfrm>
              <a:off x="3837987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7" name="Google Shape;9067;ge493a3362c_3_622"/>
            <p:cNvSpPr/>
            <p:nvPr/>
          </p:nvSpPr>
          <p:spPr>
            <a:xfrm>
              <a:off x="3990696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8" name="Google Shape;9068;ge493a3362c_3_622"/>
            <p:cNvSpPr/>
            <p:nvPr/>
          </p:nvSpPr>
          <p:spPr>
            <a:xfrm>
              <a:off x="4143404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9" name="Google Shape;9069;ge493a3362c_3_622"/>
            <p:cNvSpPr/>
            <p:nvPr/>
          </p:nvSpPr>
          <p:spPr>
            <a:xfrm>
              <a:off x="4296113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0" name="Google Shape;9070;ge493a3362c_3_622"/>
            <p:cNvSpPr/>
            <p:nvPr/>
          </p:nvSpPr>
          <p:spPr>
            <a:xfrm>
              <a:off x="4448815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1" name="Google Shape;9071;ge493a3362c_3_622"/>
            <p:cNvSpPr/>
            <p:nvPr/>
          </p:nvSpPr>
          <p:spPr>
            <a:xfrm>
              <a:off x="6128600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2" name="Google Shape;9072;ge493a3362c_3_622"/>
            <p:cNvSpPr/>
            <p:nvPr/>
          </p:nvSpPr>
          <p:spPr>
            <a:xfrm>
              <a:off x="6281308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3" name="Google Shape;9073;ge493a3362c_3_622"/>
            <p:cNvSpPr/>
            <p:nvPr/>
          </p:nvSpPr>
          <p:spPr>
            <a:xfrm>
              <a:off x="6434016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4" name="Google Shape;9074;ge493a3362c_3_622"/>
            <p:cNvSpPr/>
            <p:nvPr/>
          </p:nvSpPr>
          <p:spPr>
            <a:xfrm>
              <a:off x="6586725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5" name="Google Shape;9075;ge493a3362c_3_622"/>
            <p:cNvSpPr/>
            <p:nvPr/>
          </p:nvSpPr>
          <p:spPr>
            <a:xfrm>
              <a:off x="8419217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6" name="Google Shape;9076;ge493a3362c_3_622"/>
            <p:cNvSpPr/>
            <p:nvPr/>
          </p:nvSpPr>
          <p:spPr>
            <a:xfrm>
              <a:off x="8571926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7" name="Google Shape;9077;ge493a3362c_3_622"/>
            <p:cNvSpPr/>
            <p:nvPr/>
          </p:nvSpPr>
          <p:spPr>
            <a:xfrm>
              <a:off x="8724628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8" name="Google Shape;9078;ge493a3362c_3_622"/>
            <p:cNvSpPr/>
            <p:nvPr/>
          </p:nvSpPr>
          <p:spPr>
            <a:xfrm>
              <a:off x="8877337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9" name="Google Shape;9079;ge493a3362c_3_622"/>
            <p:cNvSpPr/>
            <p:nvPr/>
          </p:nvSpPr>
          <p:spPr>
            <a:xfrm>
              <a:off x="9030050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0" name="Google Shape;9080;ge493a3362c_3_622"/>
            <p:cNvSpPr/>
            <p:nvPr/>
          </p:nvSpPr>
          <p:spPr>
            <a:xfrm>
              <a:off x="9182752" y="6398565"/>
              <a:ext cx="44450" cy="74930"/>
            </a:xfrm>
            <a:custGeom>
              <a:avLst/>
              <a:gdLst/>
              <a:ahLst/>
              <a:cxnLst/>
              <a:rect l="l" t="t" r="r" b="b"/>
              <a:pathLst>
                <a:path w="44450" h="74929" extrusionOk="0">
                  <a:moveTo>
                    <a:pt x="38171" y="0"/>
                  </a:moveTo>
                  <a:lnTo>
                    <a:pt x="23314" y="3000"/>
                  </a:lnTo>
                  <a:lnTo>
                    <a:pt x="11181" y="11181"/>
                  </a:lnTo>
                  <a:lnTo>
                    <a:pt x="3000" y="23314"/>
                  </a:lnTo>
                  <a:lnTo>
                    <a:pt x="0" y="38171"/>
                  </a:lnTo>
                  <a:lnTo>
                    <a:pt x="3000" y="53034"/>
                  </a:lnTo>
                  <a:lnTo>
                    <a:pt x="11181" y="65171"/>
                  </a:lnTo>
                  <a:lnTo>
                    <a:pt x="23314" y="73353"/>
                  </a:lnTo>
                  <a:lnTo>
                    <a:pt x="29814" y="74666"/>
                  </a:lnTo>
                  <a:lnTo>
                    <a:pt x="43891" y="1154"/>
                  </a:lnTo>
                  <a:lnTo>
                    <a:pt x="38171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1" name="Google Shape;9081;ge493a3362c_3_622"/>
            <p:cNvSpPr/>
            <p:nvPr/>
          </p:nvSpPr>
          <p:spPr>
            <a:xfrm>
              <a:off x="1547370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2" name="Google Shape;9082;ge493a3362c_3_622"/>
            <p:cNvSpPr/>
            <p:nvPr/>
          </p:nvSpPr>
          <p:spPr>
            <a:xfrm>
              <a:off x="1700079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3" name="Google Shape;9083;ge493a3362c_3_622"/>
            <p:cNvSpPr/>
            <p:nvPr/>
          </p:nvSpPr>
          <p:spPr>
            <a:xfrm>
              <a:off x="1852787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4" name="Google Shape;9084;ge493a3362c_3_622"/>
            <p:cNvSpPr/>
            <p:nvPr/>
          </p:nvSpPr>
          <p:spPr>
            <a:xfrm>
              <a:off x="3685280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5" name="Google Shape;9085;ge493a3362c_3_622"/>
            <p:cNvSpPr/>
            <p:nvPr/>
          </p:nvSpPr>
          <p:spPr>
            <a:xfrm>
              <a:off x="3837987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6" name="Google Shape;9086;ge493a3362c_3_622"/>
            <p:cNvSpPr/>
            <p:nvPr/>
          </p:nvSpPr>
          <p:spPr>
            <a:xfrm>
              <a:off x="3990696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7" name="Google Shape;9087;ge493a3362c_3_622"/>
            <p:cNvSpPr/>
            <p:nvPr/>
          </p:nvSpPr>
          <p:spPr>
            <a:xfrm>
              <a:off x="4143404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8" name="Google Shape;9088;ge493a3362c_3_622"/>
            <p:cNvSpPr/>
            <p:nvPr/>
          </p:nvSpPr>
          <p:spPr>
            <a:xfrm>
              <a:off x="4296113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9" name="Google Shape;9089;ge493a3362c_3_622"/>
            <p:cNvSpPr/>
            <p:nvPr/>
          </p:nvSpPr>
          <p:spPr>
            <a:xfrm>
              <a:off x="6128600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0" name="Google Shape;9090;ge493a3362c_3_622"/>
            <p:cNvSpPr/>
            <p:nvPr/>
          </p:nvSpPr>
          <p:spPr>
            <a:xfrm>
              <a:off x="6281308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1" name="Google Shape;9091;ge493a3362c_3_622"/>
            <p:cNvSpPr/>
            <p:nvPr/>
          </p:nvSpPr>
          <p:spPr>
            <a:xfrm>
              <a:off x="6434016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2" name="Google Shape;9092;ge493a3362c_3_622"/>
            <p:cNvSpPr/>
            <p:nvPr/>
          </p:nvSpPr>
          <p:spPr>
            <a:xfrm>
              <a:off x="6586725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3" name="Google Shape;9093;ge493a3362c_3_622"/>
            <p:cNvSpPr/>
            <p:nvPr/>
          </p:nvSpPr>
          <p:spPr>
            <a:xfrm>
              <a:off x="8419217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4" name="Google Shape;9094;ge493a3362c_3_622"/>
            <p:cNvSpPr/>
            <p:nvPr/>
          </p:nvSpPr>
          <p:spPr>
            <a:xfrm>
              <a:off x="8571926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5" name="Google Shape;9095;ge493a3362c_3_622"/>
            <p:cNvSpPr/>
            <p:nvPr/>
          </p:nvSpPr>
          <p:spPr>
            <a:xfrm>
              <a:off x="8724628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6" name="Google Shape;9096;ge493a3362c_3_622"/>
            <p:cNvSpPr/>
            <p:nvPr/>
          </p:nvSpPr>
          <p:spPr>
            <a:xfrm>
              <a:off x="8877337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7" name="Google Shape;9097;ge493a3362c_3_622"/>
            <p:cNvSpPr/>
            <p:nvPr/>
          </p:nvSpPr>
          <p:spPr>
            <a:xfrm>
              <a:off x="9030050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8" name="Google Shape;9098;ge493a3362c_3_622"/>
            <p:cNvSpPr/>
            <p:nvPr/>
          </p:nvSpPr>
          <p:spPr>
            <a:xfrm>
              <a:off x="9182752" y="6561251"/>
              <a:ext cx="13335" cy="45085"/>
            </a:xfrm>
            <a:custGeom>
              <a:avLst/>
              <a:gdLst/>
              <a:ahLst/>
              <a:cxnLst/>
              <a:rect l="l" t="t" r="r" b="b"/>
              <a:pathLst>
                <a:path w="13334" h="45084" extrusionOk="0">
                  <a:moveTo>
                    <a:pt x="12959" y="0"/>
                  </a:moveTo>
                  <a:lnTo>
                    <a:pt x="11181" y="1199"/>
                  </a:lnTo>
                  <a:lnTo>
                    <a:pt x="3000" y="13336"/>
                  </a:lnTo>
                  <a:lnTo>
                    <a:pt x="0" y="28199"/>
                  </a:lnTo>
                  <a:lnTo>
                    <a:pt x="3000" y="43062"/>
                  </a:lnTo>
                  <a:lnTo>
                    <a:pt x="4334" y="45042"/>
                  </a:lnTo>
                  <a:lnTo>
                    <a:pt x="12959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9" name="Google Shape;9099;ge493a3362c_3_622"/>
            <p:cNvSpPr/>
            <p:nvPr/>
          </p:nvSpPr>
          <p:spPr>
            <a:xfrm>
              <a:off x="1547370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0" name="Google Shape;9100;ge493a3362c_3_622"/>
            <p:cNvSpPr/>
            <p:nvPr/>
          </p:nvSpPr>
          <p:spPr>
            <a:xfrm>
              <a:off x="1700079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1" name="Google Shape;9101;ge493a3362c_3_622"/>
            <p:cNvSpPr/>
            <p:nvPr/>
          </p:nvSpPr>
          <p:spPr>
            <a:xfrm>
              <a:off x="1852787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2" name="Google Shape;9102;ge493a3362c_3_622"/>
            <p:cNvSpPr/>
            <p:nvPr/>
          </p:nvSpPr>
          <p:spPr>
            <a:xfrm>
              <a:off x="3837987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3" name="Google Shape;9103;ge493a3362c_3_622"/>
            <p:cNvSpPr/>
            <p:nvPr/>
          </p:nvSpPr>
          <p:spPr>
            <a:xfrm>
              <a:off x="3990696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4" name="Google Shape;9104;ge493a3362c_3_622"/>
            <p:cNvSpPr/>
            <p:nvPr/>
          </p:nvSpPr>
          <p:spPr>
            <a:xfrm>
              <a:off x="4143404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5" name="Google Shape;9105;ge493a3362c_3_622"/>
            <p:cNvSpPr/>
            <p:nvPr/>
          </p:nvSpPr>
          <p:spPr>
            <a:xfrm>
              <a:off x="6128600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6" name="Google Shape;9106;ge493a3362c_3_622"/>
            <p:cNvSpPr/>
            <p:nvPr/>
          </p:nvSpPr>
          <p:spPr>
            <a:xfrm>
              <a:off x="6281308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7" name="Google Shape;9107;ge493a3362c_3_622"/>
            <p:cNvSpPr/>
            <p:nvPr/>
          </p:nvSpPr>
          <p:spPr>
            <a:xfrm>
              <a:off x="6434016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8" name="Google Shape;9108;ge493a3362c_3_622"/>
            <p:cNvSpPr/>
            <p:nvPr/>
          </p:nvSpPr>
          <p:spPr>
            <a:xfrm>
              <a:off x="8419217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9" name="Google Shape;9109;ge493a3362c_3_622"/>
            <p:cNvSpPr/>
            <p:nvPr/>
          </p:nvSpPr>
          <p:spPr>
            <a:xfrm>
              <a:off x="8571926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0" name="Google Shape;9110;ge493a3362c_3_622"/>
            <p:cNvSpPr/>
            <p:nvPr/>
          </p:nvSpPr>
          <p:spPr>
            <a:xfrm>
              <a:off x="8724628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1" name="Google Shape;9111;ge493a3362c_3_622"/>
            <p:cNvSpPr/>
            <p:nvPr/>
          </p:nvSpPr>
          <p:spPr>
            <a:xfrm>
              <a:off x="8877337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2" name="Google Shape;9112;ge493a3362c_3_622"/>
            <p:cNvSpPr/>
            <p:nvPr/>
          </p:nvSpPr>
          <p:spPr>
            <a:xfrm>
              <a:off x="9030050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3" name="Google Shape;9113;ge493a3362c_3_622"/>
            <p:cNvSpPr/>
            <p:nvPr/>
          </p:nvSpPr>
          <p:spPr>
            <a:xfrm>
              <a:off x="1547370" y="685668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4" name="Google Shape;9114;ge493a3362c_3_622"/>
            <p:cNvSpPr/>
            <p:nvPr/>
          </p:nvSpPr>
          <p:spPr>
            <a:xfrm>
              <a:off x="1700079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5" name="Google Shape;9115;ge493a3362c_3_622"/>
            <p:cNvSpPr/>
            <p:nvPr/>
          </p:nvSpPr>
          <p:spPr>
            <a:xfrm>
              <a:off x="1852787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6" name="Google Shape;9116;ge493a3362c_3_622"/>
            <p:cNvSpPr/>
            <p:nvPr/>
          </p:nvSpPr>
          <p:spPr>
            <a:xfrm>
              <a:off x="2005495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7" name="Google Shape;9117;ge493a3362c_3_622"/>
            <p:cNvSpPr/>
            <p:nvPr/>
          </p:nvSpPr>
          <p:spPr>
            <a:xfrm>
              <a:off x="6128600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8" name="Google Shape;9118;ge493a3362c_3_622"/>
            <p:cNvSpPr/>
            <p:nvPr/>
          </p:nvSpPr>
          <p:spPr>
            <a:xfrm>
              <a:off x="6281308" y="685668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9" name="Google Shape;9119;ge493a3362c_3_622"/>
            <p:cNvSpPr/>
            <p:nvPr/>
          </p:nvSpPr>
          <p:spPr>
            <a:xfrm>
              <a:off x="6434016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0" name="Google Shape;9120;ge493a3362c_3_622"/>
            <p:cNvSpPr/>
            <p:nvPr/>
          </p:nvSpPr>
          <p:spPr>
            <a:xfrm>
              <a:off x="8419217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1" name="Google Shape;9121;ge493a3362c_3_622"/>
            <p:cNvSpPr/>
            <p:nvPr/>
          </p:nvSpPr>
          <p:spPr>
            <a:xfrm>
              <a:off x="8571926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2" name="Google Shape;9122;ge493a3362c_3_622"/>
            <p:cNvSpPr/>
            <p:nvPr/>
          </p:nvSpPr>
          <p:spPr>
            <a:xfrm>
              <a:off x="8724628" y="685668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3" name="Google Shape;9123;ge493a3362c_3_622"/>
            <p:cNvSpPr/>
            <p:nvPr/>
          </p:nvSpPr>
          <p:spPr>
            <a:xfrm>
              <a:off x="8877337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4" name="Google Shape;9124;ge493a3362c_3_622"/>
            <p:cNvSpPr/>
            <p:nvPr/>
          </p:nvSpPr>
          <p:spPr>
            <a:xfrm>
              <a:off x="9030050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5" name="Google Shape;9125;ge493a3362c_3_622"/>
            <p:cNvSpPr/>
            <p:nvPr/>
          </p:nvSpPr>
          <p:spPr>
            <a:xfrm>
              <a:off x="1547370" y="7009387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6" name="Google Shape;9126;ge493a3362c_3_622"/>
            <p:cNvSpPr/>
            <p:nvPr/>
          </p:nvSpPr>
          <p:spPr>
            <a:xfrm>
              <a:off x="1700079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7" name="Google Shape;9127;ge493a3362c_3_622"/>
            <p:cNvSpPr/>
            <p:nvPr/>
          </p:nvSpPr>
          <p:spPr>
            <a:xfrm>
              <a:off x="1852787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8" name="Google Shape;9128;ge493a3362c_3_622"/>
            <p:cNvSpPr/>
            <p:nvPr/>
          </p:nvSpPr>
          <p:spPr>
            <a:xfrm>
              <a:off x="2005495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9" name="Google Shape;9129;ge493a3362c_3_622"/>
            <p:cNvSpPr/>
            <p:nvPr/>
          </p:nvSpPr>
          <p:spPr>
            <a:xfrm>
              <a:off x="5975892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0" name="Google Shape;9130;ge493a3362c_3_622"/>
            <p:cNvSpPr/>
            <p:nvPr/>
          </p:nvSpPr>
          <p:spPr>
            <a:xfrm>
              <a:off x="6128600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1" name="Google Shape;9131;ge493a3362c_3_622"/>
            <p:cNvSpPr/>
            <p:nvPr/>
          </p:nvSpPr>
          <p:spPr>
            <a:xfrm>
              <a:off x="6281308" y="7009387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2" name="Google Shape;9132;ge493a3362c_3_622"/>
            <p:cNvSpPr/>
            <p:nvPr/>
          </p:nvSpPr>
          <p:spPr>
            <a:xfrm>
              <a:off x="6434016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3" name="Google Shape;9133;ge493a3362c_3_622"/>
            <p:cNvSpPr/>
            <p:nvPr/>
          </p:nvSpPr>
          <p:spPr>
            <a:xfrm>
              <a:off x="8419217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4" name="Google Shape;9134;ge493a3362c_3_622"/>
            <p:cNvSpPr/>
            <p:nvPr/>
          </p:nvSpPr>
          <p:spPr>
            <a:xfrm>
              <a:off x="8571926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5" name="Google Shape;9135;ge493a3362c_3_622"/>
            <p:cNvSpPr/>
            <p:nvPr/>
          </p:nvSpPr>
          <p:spPr>
            <a:xfrm>
              <a:off x="8724628" y="7009387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6" name="Google Shape;9136;ge493a3362c_3_622"/>
            <p:cNvSpPr/>
            <p:nvPr/>
          </p:nvSpPr>
          <p:spPr>
            <a:xfrm>
              <a:off x="8877337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7" name="Google Shape;9137;ge493a3362c_3_622"/>
            <p:cNvSpPr/>
            <p:nvPr/>
          </p:nvSpPr>
          <p:spPr>
            <a:xfrm>
              <a:off x="9030050" y="7009387"/>
              <a:ext cx="74394" cy="76364"/>
            </a:xfrm>
            <a:prstGeom prst="rect">
              <a:avLst/>
            </a:prstGeom>
            <a:blipFill rotWithShape="1">
              <a:blip r:embed="rId11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8" name="Google Shape;9138;ge493a3362c_3_622"/>
            <p:cNvSpPr/>
            <p:nvPr/>
          </p:nvSpPr>
          <p:spPr>
            <a:xfrm>
              <a:off x="1700079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9" name="Google Shape;9139;ge493a3362c_3_622"/>
            <p:cNvSpPr/>
            <p:nvPr/>
          </p:nvSpPr>
          <p:spPr>
            <a:xfrm>
              <a:off x="1852787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0" name="Google Shape;9140;ge493a3362c_3_622"/>
            <p:cNvSpPr/>
            <p:nvPr/>
          </p:nvSpPr>
          <p:spPr>
            <a:xfrm>
              <a:off x="2005495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1" name="Google Shape;9141;ge493a3362c_3_622"/>
            <p:cNvSpPr/>
            <p:nvPr/>
          </p:nvSpPr>
          <p:spPr>
            <a:xfrm>
              <a:off x="2158203" y="716210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2" name="Google Shape;9142;ge493a3362c_3_622"/>
            <p:cNvSpPr/>
            <p:nvPr/>
          </p:nvSpPr>
          <p:spPr>
            <a:xfrm>
              <a:off x="5975892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3" name="Google Shape;9143;ge493a3362c_3_622"/>
            <p:cNvSpPr/>
            <p:nvPr/>
          </p:nvSpPr>
          <p:spPr>
            <a:xfrm>
              <a:off x="6128600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4" name="Google Shape;9144;ge493a3362c_3_622"/>
            <p:cNvSpPr/>
            <p:nvPr/>
          </p:nvSpPr>
          <p:spPr>
            <a:xfrm>
              <a:off x="6281308" y="716210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5" name="Google Shape;9145;ge493a3362c_3_622"/>
            <p:cNvSpPr/>
            <p:nvPr/>
          </p:nvSpPr>
          <p:spPr>
            <a:xfrm>
              <a:off x="6434016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6" name="Google Shape;9146;ge493a3362c_3_622"/>
            <p:cNvSpPr/>
            <p:nvPr/>
          </p:nvSpPr>
          <p:spPr>
            <a:xfrm>
              <a:off x="8419217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7" name="Google Shape;9147;ge493a3362c_3_622"/>
            <p:cNvSpPr/>
            <p:nvPr/>
          </p:nvSpPr>
          <p:spPr>
            <a:xfrm>
              <a:off x="8571926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8" name="Google Shape;9148;ge493a3362c_3_622"/>
            <p:cNvSpPr/>
            <p:nvPr/>
          </p:nvSpPr>
          <p:spPr>
            <a:xfrm>
              <a:off x="8724628" y="716210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9" name="Google Shape;9149;ge493a3362c_3_622"/>
            <p:cNvSpPr/>
            <p:nvPr/>
          </p:nvSpPr>
          <p:spPr>
            <a:xfrm>
              <a:off x="8877337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0" name="Google Shape;9150;ge493a3362c_3_622"/>
            <p:cNvSpPr/>
            <p:nvPr/>
          </p:nvSpPr>
          <p:spPr>
            <a:xfrm>
              <a:off x="9030050" y="7162101"/>
              <a:ext cx="50165" cy="76200"/>
            </a:xfrm>
            <a:custGeom>
              <a:avLst/>
              <a:gdLst/>
              <a:ahLst/>
              <a:cxnLst/>
              <a:rect l="l" t="t" r="r" b="b"/>
              <a:pathLst>
                <a:path w="50165" h="76200" extrusionOk="0">
                  <a:moveTo>
                    <a:pt x="38170" y="0"/>
                  </a:moveTo>
                  <a:lnTo>
                    <a:pt x="23313" y="3000"/>
                  </a:lnTo>
                  <a:lnTo>
                    <a:pt x="11180" y="11182"/>
                  </a:lnTo>
                  <a:lnTo>
                    <a:pt x="2999" y="23319"/>
                  </a:lnTo>
                  <a:lnTo>
                    <a:pt x="0" y="38182"/>
                  </a:lnTo>
                  <a:lnTo>
                    <a:pt x="2999" y="53039"/>
                  </a:lnTo>
                  <a:lnTo>
                    <a:pt x="11180" y="65172"/>
                  </a:lnTo>
                  <a:lnTo>
                    <a:pt x="23313" y="73353"/>
                  </a:lnTo>
                  <a:lnTo>
                    <a:pt x="36066" y="75928"/>
                  </a:lnTo>
                  <a:lnTo>
                    <a:pt x="50142" y="2416"/>
                  </a:lnTo>
                  <a:lnTo>
                    <a:pt x="38170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1" name="Google Shape;9151;ge493a3362c_3_622"/>
            <p:cNvSpPr/>
            <p:nvPr/>
          </p:nvSpPr>
          <p:spPr>
            <a:xfrm>
              <a:off x="1700079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2" name="Google Shape;9152;ge493a3362c_3_622"/>
            <p:cNvSpPr/>
            <p:nvPr/>
          </p:nvSpPr>
          <p:spPr>
            <a:xfrm>
              <a:off x="1852787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3" name="Google Shape;9153;ge493a3362c_3_622"/>
            <p:cNvSpPr/>
            <p:nvPr/>
          </p:nvSpPr>
          <p:spPr>
            <a:xfrm>
              <a:off x="2005495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4" name="Google Shape;9154;ge493a3362c_3_622"/>
            <p:cNvSpPr/>
            <p:nvPr/>
          </p:nvSpPr>
          <p:spPr>
            <a:xfrm>
              <a:off x="2158203" y="731480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5" name="Google Shape;9155;ge493a3362c_3_622"/>
            <p:cNvSpPr/>
            <p:nvPr/>
          </p:nvSpPr>
          <p:spPr>
            <a:xfrm>
              <a:off x="5823184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6" name="Google Shape;9156;ge493a3362c_3_622"/>
            <p:cNvSpPr/>
            <p:nvPr/>
          </p:nvSpPr>
          <p:spPr>
            <a:xfrm>
              <a:off x="5975892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7" name="Google Shape;9157;ge493a3362c_3_622"/>
            <p:cNvSpPr/>
            <p:nvPr/>
          </p:nvSpPr>
          <p:spPr>
            <a:xfrm>
              <a:off x="6128600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8" name="Google Shape;9158;ge493a3362c_3_622"/>
            <p:cNvSpPr/>
            <p:nvPr/>
          </p:nvSpPr>
          <p:spPr>
            <a:xfrm>
              <a:off x="6281308" y="731480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9" name="Google Shape;9159;ge493a3362c_3_622"/>
            <p:cNvSpPr/>
            <p:nvPr/>
          </p:nvSpPr>
          <p:spPr>
            <a:xfrm>
              <a:off x="8266509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0" name="Google Shape;9160;ge493a3362c_3_622"/>
            <p:cNvSpPr/>
            <p:nvPr/>
          </p:nvSpPr>
          <p:spPr>
            <a:xfrm>
              <a:off x="8419217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1" name="Google Shape;9161;ge493a3362c_3_622"/>
            <p:cNvSpPr/>
            <p:nvPr/>
          </p:nvSpPr>
          <p:spPr>
            <a:xfrm>
              <a:off x="8571926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2" name="Google Shape;9162;ge493a3362c_3_622"/>
            <p:cNvSpPr/>
            <p:nvPr/>
          </p:nvSpPr>
          <p:spPr>
            <a:xfrm>
              <a:off x="8724628" y="731480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3" name="Google Shape;9163;ge493a3362c_3_622"/>
            <p:cNvSpPr/>
            <p:nvPr/>
          </p:nvSpPr>
          <p:spPr>
            <a:xfrm>
              <a:off x="8877337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4" name="Google Shape;9164;ge493a3362c_3_622"/>
            <p:cNvSpPr/>
            <p:nvPr/>
          </p:nvSpPr>
          <p:spPr>
            <a:xfrm>
              <a:off x="9030050" y="7319758"/>
              <a:ext cx="20955" cy="57785"/>
            </a:xfrm>
            <a:custGeom>
              <a:avLst/>
              <a:gdLst/>
              <a:ahLst/>
              <a:cxnLst/>
              <a:rect l="l" t="t" r="r" b="b"/>
              <a:pathLst>
                <a:path w="20954" h="57784" extrusionOk="0">
                  <a:moveTo>
                    <a:pt x="20416" y="0"/>
                  </a:moveTo>
                  <a:lnTo>
                    <a:pt x="11180" y="6227"/>
                  </a:lnTo>
                  <a:lnTo>
                    <a:pt x="2999" y="18364"/>
                  </a:lnTo>
                  <a:lnTo>
                    <a:pt x="0" y="33227"/>
                  </a:lnTo>
                  <a:lnTo>
                    <a:pt x="2999" y="48090"/>
                  </a:lnTo>
                  <a:lnTo>
                    <a:pt x="9391" y="57572"/>
                  </a:lnTo>
                  <a:lnTo>
                    <a:pt x="20416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5" name="Google Shape;9165;ge493a3362c_3_622"/>
            <p:cNvSpPr/>
            <p:nvPr/>
          </p:nvSpPr>
          <p:spPr>
            <a:xfrm>
              <a:off x="1852787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6" name="Google Shape;9166;ge493a3362c_3_622"/>
            <p:cNvSpPr/>
            <p:nvPr/>
          </p:nvSpPr>
          <p:spPr>
            <a:xfrm>
              <a:off x="2005495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7" name="Google Shape;9167;ge493a3362c_3_622"/>
            <p:cNvSpPr/>
            <p:nvPr/>
          </p:nvSpPr>
          <p:spPr>
            <a:xfrm>
              <a:off x="2158203" y="7467517"/>
              <a:ext cx="76353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8" name="Google Shape;9168;ge493a3362c_3_622"/>
            <p:cNvSpPr/>
            <p:nvPr/>
          </p:nvSpPr>
          <p:spPr>
            <a:xfrm>
              <a:off x="2310911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9" name="Google Shape;9169;ge493a3362c_3_622"/>
            <p:cNvSpPr/>
            <p:nvPr/>
          </p:nvSpPr>
          <p:spPr>
            <a:xfrm>
              <a:off x="5670480" y="7467517"/>
              <a:ext cx="76353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0" name="Google Shape;9170;ge493a3362c_3_622"/>
            <p:cNvSpPr/>
            <p:nvPr/>
          </p:nvSpPr>
          <p:spPr>
            <a:xfrm>
              <a:off x="5823184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1" name="Google Shape;9171;ge493a3362c_3_622"/>
            <p:cNvSpPr/>
            <p:nvPr/>
          </p:nvSpPr>
          <p:spPr>
            <a:xfrm>
              <a:off x="5975892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2" name="Google Shape;9172;ge493a3362c_3_622"/>
            <p:cNvSpPr/>
            <p:nvPr/>
          </p:nvSpPr>
          <p:spPr>
            <a:xfrm>
              <a:off x="6128600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3" name="Google Shape;9173;ge493a3362c_3_622"/>
            <p:cNvSpPr/>
            <p:nvPr/>
          </p:nvSpPr>
          <p:spPr>
            <a:xfrm>
              <a:off x="6281308" y="7467517"/>
              <a:ext cx="76353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4" name="Google Shape;9174;ge493a3362c_3_622"/>
            <p:cNvSpPr/>
            <p:nvPr/>
          </p:nvSpPr>
          <p:spPr>
            <a:xfrm>
              <a:off x="8266509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5" name="Google Shape;9175;ge493a3362c_3_622"/>
            <p:cNvSpPr/>
            <p:nvPr/>
          </p:nvSpPr>
          <p:spPr>
            <a:xfrm>
              <a:off x="8419217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6" name="Google Shape;9176;ge493a3362c_3_622"/>
            <p:cNvSpPr/>
            <p:nvPr/>
          </p:nvSpPr>
          <p:spPr>
            <a:xfrm>
              <a:off x="8571926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7" name="Google Shape;9177;ge493a3362c_3_622"/>
            <p:cNvSpPr/>
            <p:nvPr/>
          </p:nvSpPr>
          <p:spPr>
            <a:xfrm>
              <a:off x="8724628" y="7467517"/>
              <a:ext cx="76353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8" name="Google Shape;9178;ge493a3362c_3_622"/>
            <p:cNvSpPr/>
            <p:nvPr/>
          </p:nvSpPr>
          <p:spPr>
            <a:xfrm>
              <a:off x="8877337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9" name="Google Shape;9179;ge493a3362c_3_622"/>
            <p:cNvSpPr/>
            <p:nvPr/>
          </p:nvSpPr>
          <p:spPr>
            <a:xfrm>
              <a:off x="1852787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0" name="Google Shape;9180;ge493a3362c_3_622"/>
            <p:cNvSpPr/>
            <p:nvPr/>
          </p:nvSpPr>
          <p:spPr>
            <a:xfrm>
              <a:off x="2005495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1" name="Google Shape;9181;ge493a3362c_3_622"/>
            <p:cNvSpPr/>
            <p:nvPr/>
          </p:nvSpPr>
          <p:spPr>
            <a:xfrm>
              <a:off x="2158203" y="762022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2" name="Google Shape;9182;ge493a3362c_3_622"/>
            <p:cNvSpPr/>
            <p:nvPr/>
          </p:nvSpPr>
          <p:spPr>
            <a:xfrm>
              <a:off x="2310911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3" name="Google Shape;9183;ge493a3362c_3_622"/>
            <p:cNvSpPr/>
            <p:nvPr/>
          </p:nvSpPr>
          <p:spPr>
            <a:xfrm>
              <a:off x="2463620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4" name="Google Shape;9184;ge493a3362c_3_622"/>
            <p:cNvSpPr/>
            <p:nvPr/>
          </p:nvSpPr>
          <p:spPr>
            <a:xfrm>
              <a:off x="5517773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5" name="Google Shape;9185;ge493a3362c_3_622"/>
            <p:cNvSpPr/>
            <p:nvPr/>
          </p:nvSpPr>
          <p:spPr>
            <a:xfrm>
              <a:off x="5670480" y="762022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6" name="Google Shape;9186;ge493a3362c_3_622"/>
            <p:cNvSpPr/>
            <p:nvPr/>
          </p:nvSpPr>
          <p:spPr>
            <a:xfrm>
              <a:off x="5823184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7" name="Google Shape;9187;ge493a3362c_3_622"/>
            <p:cNvSpPr/>
            <p:nvPr/>
          </p:nvSpPr>
          <p:spPr>
            <a:xfrm>
              <a:off x="5975892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8" name="Google Shape;9188;ge493a3362c_3_622"/>
            <p:cNvSpPr/>
            <p:nvPr/>
          </p:nvSpPr>
          <p:spPr>
            <a:xfrm>
              <a:off x="6128600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9" name="Google Shape;9189;ge493a3362c_3_622"/>
            <p:cNvSpPr/>
            <p:nvPr/>
          </p:nvSpPr>
          <p:spPr>
            <a:xfrm>
              <a:off x="8266509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0" name="Google Shape;9190;ge493a3362c_3_622"/>
            <p:cNvSpPr/>
            <p:nvPr/>
          </p:nvSpPr>
          <p:spPr>
            <a:xfrm>
              <a:off x="8419217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1" name="Google Shape;9191;ge493a3362c_3_622"/>
            <p:cNvSpPr/>
            <p:nvPr/>
          </p:nvSpPr>
          <p:spPr>
            <a:xfrm>
              <a:off x="8571926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2" name="Google Shape;9192;ge493a3362c_3_622"/>
            <p:cNvSpPr/>
            <p:nvPr/>
          </p:nvSpPr>
          <p:spPr>
            <a:xfrm>
              <a:off x="8724628" y="762022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3" name="Google Shape;9193;ge493a3362c_3_622"/>
            <p:cNvSpPr/>
            <p:nvPr/>
          </p:nvSpPr>
          <p:spPr>
            <a:xfrm>
              <a:off x="8877337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4" name="Google Shape;9194;ge493a3362c_3_622"/>
            <p:cNvSpPr/>
            <p:nvPr/>
          </p:nvSpPr>
          <p:spPr>
            <a:xfrm>
              <a:off x="2005495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5" name="Google Shape;9195;ge493a3362c_3_622"/>
            <p:cNvSpPr/>
            <p:nvPr/>
          </p:nvSpPr>
          <p:spPr>
            <a:xfrm>
              <a:off x="2158203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6" name="Google Shape;9196;ge493a3362c_3_622"/>
            <p:cNvSpPr/>
            <p:nvPr/>
          </p:nvSpPr>
          <p:spPr>
            <a:xfrm>
              <a:off x="2310911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7" name="Google Shape;9197;ge493a3362c_3_622"/>
            <p:cNvSpPr/>
            <p:nvPr/>
          </p:nvSpPr>
          <p:spPr>
            <a:xfrm>
              <a:off x="2463620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8" name="Google Shape;9198;ge493a3362c_3_622"/>
            <p:cNvSpPr/>
            <p:nvPr/>
          </p:nvSpPr>
          <p:spPr>
            <a:xfrm>
              <a:off x="2616327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9" name="Google Shape;9199;ge493a3362c_3_622"/>
            <p:cNvSpPr/>
            <p:nvPr/>
          </p:nvSpPr>
          <p:spPr>
            <a:xfrm>
              <a:off x="5365064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0" name="Google Shape;9200;ge493a3362c_3_622"/>
            <p:cNvSpPr/>
            <p:nvPr/>
          </p:nvSpPr>
          <p:spPr>
            <a:xfrm>
              <a:off x="5670480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1" name="Google Shape;9201;ge493a3362c_3_622"/>
            <p:cNvSpPr/>
            <p:nvPr/>
          </p:nvSpPr>
          <p:spPr>
            <a:xfrm>
              <a:off x="5517773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2" name="Google Shape;9202;ge493a3362c_3_622"/>
            <p:cNvSpPr/>
            <p:nvPr/>
          </p:nvSpPr>
          <p:spPr>
            <a:xfrm>
              <a:off x="5823184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3" name="Google Shape;9203;ge493a3362c_3_622"/>
            <p:cNvSpPr/>
            <p:nvPr/>
          </p:nvSpPr>
          <p:spPr>
            <a:xfrm>
              <a:off x="5975892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4" name="Google Shape;9204;ge493a3362c_3_622"/>
            <p:cNvSpPr/>
            <p:nvPr/>
          </p:nvSpPr>
          <p:spPr>
            <a:xfrm>
              <a:off x="8113800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5" name="Google Shape;9205;ge493a3362c_3_622"/>
            <p:cNvSpPr/>
            <p:nvPr/>
          </p:nvSpPr>
          <p:spPr>
            <a:xfrm>
              <a:off x="8266509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6" name="Google Shape;9206;ge493a3362c_3_622"/>
            <p:cNvSpPr/>
            <p:nvPr/>
          </p:nvSpPr>
          <p:spPr>
            <a:xfrm>
              <a:off x="8419217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7" name="Google Shape;9207;ge493a3362c_3_622"/>
            <p:cNvSpPr/>
            <p:nvPr/>
          </p:nvSpPr>
          <p:spPr>
            <a:xfrm>
              <a:off x="8724628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8" name="Google Shape;9208;ge493a3362c_3_622"/>
            <p:cNvSpPr/>
            <p:nvPr/>
          </p:nvSpPr>
          <p:spPr>
            <a:xfrm>
              <a:off x="8571926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9" name="Google Shape;9209;ge493a3362c_3_622"/>
            <p:cNvSpPr/>
            <p:nvPr/>
          </p:nvSpPr>
          <p:spPr>
            <a:xfrm>
              <a:off x="8877337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0" name="Google Shape;9210;ge493a3362c_3_622"/>
            <p:cNvSpPr/>
            <p:nvPr/>
          </p:nvSpPr>
          <p:spPr>
            <a:xfrm>
              <a:off x="2158203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1" name="Google Shape;9211;ge493a3362c_3_622"/>
            <p:cNvSpPr/>
            <p:nvPr/>
          </p:nvSpPr>
          <p:spPr>
            <a:xfrm>
              <a:off x="2310911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2" name="Google Shape;9212;ge493a3362c_3_622"/>
            <p:cNvSpPr/>
            <p:nvPr/>
          </p:nvSpPr>
          <p:spPr>
            <a:xfrm>
              <a:off x="2463620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3" name="Google Shape;9213;ge493a3362c_3_622"/>
            <p:cNvSpPr/>
            <p:nvPr/>
          </p:nvSpPr>
          <p:spPr>
            <a:xfrm>
              <a:off x="2616327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4" name="Google Shape;9214;ge493a3362c_3_622"/>
            <p:cNvSpPr/>
            <p:nvPr/>
          </p:nvSpPr>
          <p:spPr>
            <a:xfrm>
              <a:off x="2769036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5" name="Google Shape;9215;ge493a3362c_3_622"/>
            <p:cNvSpPr/>
            <p:nvPr/>
          </p:nvSpPr>
          <p:spPr>
            <a:xfrm>
              <a:off x="5212356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6" name="Google Shape;9216;ge493a3362c_3_622"/>
            <p:cNvSpPr/>
            <p:nvPr/>
          </p:nvSpPr>
          <p:spPr>
            <a:xfrm>
              <a:off x="5365064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7" name="Google Shape;9217;ge493a3362c_3_622"/>
            <p:cNvSpPr/>
            <p:nvPr/>
          </p:nvSpPr>
          <p:spPr>
            <a:xfrm>
              <a:off x="5670480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8" name="Google Shape;9218;ge493a3362c_3_622"/>
            <p:cNvSpPr/>
            <p:nvPr/>
          </p:nvSpPr>
          <p:spPr>
            <a:xfrm>
              <a:off x="5517773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9" name="Google Shape;9219;ge493a3362c_3_622"/>
            <p:cNvSpPr/>
            <p:nvPr/>
          </p:nvSpPr>
          <p:spPr>
            <a:xfrm>
              <a:off x="5823184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0" name="Google Shape;9220;ge493a3362c_3_622"/>
            <p:cNvSpPr/>
            <p:nvPr/>
          </p:nvSpPr>
          <p:spPr>
            <a:xfrm>
              <a:off x="8113800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1" name="Google Shape;9221;ge493a3362c_3_622"/>
            <p:cNvSpPr/>
            <p:nvPr/>
          </p:nvSpPr>
          <p:spPr>
            <a:xfrm>
              <a:off x="8266509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2" name="Google Shape;9222;ge493a3362c_3_622"/>
            <p:cNvSpPr/>
            <p:nvPr/>
          </p:nvSpPr>
          <p:spPr>
            <a:xfrm>
              <a:off x="8419217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3" name="Google Shape;9223;ge493a3362c_3_622"/>
            <p:cNvSpPr/>
            <p:nvPr/>
          </p:nvSpPr>
          <p:spPr>
            <a:xfrm>
              <a:off x="8571926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4" name="Google Shape;9224;ge493a3362c_3_622"/>
            <p:cNvSpPr/>
            <p:nvPr/>
          </p:nvSpPr>
          <p:spPr>
            <a:xfrm>
              <a:off x="8724628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5" name="Google Shape;9225;ge493a3362c_3_622"/>
            <p:cNvSpPr/>
            <p:nvPr/>
          </p:nvSpPr>
          <p:spPr>
            <a:xfrm>
              <a:off x="8877337" y="7925637"/>
              <a:ext cx="56515" cy="76835"/>
            </a:xfrm>
            <a:custGeom>
              <a:avLst/>
              <a:gdLst/>
              <a:ahLst/>
              <a:cxnLst/>
              <a:rect l="l" t="t" r="r" b="b"/>
              <a:pathLst>
                <a:path w="56515" h="76834" extrusionOk="0">
                  <a:moveTo>
                    <a:pt x="38182" y="0"/>
                  </a:moveTo>
                  <a:lnTo>
                    <a:pt x="23318" y="3000"/>
                  </a:lnTo>
                  <a:lnTo>
                    <a:pt x="11182" y="11182"/>
                  </a:lnTo>
                  <a:lnTo>
                    <a:pt x="3000" y="23318"/>
                  </a:lnTo>
                  <a:lnTo>
                    <a:pt x="0" y="38182"/>
                  </a:lnTo>
                  <a:lnTo>
                    <a:pt x="3000" y="53044"/>
                  </a:lnTo>
                  <a:lnTo>
                    <a:pt x="11182" y="65181"/>
                  </a:lnTo>
                  <a:lnTo>
                    <a:pt x="23318" y="73363"/>
                  </a:lnTo>
                  <a:lnTo>
                    <a:pt x="38182" y="76363"/>
                  </a:lnTo>
                  <a:lnTo>
                    <a:pt x="42660" y="75458"/>
                  </a:lnTo>
                  <a:lnTo>
                    <a:pt x="56135" y="5088"/>
                  </a:lnTo>
                  <a:lnTo>
                    <a:pt x="53038" y="3000"/>
                  </a:lnTo>
                  <a:lnTo>
                    <a:pt x="38182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6" name="Google Shape;9226;ge493a3362c_3_622"/>
            <p:cNvSpPr/>
            <p:nvPr/>
          </p:nvSpPr>
          <p:spPr>
            <a:xfrm>
              <a:off x="2310911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7" name="Google Shape;9227;ge493a3362c_3_622"/>
            <p:cNvSpPr/>
            <p:nvPr/>
          </p:nvSpPr>
          <p:spPr>
            <a:xfrm>
              <a:off x="20298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8" name="Google Shape;9228;ge493a3362c_3_622"/>
            <p:cNvSpPr/>
            <p:nvPr/>
          </p:nvSpPr>
          <p:spPr>
            <a:xfrm>
              <a:off x="2463620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9" name="Google Shape;9229;ge493a3362c_3_622"/>
            <p:cNvSpPr/>
            <p:nvPr/>
          </p:nvSpPr>
          <p:spPr>
            <a:xfrm>
              <a:off x="2616327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0" name="Google Shape;9230;ge493a3362c_3_622"/>
            <p:cNvSpPr/>
            <p:nvPr/>
          </p:nvSpPr>
          <p:spPr>
            <a:xfrm>
              <a:off x="2769036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1" name="Google Shape;9231;ge493a3362c_3_622"/>
            <p:cNvSpPr/>
            <p:nvPr/>
          </p:nvSpPr>
          <p:spPr>
            <a:xfrm>
              <a:off x="2921744" y="807834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2" name="Google Shape;9232;ge493a3362c_3_622"/>
            <p:cNvSpPr/>
            <p:nvPr/>
          </p:nvSpPr>
          <p:spPr>
            <a:xfrm>
              <a:off x="3074447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3" name="Google Shape;9233;ge493a3362c_3_622"/>
            <p:cNvSpPr/>
            <p:nvPr/>
          </p:nvSpPr>
          <p:spPr>
            <a:xfrm>
              <a:off x="4906940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4" name="Google Shape;9234;ge493a3362c_3_622"/>
            <p:cNvSpPr/>
            <p:nvPr/>
          </p:nvSpPr>
          <p:spPr>
            <a:xfrm>
              <a:off x="5059648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5" name="Google Shape;9235;ge493a3362c_3_622"/>
            <p:cNvSpPr/>
            <p:nvPr/>
          </p:nvSpPr>
          <p:spPr>
            <a:xfrm>
              <a:off x="5212356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6" name="Google Shape;9236;ge493a3362c_3_622"/>
            <p:cNvSpPr/>
            <p:nvPr/>
          </p:nvSpPr>
          <p:spPr>
            <a:xfrm>
              <a:off x="5517773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7" name="Google Shape;9237;ge493a3362c_3_622"/>
            <p:cNvSpPr/>
            <p:nvPr/>
          </p:nvSpPr>
          <p:spPr>
            <a:xfrm>
              <a:off x="5365064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8" name="Google Shape;9238;ge493a3362c_3_622"/>
            <p:cNvSpPr/>
            <p:nvPr/>
          </p:nvSpPr>
          <p:spPr>
            <a:xfrm>
              <a:off x="5670480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9" name="Google Shape;9239;ge493a3362c_3_622"/>
            <p:cNvSpPr/>
            <p:nvPr/>
          </p:nvSpPr>
          <p:spPr>
            <a:xfrm>
              <a:off x="8113800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0" name="Google Shape;9240;ge493a3362c_3_622"/>
            <p:cNvSpPr/>
            <p:nvPr/>
          </p:nvSpPr>
          <p:spPr>
            <a:xfrm>
              <a:off x="7961093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1" name="Google Shape;9241;ge493a3362c_3_622"/>
            <p:cNvSpPr/>
            <p:nvPr/>
          </p:nvSpPr>
          <p:spPr>
            <a:xfrm>
              <a:off x="8266509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2" name="Google Shape;9242;ge493a3362c_3_622"/>
            <p:cNvSpPr/>
            <p:nvPr/>
          </p:nvSpPr>
          <p:spPr>
            <a:xfrm>
              <a:off x="8419217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3" name="Google Shape;9243;ge493a3362c_3_622"/>
            <p:cNvSpPr/>
            <p:nvPr/>
          </p:nvSpPr>
          <p:spPr>
            <a:xfrm>
              <a:off x="8724628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4" name="Google Shape;9244;ge493a3362c_3_622"/>
            <p:cNvSpPr/>
            <p:nvPr/>
          </p:nvSpPr>
          <p:spPr>
            <a:xfrm>
              <a:off x="8571926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5" name="Google Shape;9245;ge493a3362c_3_622"/>
            <p:cNvSpPr/>
            <p:nvPr/>
          </p:nvSpPr>
          <p:spPr>
            <a:xfrm>
              <a:off x="8877337" y="8080506"/>
              <a:ext cx="27940" cy="66040"/>
            </a:xfrm>
            <a:custGeom>
              <a:avLst/>
              <a:gdLst/>
              <a:ahLst/>
              <a:cxnLst/>
              <a:rect l="l" t="t" r="r" b="b"/>
              <a:pathLst>
                <a:path w="27940" h="66040" extrusionOk="0">
                  <a:moveTo>
                    <a:pt x="27454" y="0"/>
                  </a:moveTo>
                  <a:lnTo>
                    <a:pt x="23318" y="835"/>
                  </a:lnTo>
                  <a:lnTo>
                    <a:pt x="11182" y="9019"/>
                  </a:lnTo>
                  <a:lnTo>
                    <a:pt x="3000" y="21156"/>
                  </a:lnTo>
                  <a:lnTo>
                    <a:pt x="0" y="36014"/>
                  </a:lnTo>
                  <a:lnTo>
                    <a:pt x="3000" y="50878"/>
                  </a:lnTo>
                  <a:lnTo>
                    <a:pt x="11182" y="63014"/>
                  </a:lnTo>
                  <a:lnTo>
                    <a:pt x="14907" y="65525"/>
                  </a:lnTo>
                  <a:lnTo>
                    <a:pt x="27454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6" name="Google Shape;9246;ge493a3362c_3_622"/>
            <p:cNvSpPr/>
            <p:nvPr/>
          </p:nvSpPr>
          <p:spPr>
            <a:xfrm>
              <a:off x="20298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7" name="Google Shape;9247;ge493a3362c_3_622"/>
            <p:cNvSpPr/>
            <p:nvPr/>
          </p:nvSpPr>
          <p:spPr>
            <a:xfrm>
              <a:off x="2463620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8" name="Google Shape;9248;ge493a3362c_3_622"/>
            <p:cNvSpPr/>
            <p:nvPr/>
          </p:nvSpPr>
          <p:spPr>
            <a:xfrm>
              <a:off x="2616327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9" name="Google Shape;9249;ge493a3362c_3_622"/>
            <p:cNvSpPr/>
            <p:nvPr/>
          </p:nvSpPr>
          <p:spPr>
            <a:xfrm>
              <a:off x="2921744" y="823105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0" name="Google Shape;9250;ge493a3362c_3_622"/>
            <p:cNvSpPr/>
            <p:nvPr/>
          </p:nvSpPr>
          <p:spPr>
            <a:xfrm>
              <a:off x="2769036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1" name="Google Shape;9251;ge493a3362c_3_622"/>
            <p:cNvSpPr/>
            <p:nvPr/>
          </p:nvSpPr>
          <p:spPr>
            <a:xfrm>
              <a:off x="3074447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2" name="Google Shape;9252;ge493a3362c_3_622"/>
            <p:cNvSpPr/>
            <p:nvPr/>
          </p:nvSpPr>
          <p:spPr>
            <a:xfrm>
              <a:off x="3227155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3" name="Google Shape;9253;ge493a3362c_3_622"/>
            <p:cNvSpPr/>
            <p:nvPr/>
          </p:nvSpPr>
          <p:spPr>
            <a:xfrm>
              <a:off x="3532571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4" name="Google Shape;9254;ge493a3362c_3_622"/>
            <p:cNvSpPr/>
            <p:nvPr/>
          </p:nvSpPr>
          <p:spPr>
            <a:xfrm>
              <a:off x="3379863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5" name="Google Shape;9255;ge493a3362c_3_622"/>
            <p:cNvSpPr/>
            <p:nvPr/>
          </p:nvSpPr>
          <p:spPr>
            <a:xfrm>
              <a:off x="4754232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6" name="Google Shape;9256;ge493a3362c_3_622"/>
            <p:cNvSpPr/>
            <p:nvPr/>
          </p:nvSpPr>
          <p:spPr>
            <a:xfrm>
              <a:off x="4601523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7" name="Google Shape;9257;ge493a3362c_3_622"/>
            <p:cNvSpPr/>
            <p:nvPr/>
          </p:nvSpPr>
          <p:spPr>
            <a:xfrm>
              <a:off x="5059648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8" name="Google Shape;9258;ge493a3362c_3_622"/>
            <p:cNvSpPr/>
            <p:nvPr/>
          </p:nvSpPr>
          <p:spPr>
            <a:xfrm>
              <a:off x="4906940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9" name="Google Shape;9259;ge493a3362c_3_622"/>
            <p:cNvSpPr/>
            <p:nvPr/>
          </p:nvSpPr>
          <p:spPr>
            <a:xfrm>
              <a:off x="5212356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0" name="Google Shape;9260;ge493a3362c_3_622"/>
            <p:cNvSpPr/>
            <p:nvPr/>
          </p:nvSpPr>
          <p:spPr>
            <a:xfrm>
              <a:off x="5517773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1" name="Google Shape;9261;ge493a3362c_3_622"/>
            <p:cNvSpPr/>
            <p:nvPr/>
          </p:nvSpPr>
          <p:spPr>
            <a:xfrm>
              <a:off x="5365064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2" name="Google Shape;9262;ge493a3362c_3_622"/>
            <p:cNvSpPr/>
            <p:nvPr/>
          </p:nvSpPr>
          <p:spPr>
            <a:xfrm>
              <a:off x="7961093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3" name="Google Shape;9263;ge493a3362c_3_622"/>
            <p:cNvSpPr/>
            <p:nvPr/>
          </p:nvSpPr>
          <p:spPr>
            <a:xfrm>
              <a:off x="8113800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4" name="Google Shape;9264;ge493a3362c_3_622"/>
            <p:cNvSpPr/>
            <p:nvPr/>
          </p:nvSpPr>
          <p:spPr>
            <a:xfrm>
              <a:off x="8419217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5" name="Google Shape;9265;ge493a3362c_3_622"/>
            <p:cNvSpPr/>
            <p:nvPr/>
          </p:nvSpPr>
          <p:spPr>
            <a:xfrm>
              <a:off x="8266509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6" name="Google Shape;9266;ge493a3362c_3_622"/>
            <p:cNvSpPr/>
            <p:nvPr/>
          </p:nvSpPr>
          <p:spPr>
            <a:xfrm>
              <a:off x="8571926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7" name="Google Shape;9267;ge493a3362c_3_622"/>
            <p:cNvSpPr/>
            <p:nvPr/>
          </p:nvSpPr>
          <p:spPr>
            <a:xfrm>
              <a:off x="8724628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8" name="Google Shape;9268;ge493a3362c_3_622"/>
            <p:cNvSpPr/>
            <p:nvPr/>
          </p:nvSpPr>
          <p:spPr>
            <a:xfrm>
              <a:off x="20298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9" name="Google Shape;9269;ge493a3362c_3_622"/>
            <p:cNvSpPr/>
            <p:nvPr/>
          </p:nvSpPr>
          <p:spPr>
            <a:xfrm>
              <a:off x="173001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0" name="Google Shape;9270;ge493a3362c_3_622"/>
            <p:cNvSpPr/>
            <p:nvPr/>
          </p:nvSpPr>
          <p:spPr>
            <a:xfrm>
              <a:off x="2616327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1" name="Google Shape;9271;ge493a3362c_3_622"/>
            <p:cNvSpPr/>
            <p:nvPr/>
          </p:nvSpPr>
          <p:spPr>
            <a:xfrm>
              <a:off x="2921744" y="8383756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2" name="Google Shape;9272;ge493a3362c_3_622"/>
            <p:cNvSpPr/>
            <p:nvPr/>
          </p:nvSpPr>
          <p:spPr>
            <a:xfrm>
              <a:off x="2769036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3" name="Google Shape;9273;ge493a3362c_3_622"/>
            <p:cNvSpPr/>
            <p:nvPr/>
          </p:nvSpPr>
          <p:spPr>
            <a:xfrm>
              <a:off x="3227155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4" name="Google Shape;9274;ge493a3362c_3_622"/>
            <p:cNvSpPr/>
            <p:nvPr/>
          </p:nvSpPr>
          <p:spPr>
            <a:xfrm>
              <a:off x="3074447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5" name="Google Shape;9275;ge493a3362c_3_622"/>
            <p:cNvSpPr/>
            <p:nvPr/>
          </p:nvSpPr>
          <p:spPr>
            <a:xfrm>
              <a:off x="3379863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6" name="Google Shape;9276;ge493a3362c_3_622"/>
            <p:cNvSpPr/>
            <p:nvPr/>
          </p:nvSpPr>
          <p:spPr>
            <a:xfrm>
              <a:off x="3685280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7" name="Google Shape;9277;ge493a3362c_3_622"/>
            <p:cNvSpPr/>
            <p:nvPr/>
          </p:nvSpPr>
          <p:spPr>
            <a:xfrm>
              <a:off x="3532571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8" name="Google Shape;9278;ge493a3362c_3_622"/>
            <p:cNvSpPr/>
            <p:nvPr/>
          </p:nvSpPr>
          <p:spPr>
            <a:xfrm>
              <a:off x="3837987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9" name="Google Shape;9279;ge493a3362c_3_622"/>
            <p:cNvSpPr/>
            <p:nvPr/>
          </p:nvSpPr>
          <p:spPr>
            <a:xfrm>
              <a:off x="3990696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0" name="Google Shape;9280;ge493a3362c_3_622"/>
            <p:cNvSpPr/>
            <p:nvPr/>
          </p:nvSpPr>
          <p:spPr>
            <a:xfrm>
              <a:off x="4143404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1" name="Google Shape;9281;ge493a3362c_3_622"/>
            <p:cNvSpPr/>
            <p:nvPr/>
          </p:nvSpPr>
          <p:spPr>
            <a:xfrm>
              <a:off x="4296113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2" name="Google Shape;9282;ge493a3362c_3_622"/>
            <p:cNvSpPr/>
            <p:nvPr/>
          </p:nvSpPr>
          <p:spPr>
            <a:xfrm>
              <a:off x="4448815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3" name="Google Shape;9283;ge493a3362c_3_622"/>
            <p:cNvSpPr/>
            <p:nvPr/>
          </p:nvSpPr>
          <p:spPr>
            <a:xfrm>
              <a:off x="4601523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4" name="Google Shape;9284;ge493a3362c_3_622"/>
            <p:cNvSpPr/>
            <p:nvPr/>
          </p:nvSpPr>
          <p:spPr>
            <a:xfrm>
              <a:off x="4754232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5" name="Google Shape;9285;ge493a3362c_3_622"/>
            <p:cNvSpPr/>
            <p:nvPr/>
          </p:nvSpPr>
          <p:spPr>
            <a:xfrm>
              <a:off x="5059648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6" name="Google Shape;9286;ge493a3362c_3_622"/>
            <p:cNvSpPr/>
            <p:nvPr/>
          </p:nvSpPr>
          <p:spPr>
            <a:xfrm>
              <a:off x="4906940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7" name="Google Shape;9287;ge493a3362c_3_622"/>
            <p:cNvSpPr/>
            <p:nvPr/>
          </p:nvSpPr>
          <p:spPr>
            <a:xfrm>
              <a:off x="5212356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8" name="Google Shape;9288;ge493a3362c_3_622"/>
            <p:cNvSpPr/>
            <p:nvPr/>
          </p:nvSpPr>
          <p:spPr>
            <a:xfrm>
              <a:off x="5365064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9" name="Google Shape;9289;ge493a3362c_3_622"/>
            <p:cNvSpPr/>
            <p:nvPr/>
          </p:nvSpPr>
          <p:spPr>
            <a:xfrm>
              <a:off x="7808385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0" name="Google Shape;9290;ge493a3362c_3_622"/>
            <p:cNvSpPr/>
            <p:nvPr/>
          </p:nvSpPr>
          <p:spPr>
            <a:xfrm>
              <a:off x="7961093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1" name="Google Shape;9291;ge493a3362c_3_622"/>
            <p:cNvSpPr/>
            <p:nvPr/>
          </p:nvSpPr>
          <p:spPr>
            <a:xfrm>
              <a:off x="8113800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2" name="Google Shape;9292;ge493a3362c_3_622"/>
            <p:cNvSpPr/>
            <p:nvPr/>
          </p:nvSpPr>
          <p:spPr>
            <a:xfrm>
              <a:off x="8419217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3" name="Google Shape;9293;ge493a3362c_3_622"/>
            <p:cNvSpPr/>
            <p:nvPr/>
          </p:nvSpPr>
          <p:spPr>
            <a:xfrm>
              <a:off x="8266509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4" name="Google Shape;9294;ge493a3362c_3_622"/>
            <p:cNvSpPr/>
            <p:nvPr/>
          </p:nvSpPr>
          <p:spPr>
            <a:xfrm>
              <a:off x="8571926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5" name="Google Shape;9295;ge493a3362c_3_622"/>
            <p:cNvSpPr/>
            <p:nvPr/>
          </p:nvSpPr>
          <p:spPr>
            <a:xfrm>
              <a:off x="20298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6" name="Google Shape;9296;ge493a3362c_3_622"/>
            <p:cNvSpPr/>
            <p:nvPr/>
          </p:nvSpPr>
          <p:spPr>
            <a:xfrm>
              <a:off x="8724628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7" name="Google Shape;9297;ge493a3362c_3_622"/>
            <p:cNvSpPr/>
            <p:nvPr/>
          </p:nvSpPr>
          <p:spPr>
            <a:xfrm>
              <a:off x="173001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8" name="Google Shape;9298;ge493a3362c_3_622"/>
            <p:cNvSpPr/>
            <p:nvPr/>
          </p:nvSpPr>
          <p:spPr>
            <a:xfrm>
              <a:off x="3074447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9" name="Google Shape;9299;ge493a3362c_3_622"/>
            <p:cNvSpPr/>
            <p:nvPr/>
          </p:nvSpPr>
          <p:spPr>
            <a:xfrm>
              <a:off x="2921744" y="8536469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0" name="Google Shape;9300;ge493a3362c_3_622"/>
            <p:cNvSpPr/>
            <p:nvPr/>
          </p:nvSpPr>
          <p:spPr>
            <a:xfrm>
              <a:off x="3379863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1" name="Google Shape;9301;ge493a3362c_3_622"/>
            <p:cNvSpPr/>
            <p:nvPr/>
          </p:nvSpPr>
          <p:spPr>
            <a:xfrm>
              <a:off x="3227155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2" name="Google Shape;9302;ge493a3362c_3_622"/>
            <p:cNvSpPr/>
            <p:nvPr/>
          </p:nvSpPr>
          <p:spPr>
            <a:xfrm>
              <a:off x="3532571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3" name="Google Shape;9303;ge493a3362c_3_622"/>
            <p:cNvSpPr/>
            <p:nvPr/>
          </p:nvSpPr>
          <p:spPr>
            <a:xfrm>
              <a:off x="3685280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4" name="Google Shape;9304;ge493a3362c_3_622"/>
            <p:cNvSpPr/>
            <p:nvPr/>
          </p:nvSpPr>
          <p:spPr>
            <a:xfrm>
              <a:off x="3837987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5" name="Google Shape;9305;ge493a3362c_3_622"/>
            <p:cNvSpPr/>
            <p:nvPr/>
          </p:nvSpPr>
          <p:spPr>
            <a:xfrm>
              <a:off x="3990696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6" name="Google Shape;9306;ge493a3362c_3_622"/>
            <p:cNvSpPr/>
            <p:nvPr/>
          </p:nvSpPr>
          <p:spPr>
            <a:xfrm>
              <a:off x="4143404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7" name="Google Shape;9307;ge493a3362c_3_622"/>
            <p:cNvSpPr/>
            <p:nvPr/>
          </p:nvSpPr>
          <p:spPr>
            <a:xfrm>
              <a:off x="4296113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8" name="Google Shape;9308;ge493a3362c_3_622"/>
            <p:cNvSpPr/>
            <p:nvPr/>
          </p:nvSpPr>
          <p:spPr>
            <a:xfrm>
              <a:off x="4448815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9" name="Google Shape;9309;ge493a3362c_3_622"/>
            <p:cNvSpPr/>
            <p:nvPr/>
          </p:nvSpPr>
          <p:spPr>
            <a:xfrm>
              <a:off x="4601523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0" name="Google Shape;9310;ge493a3362c_3_622"/>
            <p:cNvSpPr/>
            <p:nvPr/>
          </p:nvSpPr>
          <p:spPr>
            <a:xfrm>
              <a:off x="4754232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1" name="Google Shape;9311;ge493a3362c_3_622"/>
            <p:cNvSpPr/>
            <p:nvPr/>
          </p:nvSpPr>
          <p:spPr>
            <a:xfrm>
              <a:off x="4906940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2" name="Google Shape;9312;ge493a3362c_3_622"/>
            <p:cNvSpPr/>
            <p:nvPr/>
          </p:nvSpPr>
          <p:spPr>
            <a:xfrm>
              <a:off x="5059648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3" name="Google Shape;9313;ge493a3362c_3_622"/>
            <p:cNvSpPr/>
            <p:nvPr/>
          </p:nvSpPr>
          <p:spPr>
            <a:xfrm>
              <a:off x="7808385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4" name="Google Shape;9314;ge493a3362c_3_622"/>
            <p:cNvSpPr/>
            <p:nvPr/>
          </p:nvSpPr>
          <p:spPr>
            <a:xfrm>
              <a:off x="7961093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5" name="Google Shape;9315;ge493a3362c_3_622"/>
            <p:cNvSpPr/>
            <p:nvPr/>
          </p:nvSpPr>
          <p:spPr>
            <a:xfrm>
              <a:off x="8113800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6" name="Google Shape;9316;ge493a3362c_3_622"/>
            <p:cNvSpPr/>
            <p:nvPr/>
          </p:nvSpPr>
          <p:spPr>
            <a:xfrm>
              <a:off x="8266509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7" name="Google Shape;9317;ge493a3362c_3_622"/>
            <p:cNvSpPr/>
            <p:nvPr/>
          </p:nvSpPr>
          <p:spPr>
            <a:xfrm>
              <a:off x="8419217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8" name="Google Shape;9318;ge493a3362c_3_622"/>
            <p:cNvSpPr/>
            <p:nvPr/>
          </p:nvSpPr>
          <p:spPr>
            <a:xfrm>
              <a:off x="8571926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9" name="Google Shape;9319;ge493a3362c_3_622"/>
            <p:cNvSpPr/>
            <p:nvPr/>
          </p:nvSpPr>
          <p:spPr>
            <a:xfrm>
              <a:off x="8724628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0" name="Google Shape;9320;ge493a3362c_3_622"/>
            <p:cNvSpPr/>
            <p:nvPr/>
          </p:nvSpPr>
          <p:spPr>
            <a:xfrm>
              <a:off x="20298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1" name="Google Shape;9321;ge493a3362c_3_622"/>
            <p:cNvSpPr/>
            <p:nvPr/>
          </p:nvSpPr>
          <p:spPr>
            <a:xfrm>
              <a:off x="173001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2" name="Google Shape;9322;ge493a3362c_3_622"/>
            <p:cNvSpPr/>
            <p:nvPr/>
          </p:nvSpPr>
          <p:spPr>
            <a:xfrm>
              <a:off x="325709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3" name="Google Shape;9323;ge493a3362c_3_622"/>
            <p:cNvSpPr/>
            <p:nvPr/>
          </p:nvSpPr>
          <p:spPr>
            <a:xfrm>
              <a:off x="3227155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4" name="Google Shape;9324;ge493a3362c_3_622"/>
            <p:cNvSpPr/>
            <p:nvPr/>
          </p:nvSpPr>
          <p:spPr>
            <a:xfrm>
              <a:off x="3379863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5" name="Google Shape;9325;ge493a3362c_3_622"/>
            <p:cNvSpPr/>
            <p:nvPr/>
          </p:nvSpPr>
          <p:spPr>
            <a:xfrm>
              <a:off x="3532571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6" name="Google Shape;9326;ge493a3362c_3_622"/>
            <p:cNvSpPr/>
            <p:nvPr/>
          </p:nvSpPr>
          <p:spPr>
            <a:xfrm>
              <a:off x="3685280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7" name="Google Shape;9327;ge493a3362c_3_622"/>
            <p:cNvSpPr/>
            <p:nvPr/>
          </p:nvSpPr>
          <p:spPr>
            <a:xfrm>
              <a:off x="3837987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8" name="Google Shape;9328;ge493a3362c_3_622"/>
            <p:cNvSpPr/>
            <p:nvPr/>
          </p:nvSpPr>
          <p:spPr>
            <a:xfrm>
              <a:off x="3990696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9" name="Google Shape;9329;ge493a3362c_3_622"/>
            <p:cNvSpPr/>
            <p:nvPr/>
          </p:nvSpPr>
          <p:spPr>
            <a:xfrm>
              <a:off x="4143404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0" name="Google Shape;9330;ge493a3362c_3_622"/>
            <p:cNvSpPr/>
            <p:nvPr/>
          </p:nvSpPr>
          <p:spPr>
            <a:xfrm>
              <a:off x="4296113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1" name="Google Shape;9331;ge493a3362c_3_622"/>
            <p:cNvSpPr/>
            <p:nvPr/>
          </p:nvSpPr>
          <p:spPr>
            <a:xfrm>
              <a:off x="4448815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2" name="Google Shape;9332;ge493a3362c_3_622"/>
            <p:cNvSpPr/>
            <p:nvPr/>
          </p:nvSpPr>
          <p:spPr>
            <a:xfrm>
              <a:off x="4601523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3" name="Google Shape;9333;ge493a3362c_3_622"/>
            <p:cNvSpPr/>
            <p:nvPr/>
          </p:nvSpPr>
          <p:spPr>
            <a:xfrm>
              <a:off x="7655676" y="868917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4" name="Google Shape;9334;ge493a3362c_3_622"/>
            <p:cNvSpPr/>
            <p:nvPr/>
          </p:nvSpPr>
          <p:spPr>
            <a:xfrm>
              <a:off x="7808385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5" name="Google Shape;9335;ge493a3362c_3_622"/>
            <p:cNvSpPr/>
            <p:nvPr/>
          </p:nvSpPr>
          <p:spPr>
            <a:xfrm>
              <a:off x="7961093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6" name="Google Shape;9336;ge493a3362c_3_622"/>
            <p:cNvSpPr/>
            <p:nvPr/>
          </p:nvSpPr>
          <p:spPr>
            <a:xfrm>
              <a:off x="8113800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7" name="Google Shape;9337;ge493a3362c_3_622"/>
            <p:cNvSpPr/>
            <p:nvPr/>
          </p:nvSpPr>
          <p:spPr>
            <a:xfrm>
              <a:off x="8266509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8" name="Google Shape;9338;ge493a3362c_3_622"/>
            <p:cNvSpPr/>
            <p:nvPr/>
          </p:nvSpPr>
          <p:spPr>
            <a:xfrm>
              <a:off x="8419217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9" name="Google Shape;9339;ge493a3362c_3_622"/>
            <p:cNvSpPr/>
            <p:nvPr/>
          </p:nvSpPr>
          <p:spPr>
            <a:xfrm>
              <a:off x="8571926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0" name="Google Shape;9340;ge493a3362c_3_622"/>
            <p:cNvSpPr/>
            <p:nvPr/>
          </p:nvSpPr>
          <p:spPr>
            <a:xfrm>
              <a:off x="8724628" y="8689173"/>
              <a:ext cx="62230" cy="76835"/>
            </a:xfrm>
            <a:custGeom>
              <a:avLst/>
              <a:gdLst/>
              <a:ahLst/>
              <a:cxnLst/>
              <a:rect l="l" t="t" r="r" b="b"/>
              <a:pathLst>
                <a:path w="62229" h="76834" extrusionOk="0">
                  <a:moveTo>
                    <a:pt x="38182" y="0"/>
                  </a:moveTo>
                  <a:lnTo>
                    <a:pt x="23319" y="3000"/>
                  </a:lnTo>
                  <a:lnTo>
                    <a:pt x="11182" y="11181"/>
                  </a:lnTo>
                  <a:lnTo>
                    <a:pt x="3000" y="23318"/>
                  </a:lnTo>
                  <a:lnTo>
                    <a:pt x="0" y="38181"/>
                  </a:lnTo>
                  <a:lnTo>
                    <a:pt x="3000" y="53044"/>
                  </a:lnTo>
                  <a:lnTo>
                    <a:pt x="11182" y="65180"/>
                  </a:lnTo>
                  <a:lnTo>
                    <a:pt x="23319" y="73363"/>
                  </a:lnTo>
                  <a:lnTo>
                    <a:pt x="38182" y="76363"/>
                  </a:lnTo>
                  <a:lnTo>
                    <a:pt x="49421" y="74093"/>
                  </a:lnTo>
                  <a:lnTo>
                    <a:pt x="61892" y="8969"/>
                  </a:lnTo>
                  <a:lnTo>
                    <a:pt x="53039" y="3000"/>
                  </a:lnTo>
                  <a:lnTo>
                    <a:pt x="38182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1" name="Google Shape;9341;ge493a3362c_3_622"/>
            <p:cNvSpPr/>
            <p:nvPr/>
          </p:nvSpPr>
          <p:spPr>
            <a:xfrm>
              <a:off x="20298" y="884188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2" name="Google Shape;9342;ge493a3362c_3_622"/>
            <p:cNvSpPr/>
            <p:nvPr/>
          </p:nvSpPr>
          <p:spPr>
            <a:xfrm>
              <a:off x="173001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3" name="Google Shape;9343;ge493a3362c_3_622"/>
            <p:cNvSpPr/>
            <p:nvPr/>
          </p:nvSpPr>
          <p:spPr>
            <a:xfrm>
              <a:off x="325709" y="884188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4" name="Google Shape;9344;ge493a3362c_3_622"/>
            <p:cNvSpPr/>
            <p:nvPr/>
          </p:nvSpPr>
          <p:spPr>
            <a:xfrm>
              <a:off x="478417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5" name="Google Shape;9345;ge493a3362c_3_622"/>
            <p:cNvSpPr/>
            <p:nvPr/>
          </p:nvSpPr>
          <p:spPr>
            <a:xfrm>
              <a:off x="7502968" y="884188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6" name="Google Shape;9346;ge493a3362c_3_622"/>
            <p:cNvSpPr/>
            <p:nvPr/>
          </p:nvSpPr>
          <p:spPr>
            <a:xfrm>
              <a:off x="7655676" y="8841885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7" name="Google Shape;9347;ge493a3362c_3_622"/>
            <p:cNvSpPr/>
            <p:nvPr/>
          </p:nvSpPr>
          <p:spPr>
            <a:xfrm>
              <a:off x="7808385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8" name="Google Shape;9348;ge493a3362c_3_622"/>
            <p:cNvSpPr/>
            <p:nvPr/>
          </p:nvSpPr>
          <p:spPr>
            <a:xfrm>
              <a:off x="7961093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9" name="Google Shape;9349;ge493a3362c_3_622"/>
            <p:cNvSpPr/>
            <p:nvPr/>
          </p:nvSpPr>
          <p:spPr>
            <a:xfrm>
              <a:off x="8113800" y="884188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0" name="Google Shape;9350;ge493a3362c_3_622"/>
            <p:cNvSpPr/>
            <p:nvPr/>
          </p:nvSpPr>
          <p:spPr>
            <a:xfrm>
              <a:off x="8266509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1" name="Google Shape;9351;ge493a3362c_3_622"/>
            <p:cNvSpPr/>
            <p:nvPr/>
          </p:nvSpPr>
          <p:spPr>
            <a:xfrm>
              <a:off x="8419217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2" name="Google Shape;9352;ge493a3362c_3_622"/>
            <p:cNvSpPr/>
            <p:nvPr/>
          </p:nvSpPr>
          <p:spPr>
            <a:xfrm>
              <a:off x="8571926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3" name="Google Shape;9353;ge493a3362c_3_622"/>
            <p:cNvSpPr/>
            <p:nvPr/>
          </p:nvSpPr>
          <p:spPr>
            <a:xfrm>
              <a:off x="20298" y="8994589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4" name="Google Shape;9354;ge493a3362c_3_622"/>
            <p:cNvSpPr/>
            <p:nvPr/>
          </p:nvSpPr>
          <p:spPr>
            <a:xfrm>
              <a:off x="173001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5" name="Google Shape;9355;ge493a3362c_3_622"/>
            <p:cNvSpPr/>
            <p:nvPr/>
          </p:nvSpPr>
          <p:spPr>
            <a:xfrm>
              <a:off x="325709" y="8994589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6" name="Google Shape;9356;ge493a3362c_3_622"/>
            <p:cNvSpPr/>
            <p:nvPr/>
          </p:nvSpPr>
          <p:spPr>
            <a:xfrm>
              <a:off x="478417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7" name="Google Shape;9357;ge493a3362c_3_622"/>
            <p:cNvSpPr/>
            <p:nvPr/>
          </p:nvSpPr>
          <p:spPr>
            <a:xfrm>
              <a:off x="7350260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8" name="Google Shape;9358;ge493a3362c_3_622"/>
            <p:cNvSpPr/>
            <p:nvPr/>
          </p:nvSpPr>
          <p:spPr>
            <a:xfrm>
              <a:off x="7502968" y="8994589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9" name="Google Shape;9359;ge493a3362c_3_622"/>
            <p:cNvSpPr/>
            <p:nvPr/>
          </p:nvSpPr>
          <p:spPr>
            <a:xfrm>
              <a:off x="7655676" y="8994589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0" name="Google Shape;9360;ge493a3362c_3_622"/>
            <p:cNvSpPr/>
            <p:nvPr/>
          </p:nvSpPr>
          <p:spPr>
            <a:xfrm>
              <a:off x="7808385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1" name="Google Shape;9361;ge493a3362c_3_622"/>
            <p:cNvSpPr/>
            <p:nvPr/>
          </p:nvSpPr>
          <p:spPr>
            <a:xfrm>
              <a:off x="7961093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2" name="Google Shape;9362;ge493a3362c_3_622"/>
            <p:cNvSpPr/>
            <p:nvPr/>
          </p:nvSpPr>
          <p:spPr>
            <a:xfrm>
              <a:off x="8113800" y="8994589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3" name="Google Shape;9363;ge493a3362c_3_622"/>
            <p:cNvSpPr/>
            <p:nvPr/>
          </p:nvSpPr>
          <p:spPr>
            <a:xfrm>
              <a:off x="8266509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4" name="Google Shape;9364;ge493a3362c_3_622"/>
            <p:cNvSpPr/>
            <p:nvPr/>
          </p:nvSpPr>
          <p:spPr>
            <a:xfrm>
              <a:off x="8419217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5" name="Google Shape;9365;ge493a3362c_3_622"/>
            <p:cNvSpPr/>
            <p:nvPr/>
          </p:nvSpPr>
          <p:spPr>
            <a:xfrm>
              <a:off x="8571926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6" name="Google Shape;9366;ge493a3362c_3_622"/>
            <p:cNvSpPr/>
            <p:nvPr/>
          </p:nvSpPr>
          <p:spPr>
            <a:xfrm>
              <a:off x="20298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7" name="Google Shape;9367;ge493a3362c_3_622"/>
            <p:cNvSpPr/>
            <p:nvPr/>
          </p:nvSpPr>
          <p:spPr>
            <a:xfrm>
              <a:off x="173001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8" name="Google Shape;9368;ge493a3362c_3_622"/>
            <p:cNvSpPr/>
            <p:nvPr/>
          </p:nvSpPr>
          <p:spPr>
            <a:xfrm>
              <a:off x="325709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9" name="Google Shape;9369;ge493a3362c_3_622"/>
            <p:cNvSpPr/>
            <p:nvPr/>
          </p:nvSpPr>
          <p:spPr>
            <a:xfrm>
              <a:off x="478417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0" name="Google Shape;9370;ge493a3362c_3_622"/>
            <p:cNvSpPr/>
            <p:nvPr/>
          </p:nvSpPr>
          <p:spPr>
            <a:xfrm>
              <a:off x="631126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1" name="Google Shape;9371;ge493a3362c_3_622"/>
            <p:cNvSpPr/>
            <p:nvPr/>
          </p:nvSpPr>
          <p:spPr>
            <a:xfrm>
              <a:off x="7350260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2" name="Google Shape;9372;ge493a3362c_3_622"/>
            <p:cNvSpPr/>
            <p:nvPr/>
          </p:nvSpPr>
          <p:spPr>
            <a:xfrm>
              <a:off x="7502968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3" name="Google Shape;9373;ge493a3362c_3_622"/>
            <p:cNvSpPr/>
            <p:nvPr/>
          </p:nvSpPr>
          <p:spPr>
            <a:xfrm>
              <a:off x="7655676" y="914730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4" name="Google Shape;9374;ge493a3362c_3_622"/>
            <p:cNvSpPr/>
            <p:nvPr/>
          </p:nvSpPr>
          <p:spPr>
            <a:xfrm>
              <a:off x="7808385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5" name="Google Shape;9375;ge493a3362c_3_622"/>
            <p:cNvSpPr/>
            <p:nvPr/>
          </p:nvSpPr>
          <p:spPr>
            <a:xfrm>
              <a:off x="7961093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6" name="Google Shape;9376;ge493a3362c_3_622"/>
            <p:cNvSpPr/>
            <p:nvPr/>
          </p:nvSpPr>
          <p:spPr>
            <a:xfrm>
              <a:off x="8113800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7" name="Google Shape;9377;ge493a3362c_3_622"/>
            <p:cNvSpPr/>
            <p:nvPr/>
          </p:nvSpPr>
          <p:spPr>
            <a:xfrm>
              <a:off x="8266509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8" name="Google Shape;9378;ge493a3362c_3_622"/>
            <p:cNvSpPr/>
            <p:nvPr/>
          </p:nvSpPr>
          <p:spPr>
            <a:xfrm>
              <a:off x="8419217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9" name="Google Shape;9379;ge493a3362c_3_622"/>
            <p:cNvSpPr/>
            <p:nvPr/>
          </p:nvSpPr>
          <p:spPr>
            <a:xfrm>
              <a:off x="20298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0" name="Google Shape;9380;ge493a3362c_3_622"/>
            <p:cNvSpPr/>
            <p:nvPr/>
          </p:nvSpPr>
          <p:spPr>
            <a:xfrm>
              <a:off x="173001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1" name="Google Shape;9381;ge493a3362c_3_622"/>
            <p:cNvSpPr/>
            <p:nvPr/>
          </p:nvSpPr>
          <p:spPr>
            <a:xfrm>
              <a:off x="325709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2" name="Google Shape;9382;ge493a3362c_3_622"/>
            <p:cNvSpPr/>
            <p:nvPr/>
          </p:nvSpPr>
          <p:spPr>
            <a:xfrm>
              <a:off x="478417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3" name="Google Shape;9383;ge493a3362c_3_622"/>
            <p:cNvSpPr/>
            <p:nvPr/>
          </p:nvSpPr>
          <p:spPr>
            <a:xfrm>
              <a:off x="631126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4" name="Google Shape;9384;ge493a3362c_3_622"/>
            <p:cNvSpPr/>
            <p:nvPr/>
          </p:nvSpPr>
          <p:spPr>
            <a:xfrm>
              <a:off x="783834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5" name="Google Shape;9385;ge493a3362c_3_622"/>
            <p:cNvSpPr/>
            <p:nvPr/>
          </p:nvSpPr>
          <p:spPr>
            <a:xfrm>
              <a:off x="7197557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6" name="Google Shape;9386;ge493a3362c_3_622"/>
            <p:cNvSpPr/>
            <p:nvPr/>
          </p:nvSpPr>
          <p:spPr>
            <a:xfrm>
              <a:off x="7350260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7" name="Google Shape;9387;ge493a3362c_3_622"/>
            <p:cNvSpPr/>
            <p:nvPr/>
          </p:nvSpPr>
          <p:spPr>
            <a:xfrm>
              <a:off x="7502968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8" name="Google Shape;9388;ge493a3362c_3_622"/>
            <p:cNvSpPr/>
            <p:nvPr/>
          </p:nvSpPr>
          <p:spPr>
            <a:xfrm>
              <a:off x="7655676" y="930000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9" name="Google Shape;9389;ge493a3362c_3_622"/>
            <p:cNvSpPr/>
            <p:nvPr/>
          </p:nvSpPr>
          <p:spPr>
            <a:xfrm>
              <a:off x="7808385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0" name="Google Shape;9390;ge493a3362c_3_622"/>
            <p:cNvSpPr/>
            <p:nvPr/>
          </p:nvSpPr>
          <p:spPr>
            <a:xfrm>
              <a:off x="7961093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1" name="Google Shape;9391;ge493a3362c_3_622"/>
            <p:cNvSpPr/>
            <p:nvPr/>
          </p:nvSpPr>
          <p:spPr>
            <a:xfrm>
              <a:off x="8113800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2" name="Google Shape;9392;ge493a3362c_3_622"/>
            <p:cNvSpPr/>
            <p:nvPr/>
          </p:nvSpPr>
          <p:spPr>
            <a:xfrm>
              <a:off x="8266509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3" name="Google Shape;9393;ge493a3362c_3_622"/>
            <p:cNvSpPr/>
            <p:nvPr/>
          </p:nvSpPr>
          <p:spPr>
            <a:xfrm>
              <a:off x="20298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4" name="Google Shape;9394;ge493a3362c_3_622"/>
            <p:cNvSpPr/>
            <p:nvPr/>
          </p:nvSpPr>
          <p:spPr>
            <a:xfrm>
              <a:off x="173001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5" name="Google Shape;9395;ge493a3362c_3_622"/>
            <p:cNvSpPr/>
            <p:nvPr/>
          </p:nvSpPr>
          <p:spPr>
            <a:xfrm>
              <a:off x="325709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6" name="Google Shape;9396;ge493a3362c_3_622"/>
            <p:cNvSpPr/>
            <p:nvPr/>
          </p:nvSpPr>
          <p:spPr>
            <a:xfrm>
              <a:off x="478417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7" name="Google Shape;9397;ge493a3362c_3_622"/>
            <p:cNvSpPr/>
            <p:nvPr/>
          </p:nvSpPr>
          <p:spPr>
            <a:xfrm>
              <a:off x="631126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8" name="Google Shape;9398;ge493a3362c_3_622"/>
            <p:cNvSpPr/>
            <p:nvPr/>
          </p:nvSpPr>
          <p:spPr>
            <a:xfrm>
              <a:off x="783834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9" name="Google Shape;9399;ge493a3362c_3_622"/>
            <p:cNvSpPr/>
            <p:nvPr/>
          </p:nvSpPr>
          <p:spPr>
            <a:xfrm>
              <a:off x="936542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0" name="Google Shape;9400;ge493a3362c_3_622"/>
            <p:cNvSpPr/>
            <p:nvPr/>
          </p:nvSpPr>
          <p:spPr>
            <a:xfrm>
              <a:off x="7044849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1" name="Google Shape;9401;ge493a3362c_3_622"/>
            <p:cNvSpPr/>
            <p:nvPr/>
          </p:nvSpPr>
          <p:spPr>
            <a:xfrm>
              <a:off x="7197557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2" name="Google Shape;9402;ge493a3362c_3_622"/>
            <p:cNvSpPr/>
            <p:nvPr/>
          </p:nvSpPr>
          <p:spPr>
            <a:xfrm>
              <a:off x="7350260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3" name="Google Shape;9403;ge493a3362c_3_622"/>
            <p:cNvSpPr/>
            <p:nvPr/>
          </p:nvSpPr>
          <p:spPr>
            <a:xfrm>
              <a:off x="7502968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4" name="Google Shape;9404;ge493a3362c_3_622"/>
            <p:cNvSpPr/>
            <p:nvPr/>
          </p:nvSpPr>
          <p:spPr>
            <a:xfrm>
              <a:off x="7655676" y="945270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5" name="Google Shape;9405;ge493a3362c_3_622"/>
            <p:cNvSpPr/>
            <p:nvPr/>
          </p:nvSpPr>
          <p:spPr>
            <a:xfrm>
              <a:off x="7808385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6" name="Google Shape;9406;ge493a3362c_3_622"/>
            <p:cNvSpPr/>
            <p:nvPr/>
          </p:nvSpPr>
          <p:spPr>
            <a:xfrm>
              <a:off x="7961093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7" name="Google Shape;9407;ge493a3362c_3_622"/>
            <p:cNvSpPr/>
            <p:nvPr/>
          </p:nvSpPr>
          <p:spPr>
            <a:xfrm>
              <a:off x="8113800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8" name="Google Shape;9408;ge493a3362c_3_622"/>
            <p:cNvSpPr/>
            <p:nvPr/>
          </p:nvSpPr>
          <p:spPr>
            <a:xfrm>
              <a:off x="8266509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9" name="Google Shape;9409;ge493a3362c_3_622"/>
            <p:cNvSpPr/>
            <p:nvPr/>
          </p:nvSpPr>
          <p:spPr>
            <a:xfrm>
              <a:off x="20298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0" name="Google Shape;9410;ge493a3362c_3_622"/>
            <p:cNvSpPr/>
            <p:nvPr/>
          </p:nvSpPr>
          <p:spPr>
            <a:xfrm>
              <a:off x="173001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1" name="Google Shape;9411;ge493a3362c_3_622"/>
            <p:cNvSpPr/>
            <p:nvPr/>
          </p:nvSpPr>
          <p:spPr>
            <a:xfrm>
              <a:off x="325709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2" name="Google Shape;9412;ge493a3362c_3_622"/>
            <p:cNvSpPr/>
            <p:nvPr/>
          </p:nvSpPr>
          <p:spPr>
            <a:xfrm>
              <a:off x="478417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3" name="Google Shape;9413;ge493a3362c_3_622"/>
            <p:cNvSpPr/>
            <p:nvPr/>
          </p:nvSpPr>
          <p:spPr>
            <a:xfrm>
              <a:off x="631126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4" name="Google Shape;9414;ge493a3362c_3_622"/>
            <p:cNvSpPr/>
            <p:nvPr/>
          </p:nvSpPr>
          <p:spPr>
            <a:xfrm>
              <a:off x="783834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5" name="Google Shape;9415;ge493a3362c_3_622"/>
            <p:cNvSpPr/>
            <p:nvPr/>
          </p:nvSpPr>
          <p:spPr>
            <a:xfrm>
              <a:off x="936542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6" name="Google Shape;9416;ge493a3362c_3_622"/>
            <p:cNvSpPr/>
            <p:nvPr/>
          </p:nvSpPr>
          <p:spPr>
            <a:xfrm>
              <a:off x="1089250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7" name="Google Shape;9417;ge493a3362c_3_622"/>
            <p:cNvSpPr/>
            <p:nvPr/>
          </p:nvSpPr>
          <p:spPr>
            <a:xfrm>
              <a:off x="6739433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8" name="Google Shape;9418;ge493a3362c_3_622"/>
            <p:cNvSpPr/>
            <p:nvPr/>
          </p:nvSpPr>
          <p:spPr>
            <a:xfrm>
              <a:off x="6892140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9" name="Google Shape;9419;ge493a3362c_3_622"/>
            <p:cNvSpPr/>
            <p:nvPr/>
          </p:nvSpPr>
          <p:spPr>
            <a:xfrm>
              <a:off x="7044849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0" name="Google Shape;9420;ge493a3362c_3_622"/>
            <p:cNvSpPr/>
            <p:nvPr/>
          </p:nvSpPr>
          <p:spPr>
            <a:xfrm>
              <a:off x="7197557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1" name="Google Shape;9421;ge493a3362c_3_622"/>
            <p:cNvSpPr/>
            <p:nvPr/>
          </p:nvSpPr>
          <p:spPr>
            <a:xfrm>
              <a:off x="7350260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2" name="Google Shape;9422;ge493a3362c_3_622"/>
            <p:cNvSpPr/>
            <p:nvPr/>
          </p:nvSpPr>
          <p:spPr>
            <a:xfrm>
              <a:off x="7502968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3" name="Google Shape;9423;ge493a3362c_3_622"/>
            <p:cNvSpPr/>
            <p:nvPr/>
          </p:nvSpPr>
          <p:spPr>
            <a:xfrm>
              <a:off x="7655676" y="960542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4" name="Google Shape;9424;ge493a3362c_3_622"/>
            <p:cNvSpPr/>
            <p:nvPr/>
          </p:nvSpPr>
          <p:spPr>
            <a:xfrm>
              <a:off x="7808385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5" name="Google Shape;9425;ge493a3362c_3_622"/>
            <p:cNvSpPr/>
            <p:nvPr/>
          </p:nvSpPr>
          <p:spPr>
            <a:xfrm>
              <a:off x="7961093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6" name="Google Shape;9426;ge493a3362c_3_622"/>
            <p:cNvSpPr/>
            <p:nvPr/>
          </p:nvSpPr>
          <p:spPr>
            <a:xfrm>
              <a:off x="8113800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7" name="Google Shape;9427;ge493a3362c_3_622"/>
            <p:cNvSpPr/>
            <p:nvPr/>
          </p:nvSpPr>
          <p:spPr>
            <a:xfrm>
              <a:off x="173001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8" name="Google Shape;9428;ge493a3362c_3_622"/>
            <p:cNvSpPr/>
            <p:nvPr/>
          </p:nvSpPr>
          <p:spPr>
            <a:xfrm>
              <a:off x="325709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9" name="Google Shape;9429;ge493a3362c_3_622"/>
            <p:cNvSpPr/>
            <p:nvPr/>
          </p:nvSpPr>
          <p:spPr>
            <a:xfrm>
              <a:off x="478417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0" name="Google Shape;9430;ge493a3362c_3_622"/>
            <p:cNvSpPr/>
            <p:nvPr/>
          </p:nvSpPr>
          <p:spPr>
            <a:xfrm>
              <a:off x="631126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1" name="Google Shape;9431;ge493a3362c_3_622"/>
            <p:cNvSpPr/>
            <p:nvPr/>
          </p:nvSpPr>
          <p:spPr>
            <a:xfrm>
              <a:off x="783834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2" name="Google Shape;9432;ge493a3362c_3_622"/>
            <p:cNvSpPr/>
            <p:nvPr/>
          </p:nvSpPr>
          <p:spPr>
            <a:xfrm>
              <a:off x="936542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3" name="Google Shape;9433;ge493a3362c_3_622"/>
            <p:cNvSpPr/>
            <p:nvPr/>
          </p:nvSpPr>
          <p:spPr>
            <a:xfrm>
              <a:off x="1089250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4" name="Google Shape;9434;ge493a3362c_3_622"/>
            <p:cNvSpPr/>
            <p:nvPr/>
          </p:nvSpPr>
          <p:spPr>
            <a:xfrm>
              <a:off x="1241959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5" name="Google Shape;9435;ge493a3362c_3_622"/>
            <p:cNvSpPr/>
            <p:nvPr/>
          </p:nvSpPr>
          <p:spPr>
            <a:xfrm>
              <a:off x="1394668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6" name="Google Shape;9436;ge493a3362c_3_622"/>
            <p:cNvSpPr/>
            <p:nvPr/>
          </p:nvSpPr>
          <p:spPr>
            <a:xfrm>
              <a:off x="6586725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7" name="Google Shape;9437;ge493a3362c_3_622"/>
            <p:cNvSpPr/>
            <p:nvPr/>
          </p:nvSpPr>
          <p:spPr>
            <a:xfrm>
              <a:off x="6739433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8" name="Google Shape;9438;ge493a3362c_3_622"/>
            <p:cNvSpPr/>
            <p:nvPr/>
          </p:nvSpPr>
          <p:spPr>
            <a:xfrm>
              <a:off x="6892140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9" name="Google Shape;9439;ge493a3362c_3_622"/>
            <p:cNvSpPr/>
            <p:nvPr/>
          </p:nvSpPr>
          <p:spPr>
            <a:xfrm>
              <a:off x="7044849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0" name="Google Shape;9440;ge493a3362c_3_622"/>
            <p:cNvSpPr/>
            <p:nvPr/>
          </p:nvSpPr>
          <p:spPr>
            <a:xfrm>
              <a:off x="7197557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1" name="Google Shape;9441;ge493a3362c_3_622"/>
            <p:cNvSpPr/>
            <p:nvPr/>
          </p:nvSpPr>
          <p:spPr>
            <a:xfrm>
              <a:off x="7350260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2" name="Google Shape;9442;ge493a3362c_3_622"/>
            <p:cNvSpPr/>
            <p:nvPr/>
          </p:nvSpPr>
          <p:spPr>
            <a:xfrm>
              <a:off x="7502968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3" name="Google Shape;9443;ge493a3362c_3_622"/>
            <p:cNvSpPr/>
            <p:nvPr/>
          </p:nvSpPr>
          <p:spPr>
            <a:xfrm>
              <a:off x="7655676" y="975812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4" name="Google Shape;9444;ge493a3362c_3_622"/>
            <p:cNvSpPr/>
            <p:nvPr/>
          </p:nvSpPr>
          <p:spPr>
            <a:xfrm>
              <a:off x="7808385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5" name="Google Shape;9445;ge493a3362c_3_622"/>
            <p:cNvSpPr/>
            <p:nvPr/>
          </p:nvSpPr>
          <p:spPr>
            <a:xfrm>
              <a:off x="7961093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6" name="Google Shape;9446;ge493a3362c_3_622"/>
            <p:cNvSpPr/>
            <p:nvPr/>
          </p:nvSpPr>
          <p:spPr>
            <a:xfrm>
              <a:off x="325709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7" name="Google Shape;9447;ge493a3362c_3_622"/>
            <p:cNvSpPr/>
            <p:nvPr/>
          </p:nvSpPr>
          <p:spPr>
            <a:xfrm>
              <a:off x="478417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8" name="Google Shape;9448;ge493a3362c_3_622"/>
            <p:cNvSpPr/>
            <p:nvPr/>
          </p:nvSpPr>
          <p:spPr>
            <a:xfrm>
              <a:off x="631126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9" name="Google Shape;9449;ge493a3362c_3_622"/>
            <p:cNvSpPr/>
            <p:nvPr/>
          </p:nvSpPr>
          <p:spPr>
            <a:xfrm>
              <a:off x="783834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0" name="Google Shape;9450;ge493a3362c_3_622"/>
            <p:cNvSpPr/>
            <p:nvPr/>
          </p:nvSpPr>
          <p:spPr>
            <a:xfrm>
              <a:off x="936542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1" name="Google Shape;9451;ge493a3362c_3_622"/>
            <p:cNvSpPr/>
            <p:nvPr/>
          </p:nvSpPr>
          <p:spPr>
            <a:xfrm>
              <a:off x="1089250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2" name="Google Shape;9452;ge493a3362c_3_622"/>
            <p:cNvSpPr/>
            <p:nvPr/>
          </p:nvSpPr>
          <p:spPr>
            <a:xfrm>
              <a:off x="1241959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3" name="Google Shape;9453;ge493a3362c_3_622"/>
            <p:cNvSpPr/>
            <p:nvPr/>
          </p:nvSpPr>
          <p:spPr>
            <a:xfrm>
              <a:off x="1394668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4" name="Google Shape;9454;ge493a3362c_3_622"/>
            <p:cNvSpPr/>
            <p:nvPr/>
          </p:nvSpPr>
          <p:spPr>
            <a:xfrm>
              <a:off x="1547370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5" name="Google Shape;9455;ge493a3362c_3_622"/>
            <p:cNvSpPr/>
            <p:nvPr/>
          </p:nvSpPr>
          <p:spPr>
            <a:xfrm>
              <a:off x="6434016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6" name="Google Shape;9456;ge493a3362c_3_622"/>
            <p:cNvSpPr/>
            <p:nvPr/>
          </p:nvSpPr>
          <p:spPr>
            <a:xfrm>
              <a:off x="6586725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7" name="Google Shape;9457;ge493a3362c_3_622"/>
            <p:cNvSpPr/>
            <p:nvPr/>
          </p:nvSpPr>
          <p:spPr>
            <a:xfrm>
              <a:off x="6739433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8" name="Google Shape;9458;ge493a3362c_3_622"/>
            <p:cNvSpPr/>
            <p:nvPr/>
          </p:nvSpPr>
          <p:spPr>
            <a:xfrm>
              <a:off x="6892140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9" name="Google Shape;9459;ge493a3362c_3_622"/>
            <p:cNvSpPr/>
            <p:nvPr/>
          </p:nvSpPr>
          <p:spPr>
            <a:xfrm>
              <a:off x="7044849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0" name="Google Shape;9460;ge493a3362c_3_622"/>
            <p:cNvSpPr/>
            <p:nvPr/>
          </p:nvSpPr>
          <p:spPr>
            <a:xfrm>
              <a:off x="7197557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1" name="Google Shape;9461;ge493a3362c_3_622"/>
            <p:cNvSpPr/>
            <p:nvPr/>
          </p:nvSpPr>
          <p:spPr>
            <a:xfrm>
              <a:off x="7350260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2" name="Google Shape;9462;ge493a3362c_3_622"/>
            <p:cNvSpPr/>
            <p:nvPr/>
          </p:nvSpPr>
          <p:spPr>
            <a:xfrm>
              <a:off x="7502968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3" name="Google Shape;9463;ge493a3362c_3_622"/>
            <p:cNvSpPr/>
            <p:nvPr/>
          </p:nvSpPr>
          <p:spPr>
            <a:xfrm>
              <a:off x="7655676" y="991083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4" name="Google Shape;9464;ge493a3362c_3_622"/>
            <p:cNvSpPr/>
            <p:nvPr/>
          </p:nvSpPr>
          <p:spPr>
            <a:xfrm>
              <a:off x="7808385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5" name="Google Shape;9465;ge493a3362c_3_622"/>
            <p:cNvSpPr/>
            <p:nvPr/>
          </p:nvSpPr>
          <p:spPr>
            <a:xfrm>
              <a:off x="478417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6" name="Google Shape;9466;ge493a3362c_3_622"/>
            <p:cNvSpPr/>
            <p:nvPr/>
          </p:nvSpPr>
          <p:spPr>
            <a:xfrm>
              <a:off x="631126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7" name="Google Shape;9467;ge493a3362c_3_622"/>
            <p:cNvSpPr/>
            <p:nvPr/>
          </p:nvSpPr>
          <p:spPr>
            <a:xfrm>
              <a:off x="783834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8" name="Google Shape;9468;ge493a3362c_3_622"/>
            <p:cNvSpPr/>
            <p:nvPr/>
          </p:nvSpPr>
          <p:spPr>
            <a:xfrm>
              <a:off x="936542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9" name="Google Shape;9469;ge493a3362c_3_622"/>
            <p:cNvSpPr/>
            <p:nvPr/>
          </p:nvSpPr>
          <p:spPr>
            <a:xfrm>
              <a:off x="1089250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0" name="Google Shape;9470;ge493a3362c_3_622"/>
            <p:cNvSpPr/>
            <p:nvPr/>
          </p:nvSpPr>
          <p:spPr>
            <a:xfrm>
              <a:off x="1241959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1" name="Google Shape;9471;ge493a3362c_3_622"/>
            <p:cNvSpPr/>
            <p:nvPr/>
          </p:nvSpPr>
          <p:spPr>
            <a:xfrm>
              <a:off x="1394668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2" name="Google Shape;9472;ge493a3362c_3_622"/>
            <p:cNvSpPr/>
            <p:nvPr/>
          </p:nvSpPr>
          <p:spPr>
            <a:xfrm>
              <a:off x="1547370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3" name="Google Shape;9473;ge493a3362c_3_622"/>
            <p:cNvSpPr/>
            <p:nvPr/>
          </p:nvSpPr>
          <p:spPr>
            <a:xfrm>
              <a:off x="1700079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4" name="Google Shape;9474;ge493a3362c_3_622"/>
            <p:cNvSpPr/>
            <p:nvPr/>
          </p:nvSpPr>
          <p:spPr>
            <a:xfrm>
              <a:off x="1852787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5" name="Google Shape;9475;ge493a3362c_3_622"/>
            <p:cNvSpPr/>
            <p:nvPr/>
          </p:nvSpPr>
          <p:spPr>
            <a:xfrm>
              <a:off x="6128600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6" name="Google Shape;9476;ge493a3362c_3_622"/>
            <p:cNvSpPr/>
            <p:nvPr/>
          </p:nvSpPr>
          <p:spPr>
            <a:xfrm>
              <a:off x="6281308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7" name="Google Shape;9477;ge493a3362c_3_622"/>
            <p:cNvSpPr/>
            <p:nvPr/>
          </p:nvSpPr>
          <p:spPr>
            <a:xfrm>
              <a:off x="6434016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8" name="Google Shape;9478;ge493a3362c_3_622"/>
            <p:cNvSpPr/>
            <p:nvPr/>
          </p:nvSpPr>
          <p:spPr>
            <a:xfrm>
              <a:off x="6586725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9" name="Google Shape;9479;ge493a3362c_3_622"/>
            <p:cNvSpPr/>
            <p:nvPr/>
          </p:nvSpPr>
          <p:spPr>
            <a:xfrm>
              <a:off x="6739433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0" name="Google Shape;9480;ge493a3362c_3_622"/>
            <p:cNvSpPr/>
            <p:nvPr/>
          </p:nvSpPr>
          <p:spPr>
            <a:xfrm>
              <a:off x="6892140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1" name="Google Shape;9481;ge493a3362c_3_622"/>
            <p:cNvSpPr/>
            <p:nvPr/>
          </p:nvSpPr>
          <p:spPr>
            <a:xfrm>
              <a:off x="7044849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2" name="Google Shape;9482;ge493a3362c_3_622"/>
            <p:cNvSpPr/>
            <p:nvPr/>
          </p:nvSpPr>
          <p:spPr>
            <a:xfrm>
              <a:off x="7197557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3" name="Google Shape;9483;ge493a3362c_3_622"/>
            <p:cNvSpPr/>
            <p:nvPr/>
          </p:nvSpPr>
          <p:spPr>
            <a:xfrm>
              <a:off x="7350260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4" name="Google Shape;9484;ge493a3362c_3_622"/>
            <p:cNvSpPr/>
            <p:nvPr/>
          </p:nvSpPr>
          <p:spPr>
            <a:xfrm>
              <a:off x="7502968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5" name="Google Shape;9485;ge493a3362c_3_622"/>
            <p:cNvSpPr/>
            <p:nvPr/>
          </p:nvSpPr>
          <p:spPr>
            <a:xfrm>
              <a:off x="7655676" y="1006354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6" name="Google Shape;9486;ge493a3362c_3_622"/>
            <p:cNvSpPr/>
            <p:nvPr/>
          </p:nvSpPr>
          <p:spPr>
            <a:xfrm>
              <a:off x="631126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7" name="Google Shape;9487;ge493a3362c_3_622"/>
            <p:cNvSpPr/>
            <p:nvPr/>
          </p:nvSpPr>
          <p:spPr>
            <a:xfrm>
              <a:off x="783834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8" name="Google Shape;9488;ge493a3362c_3_622"/>
            <p:cNvSpPr/>
            <p:nvPr/>
          </p:nvSpPr>
          <p:spPr>
            <a:xfrm>
              <a:off x="936542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9" name="Google Shape;9489;ge493a3362c_3_622"/>
            <p:cNvSpPr/>
            <p:nvPr/>
          </p:nvSpPr>
          <p:spPr>
            <a:xfrm>
              <a:off x="1089250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0" name="Google Shape;9490;ge493a3362c_3_622"/>
            <p:cNvSpPr/>
            <p:nvPr/>
          </p:nvSpPr>
          <p:spPr>
            <a:xfrm>
              <a:off x="1241959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1" name="Google Shape;9491;ge493a3362c_3_622"/>
            <p:cNvSpPr/>
            <p:nvPr/>
          </p:nvSpPr>
          <p:spPr>
            <a:xfrm>
              <a:off x="1394668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2" name="Google Shape;9492;ge493a3362c_3_622"/>
            <p:cNvSpPr/>
            <p:nvPr/>
          </p:nvSpPr>
          <p:spPr>
            <a:xfrm>
              <a:off x="1547370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3" name="Google Shape;9493;ge493a3362c_3_622"/>
            <p:cNvSpPr/>
            <p:nvPr/>
          </p:nvSpPr>
          <p:spPr>
            <a:xfrm>
              <a:off x="1700079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4" name="Google Shape;9494;ge493a3362c_3_622"/>
            <p:cNvSpPr/>
            <p:nvPr/>
          </p:nvSpPr>
          <p:spPr>
            <a:xfrm>
              <a:off x="1852787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5" name="Google Shape;9495;ge493a3362c_3_622"/>
            <p:cNvSpPr/>
            <p:nvPr/>
          </p:nvSpPr>
          <p:spPr>
            <a:xfrm>
              <a:off x="2005495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6" name="Google Shape;9496;ge493a3362c_3_622"/>
            <p:cNvSpPr/>
            <p:nvPr/>
          </p:nvSpPr>
          <p:spPr>
            <a:xfrm>
              <a:off x="2158203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7" name="Google Shape;9497;ge493a3362c_3_622"/>
            <p:cNvSpPr/>
            <p:nvPr/>
          </p:nvSpPr>
          <p:spPr>
            <a:xfrm>
              <a:off x="5823184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8" name="Google Shape;9498;ge493a3362c_3_622"/>
            <p:cNvSpPr/>
            <p:nvPr/>
          </p:nvSpPr>
          <p:spPr>
            <a:xfrm>
              <a:off x="5975892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9" name="Google Shape;9499;ge493a3362c_3_622"/>
            <p:cNvSpPr/>
            <p:nvPr/>
          </p:nvSpPr>
          <p:spPr>
            <a:xfrm>
              <a:off x="6128600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0" name="Google Shape;9500;ge493a3362c_3_622"/>
            <p:cNvSpPr/>
            <p:nvPr/>
          </p:nvSpPr>
          <p:spPr>
            <a:xfrm>
              <a:off x="6281308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1" name="Google Shape;9501;ge493a3362c_3_622"/>
            <p:cNvSpPr/>
            <p:nvPr/>
          </p:nvSpPr>
          <p:spPr>
            <a:xfrm>
              <a:off x="6434016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2" name="Google Shape;9502;ge493a3362c_3_622"/>
            <p:cNvSpPr/>
            <p:nvPr/>
          </p:nvSpPr>
          <p:spPr>
            <a:xfrm>
              <a:off x="6586725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3" name="Google Shape;9503;ge493a3362c_3_622"/>
            <p:cNvSpPr/>
            <p:nvPr/>
          </p:nvSpPr>
          <p:spPr>
            <a:xfrm>
              <a:off x="6739433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4" name="Google Shape;9504;ge493a3362c_3_622"/>
            <p:cNvSpPr/>
            <p:nvPr/>
          </p:nvSpPr>
          <p:spPr>
            <a:xfrm>
              <a:off x="6892140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5" name="Google Shape;9505;ge493a3362c_3_622"/>
            <p:cNvSpPr/>
            <p:nvPr/>
          </p:nvSpPr>
          <p:spPr>
            <a:xfrm>
              <a:off x="7044849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6" name="Google Shape;9506;ge493a3362c_3_622"/>
            <p:cNvSpPr/>
            <p:nvPr/>
          </p:nvSpPr>
          <p:spPr>
            <a:xfrm>
              <a:off x="7197557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7" name="Google Shape;9507;ge493a3362c_3_622"/>
            <p:cNvSpPr/>
            <p:nvPr/>
          </p:nvSpPr>
          <p:spPr>
            <a:xfrm>
              <a:off x="7350260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8" name="Google Shape;9508;ge493a3362c_3_622"/>
            <p:cNvSpPr/>
            <p:nvPr/>
          </p:nvSpPr>
          <p:spPr>
            <a:xfrm>
              <a:off x="7502968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9" name="Google Shape;9509;ge493a3362c_3_622"/>
            <p:cNvSpPr/>
            <p:nvPr/>
          </p:nvSpPr>
          <p:spPr>
            <a:xfrm>
              <a:off x="783834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0" name="Google Shape;9510;ge493a3362c_3_622"/>
            <p:cNvSpPr/>
            <p:nvPr/>
          </p:nvSpPr>
          <p:spPr>
            <a:xfrm>
              <a:off x="936542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1" name="Google Shape;9511;ge493a3362c_3_622"/>
            <p:cNvSpPr/>
            <p:nvPr/>
          </p:nvSpPr>
          <p:spPr>
            <a:xfrm>
              <a:off x="1089250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2" name="Google Shape;9512;ge493a3362c_3_622"/>
            <p:cNvSpPr/>
            <p:nvPr/>
          </p:nvSpPr>
          <p:spPr>
            <a:xfrm>
              <a:off x="1241959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3" name="Google Shape;9513;ge493a3362c_3_622"/>
            <p:cNvSpPr/>
            <p:nvPr/>
          </p:nvSpPr>
          <p:spPr>
            <a:xfrm>
              <a:off x="1394668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4" name="Google Shape;9514;ge493a3362c_3_622"/>
            <p:cNvSpPr/>
            <p:nvPr/>
          </p:nvSpPr>
          <p:spPr>
            <a:xfrm>
              <a:off x="1547370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5" name="Google Shape;9515;ge493a3362c_3_622"/>
            <p:cNvSpPr/>
            <p:nvPr/>
          </p:nvSpPr>
          <p:spPr>
            <a:xfrm>
              <a:off x="1700079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6" name="Google Shape;9516;ge493a3362c_3_622"/>
            <p:cNvSpPr/>
            <p:nvPr/>
          </p:nvSpPr>
          <p:spPr>
            <a:xfrm>
              <a:off x="1852787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7" name="Google Shape;9517;ge493a3362c_3_622"/>
            <p:cNvSpPr/>
            <p:nvPr/>
          </p:nvSpPr>
          <p:spPr>
            <a:xfrm>
              <a:off x="2005495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8" name="Google Shape;9518;ge493a3362c_3_622"/>
            <p:cNvSpPr/>
            <p:nvPr/>
          </p:nvSpPr>
          <p:spPr>
            <a:xfrm>
              <a:off x="2158203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9" name="Google Shape;9519;ge493a3362c_3_622"/>
            <p:cNvSpPr/>
            <p:nvPr/>
          </p:nvSpPr>
          <p:spPr>
            <a:xfrm>
              <a:off x="2310911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0" name="Google Shape;9520;ge493a3362c_3_622"/>
            <p:cNvSpPr/>
            <p:nvPr/>
          </p:nvSpPr>
          <p:spPr>
            <a:xfrm>
              <a:off x="2463620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1" name="Google Shape;9521;ge493a3362c_3_622"/>
            <p:cNvSpPr/>
            <p:nvPr/>
          </p:nvSpPr>
          <p:spPr>
            <a:xfrm>
              <a:off x="2616327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2" name="Google Shape;9522;ge493a3362c_3_622"/>
            <p:cNvSpPr/>
            <p:nvPr/>
          </p:nvSpPr>
          <p:spPr>
            <a:xfrm>
              <a:off x="5365064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3" name="Google Shape;9523;ge493a3362c_3_622"/>
            <p:cNvSpPr/>
            <p:nvPr/>
          </p:nvSpPr>
          <p:spPr>
            <a:xfrm>
              <a:off x="5517773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4" name="Google Shape;9524;ge493a3362c_3_622"/>
            <p:cNvSpPr/>
            <p:nvPr/>
          </p:nvSpPr>
          <p:spPr>
            <a:xfrm>
              <a:off x="5670480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5" name="Google Shape;9525;ge493a3362c_3_622"/>
            <p:cNvSpPr/>
            <p:nvPr/>
          </p:nvSpPr>
          <p:spPr>
            <a:xfrm>
              <a:off x="5823184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6" name="Google Shape;9526;ge493a3362c_3_622"/>
            <p:cNvSpPr/>
            <p:nvPr/>
          </p:nvSpPr>
          <p:spPr>
            <a:xfrm>
              <a:off x="5975892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7" name="Google Shape;9527;ge493a3362c_3_622"/>
            <p:cNvSpPr/>
            <p:nvPr/>
          </p:nvSpPr>
          <p:spPr>
            <a:xfrm>
              <a:off x="6128600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8" name="Google Shape;9528;ge493a3362c_3_622"/>
            <p:cNvSpPr/>
            <p:nvPr/>
          </p:nvSpPr>
          <p:spPr>
            <a:xfrm>
              <a:off x="6281308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9" name="Google Shape;9529;ge493a3362c_3_622"/>
            <p:cNvSpPr/>
            <p:nvPr/>
          </p:nvSpPr>
          <p:spPr>
            <a:xfrm>
              <a:off x="6434016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0" name="Google Shape;9530;ge493a3362c_3_622"/>
            <p:cNvSpPr/>
            <p:nvPr/>
          </p:nvSpPr>
          <p:spPr>
            <a:xfrm>
              <a:off x="6586725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1" name="Google Shape;9531;ge493a3362c_3_622"/>
            <p:cNvSpPr/>
            <p:nvPr/>
          </p:nvSpPr>
          <p:spPr>
            <a:xfrm>
              <a:off x="6739433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2" name="Google Shape;9532;ge493a3362c_3_622"/>
            <p:cNvSpPr/>
            <p:nvPr/>
          </p:nvSpPr>
          <p:spPr>
            <a:xfrm>
              <a:off x="6892140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3" name="Google Shape;9533;ge493a3362c_3_622"/>
            <p:cNvSpPr/>
            <p:nvPr/>
          </p:nvSpPr>
          <p:spPr>
            <a:xfrm>
              <a:off x="7044849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4" name="Google Shape;9534;ge493a3362c_3_622"/>
            <p:cNvSpPr/>
            <p:nvPr/>
          </p:nvSpPr>
          <p:spPr>
            <a:xfrm>
              <a:off x="7197557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5" name="Google Shape;9535;ge493a3362c_3_622"/>
            <p:cNvSpPr/>
            <p:nvPr/>
          </p:nvSpPr>
          <p:spPr>
            <a:xfrm>
              <a:off x="7350260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6" name="Google Shape;9536;ge493a3362c_3_622"/>
            <p:cNvSpPr/>
            <p:nvPr/>
          </p:nvSpPr>
          <p:spPr>
            <a:xfrm>
              <a:off x="936542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7" name="Google Shape;9537;ge493a3362c_3_622"/>
            <p:cNvSpPr/>
            <p:nvPr/>
          </p:nvSpPr>
          <p:spPr>
            <a:xfrm>
              <a:off x="1089250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8" name="Google Shape;9538;ge493a3362c_3_622"/>
            <p:cNvSpPr/>
            <p:nvPr/>
          </p:nvSpPr>
          <p:spPr>
            <a:xfrm>
              <a:off x="1241959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9" name="Google Shape;9539;ge493a3362c_3_622"/>
            <p:cNvSpPr/>
            <p:nvPr/>
          </p:nvSpPr>
          <p:spPr>
            <a:xfrm>
              <a:off x="1394668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0" name="Google Shape;9540;ge493a3362c_3_622"/>
            <p:cNvSpPr/>
            <p:nvPr/>
          </p:nvSpPr>
          <p:spPr>
            <a:xfrm>
              <a:off x="1547370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1" name="Google Shape;9541;ge493a3362c_3_622"/>
            <p:cNvSpPr/>
            <p:nvPr/>
          </p:nvSpPr>
          <p:spPr>
            <a:xfrm>
              <a:off x="1700079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2" name="Google Shape;9542;ge493a3362c_3_622"/>
            <p:cNvSpPr/>
            <p:nvPr/>
          </p:nvSpPr>
          <p:spPr>
            <a:xfrm>
              <a:off x="1852787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3" name="Google Shape;9543;ge493a3362c_3_622"/>
            <p:cNvSpPr/>
            <p:nvPr/>
          </p:nvSpPr>
          <p:spPr>
            <a:xfrm>
              <a:off x="2005495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4" name="Google Shape;9544;ge493a3362c_3_622"/>
            <p:cNvSpPr/>
            <p:nvPr/>
          </p:nvSpPr>
          <p:spPr>
            <a:xfrm>
              <a:off x="2158203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5" name="Google Shape;9545;ge493a3362c_3_622"/>
            <p:cNvSpPr/>
            <p:nvPr/>
          </p:nvSpPr>
          <p:spPr>
            <a:xfrm>
              <a:off x="2310911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6" name="Google Shape;9546;ge493a3362c_3_622"/>
            <p:cNvSpPr/>
            <p:nvPr/>
          </p:nvSpPr>
          <p:spPr>
            <a:xfrm>
              <a:off x="2463620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7" name="Google Shape;9547;ge493a3362c_3_622"/>
            <p:cNvSpPr/>
            <p:nvPr/>
          </p:nvSpPr>
          <p:spPr>
            <a:xfrm>
              <a:off x="2616327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8" name="Google Shape;9548;ge493a3362c_3_622"/>
            <p:cNvSpPr/>
            <p:nvPr/>
          </p:nvSpPr>
          <p:spPr>
            <a:xfrm>
              <a:off x="2769036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9" name="Google Shape;9549;ge493a3362c_3_622"/>
            <p:cNvSpPr/>
            <p:nvPr/>
          </p:nvSpPr>
          <p:spPr>
            <a:xfrm>
              <a:off x="2921744" y="10521670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0" name="Google Shape;9550;ge493a3362c_3_622"/>
            <p:cNvSpPr/>
            <p:nvPr/>
          </p:nvSpPr>
          <p:spPr>
            <a:xfrm>
              <a:off x="3074447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1" name="Google Shape;9551;ge493a3362c_3_622"/>
            <p:cNvSpPr/>
            <p:nvPr/>
          </p:nvSpPr>
          <p:spPr>
            <a:xfrm>
              <a:off x="3227155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2" name="Google Shape;9552;ge493a3362c_3_622"/>
            <p:cNvSpPr/>
            <p:nvPr/>
          </p:nvSpPr>
          <p:spPr>
            <a:xfrm>
              <a:off x="3379863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3" name="Google Shape;9553;ge493a3362c_3_622"/>
            <p:cNvSpPr/>
            <p:nvPr/>
          </p:nvSpPr>
          <p:spPr>
            <a:xfrm>
              <a:off x="4754232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4" name="Google Shape;9554;ge493a3362c_3_622"/>
            <p:cNvSpPr/>
            <p:nvPr/>
          </p:nvSpPr>
          <p:spPr>
            <a:xfrm>
              <a:off x="4906940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5" name="Google Shape;9555;ge493a3362c_3_622"/>
            <p:cNvSpPr/>
            <p:nvPr/>
          </p:nvSpPr>
          <p:spPr>
            <a:xfrm>
              <a:off x="5059648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6" name="Google Shape;9556;ge493a3362c_3_622"/>
            <p:cNvSpPr/>
            <p:nvPr/>
          </p:nvSpPr>
          <p:spPr>
            <a:xfrm>
              <a:off x="5212356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7" name="Google Shape;9557;ge493a3362c_3_622"/>
            <p:cNvSpPr/>
            <p:nvPr/>
          </p:nvSpPr>
          <p:spPr>
            <a:xfrm>
              <a:off x="5365064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8" name="Google Shape;9558;ge493a3362c_3_622"/>
            <p:cNvSpPr/>
            <p:nvPr/>
          </p:nvSpPr>
          <p:spPr>
            <a:xfrm>
              <a:off x="5517773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9" name="Google Shape;9559;ge493a3362c_3_622"/>
            <p:cNvSpPr/>
            <p:nvPr/>
          </p:nvSpPr>
          <p:spPr>
            <a:xfrm>
              <a:off x="5670480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0" name="Google Shape;9560;ge493a3362c_3_622"/>
            <p:cNvSpPr/>
            <p:nvPr/>
          </p:nvSpPr>
          <p:spPr>
            <a:xfrm>
              <a:off x="5823184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1" name="Google Shape;9561;ge493a3362c_3_622"/>
            <p:cNvSpPr/>
            <p:nvPr/>
          </p:nvSpPr>
          <p:spPr>
            <a:xfrm>
              <a:off x="5975892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2" name="Google Shape;9562;ge493a3362c_3_622"/>
            <p:cNvSpPr/>
            <p:nvPr/>
          </p:nvSpPr>
          <p:spPr>
            <a:xfrm>
              <a:off x="6128600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3" name="Google Shape;9563;ge493a3362c_3_622"/>
            <p:cNvSpPr/>
            <p:nvPr/>
          </p:nvSpPr>
          <p:spPr>
            <a:xfrm>
              <a:off x="6281308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4" name="Google Shape;9564;ge493a3362c_3_622"/>
            <p:cNvSpPr/>
            <p:nvPr/>
          </p:nvSpPr>
          <p:spPr>
            <a:xfrm>
              <a:off x="6434016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5" name="Google Shape;9565;ge493a3362c_3_622"/>
            <p:cNvSpPr/>
            <p:nvPr/>
          </p:nvSpPr>
          <p:spPr>
            <a:xfrm>
              <a:off x="6586725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6" name="Google Shape;9566;ge493a3362c_3_622"/>
            <p:cNvSpPr/>
            <p:nvPr/>
          </p:nvSpPr>
          <p:spPr>
            <a:xfrm>
              <a:off x="6739433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7" name="Google Shape;9567;ge493a3362c_3_622"/>
            <p:cNvSpPr/>
            <p:nvPr/>
          </p:nvSpPr>
          <p:spPr>
            <a:xfrm>
              <a:off x="6892140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8" name="Google Shape;9568;ge493a3362c_3_622"/>
            <p:cNvSpPr/>
            <p:nvPr/>
          </p:nvSpPr>
          <p:spPr>
            <a:xfrm>
              <a:off x="7044849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9" name="Google Shape;9569;ge493a3362c_3_622"/>
            <p:cNvSpPr/>
            <p:nvPr/>
          </p:nvSpPr>
          <p:spPr>
            <a:xfrm>
              <a:off x="108925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0" name="Google Shape;9570;ge493a3362c_3_622"/>
            <p:cNvSpPr/>
            <p:nvPr/>
          </p:nvSpPr>
          <p:spPr>
            <a:xfrm>
              <a:off x="1241959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1" name="Google Shape;9571;ge493a3362c_3_622"/>
            <p:cNvSpPr/>
            <p:nvPr/>
          </p:nvSpPr>
          <p:spPr>
            <a:xfrm>
              <a:off x="1394668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2" name="Google Shape;9572;ge493a3362c_3_622"/>
            <p:cNvSpPr/>
            <p:nvPr/>
          </p:nvSpPr>
          <p:spPr>
            <a:xfrm>
              <a:off x="1547370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3" name="Google Shape;9573;ge493a3362c_3_622"/>
            <p:cNvSpPr/>
            <p:nvPr/>
          </p:nvSpPr>
          <p:spPr>
            <a:xfrm>
              <a:off x="1700079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4" name="Google Shape;9574;ge493a3362c_3_622"/>
            <p:cNvSpPr/>
            <p:nvPr/>
          </p:nvSpPr>
          <p:spPr>
            <a:xfrm>
              <a:off x="1852787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5" name="Google Shape;9575;ge493a3362c_3_622"/>
            <p:cNvSpPr/>
            <p:nvPr/>
          </p:nvSpPr>
          <p:spPr>
            <a:xfrm>
              <a:off x="2005495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6" name="Google Shape;9576;ge493a3362c_3_622"/>
            <p:cNvSpPr/>
            <p:nvPr/>
          </p:nvSpPr>
          <p:spPr>
            <a:xfrm>
              <a:off x="2158203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7" name="Google Shape;9577;ge493a3362c_3_622"/>
            <p:cNvSpPr/>
            <p:nvPr/>
          </p:nvSpPr>
          <p:spPr>
            <a:xfrm>
              <a:off x="2310911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8" name="Google Shape;9578;ge493a3362c_3_622"/>
            <p:cNvSpPr/>
            <p:nvPr/>
          </p:nvSpPr>
          <p:spPr>
            <a:xfrm>
              <a:off x="246362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9" name="Google Shape;9579;ge493a3362c_3_622"/>
            <p:cNvSpPr/>
            <p:nvPr/>
          </p:nvSpPr>
          <p:spPr>
            <a:xfrm>
              <a:off x="2616327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0" name="Google Shape;9580;ge493a3362c_3_622"/>
            <p:cNvSpPr/>
            <p:nvPr/>
          </p:nvSpPr>
          <p:spPr>
            <a:xfrm>
              <a:off x="2769036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1" name="Google Shape;9581;ge493a3362c_3_622"/>
            <p:cNvSpPr/>
            <p:nvPr/>
          </p:nvSpPr>
          <p:spPr>
            <a:xfrm>
              <a:off x="2921744" y="1067437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2" name="Google Shape;9582;ge493a3362c_3_622"/>
            <p:cNvSpPr/>
            <p:nvPr/>
          </p:nvSpPr>
          <p:spPr>
            <a:xfrm>
              <a:off x="3074447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3" name="Google Shape;9583;ge493a3362c_3_622"/>
            <p:cNvSpPr/>
            <p:nvPr/>
          </p:nvSpPr>
          <p:spPr>
            <a:xfrm>
              <a:off x="3227155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4" name="Google Shape;9584;ge493a3362c_3_622"/>
            <p:cNvSpPr/>
            <p:nvPr/>
          </p:nvSpPr>
          <p:spPr>
            <a:xfrm>
              <a:off x="3379863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5" name="Google Shape;9585;ge493a3362c_3_622"/>
            <p:cNvSpPr/>
            <p:nvPr/>
          </p:nvSpPr>
          <p:spPr>
            <a:xfrm>
              <a:off x="3532571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6" name="Google Shape;9586;ge493a3362c_3_622"/>
            <p:cNvSpPr/>
            <p:nvPr/>
          </p:nvSpPr>
          <p:spPr>
            <a:xfrm>
              <a:off x="368528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7" name="Google Shape;9587;ge493a3362c_3_622"/>
            <p:cNvSpPr/>
            <p:nvPr/>
          </p:nvSpPr>
          <p:spPr>
            <a:xfrm>
              <a:off x="3837987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8" name="Google Shape;9588;ge493a3362c_3_622"/>
            <p:cNvSpPr/>
            <p:nvPr/>
          </p:nvSpPr>
          <p:spPr>
            <a:xfrm>
              <a:off x="3990696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9" name="Google Shape;9589;ge493a3362c_3_622"/>
            <p:cNvSpPr/>
            <p:nvPr/>
          </p:nvSpPr>
          <p:spPr>
            <a:xfrm>
              <a:off x="4143404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0" name="Google Shape;9590;ge493a3362c_3_622"/>
            <p:cNvSpPr/>
            <p:nvPr/>
          </p:nvSpPr>
          <p:spPr>
            <a:xfrm>
              <a:off x="4296113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1" name="Google Shape;9591;ge493a3362c_3_622"/>
            <p:cNvSpPr/>
            <p:nvPr/>
          </p:nvSpPr>
          <p:spPr>
            <a:xfrm>
              <a:off x="4448815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2" name="Google Shape;9592;ge493a3362c_3_622"/>
            <p:cNvSpPr/>
            <p:nvPr/>
          </p:nvSpPr>
          <p:spPr>
            <a:xfrm>
              <a:off x="4601523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3" name="Google Shape;9593;ge493a3362c_3_622"/>
            <p:cNvSpPr/>
            <p:nvPr/>
          </p:nvSpPr>
          <p:spPr>
            <a:xfrm>
              <a:off x="4754232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4" name="Google Shape;9594;ge493a3362c_3_622"/>
            <p:cNvSpPr/>
            <p:nvPr/>
          </p:nvSpPr>
          <p:spPr>
            <a:xfrm>
              <a:off x="490694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5" name="Google Shape;9595;ge493a3362c_3_622"/>
            <p:cNvSpPr/>
            <p:nvPr/>
          </p:nvSpPr>
          <p:spPr>
            <a:xfrm>
              <a:off x="5059648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6" name="Google Shape;9596;ge493a3362c_3_622"/>
            <p:cNvSpPr/>
            <p:nvPr/>
          </p:nvSpPr>
          <p:spPr>
            <a:xfrm>
              <a:off x="5212356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7" name="Google Shape;9597;ge493a3362c_3_622"/>
            <p:cNvSpPr/>
            <p:nvPr/>
          </p:nvSpPr>
          <p:spPr>
            <a:xfrm>
              <a:off x="5365064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8" name="Google Shape;9598;ge493a3362c_3_622"/>
            <p:cNvSpPr/>
            <p:nvPr/>
          </p:nvSpPr>
          <p:spPr>
            <a:xfrm>
              <a:off x="5517773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9" name="Google Shape;9599;ge493a3362c_3_622"/>
            <p:cNvSpPr/>
            <p:nvPr/>
          </p:nvSpPr>
          <p:spPr>
            <a:xfrm>
              <a:off x="5670480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0" name="Google Shape;9600;ge493a3362c_3_622"/>
            <p:cNvSpPr/>
            <p:nvPr/>
          </p:nvSpPr>
          <p:spPr>
            <a:xfrm>
              <a:off x="5823184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1" name="Google Shape;9601;ge493a3362c_3_622"/>
            <p:cNvSpPr/>
            <p:nvPr/>
          </p:nvSpPr>
          <p:spPr>
            <a:xfrm>
              <a:off x="5975892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2" name="Google Shape;9602;ge493a3362c_3_622"/>
            <p:cNvSpPr/>
            <p:nvPr/>
          </p:nvSpPr>
          <p:spPr>
            <a:xfrm>
              <a:off x="612860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3" name="Google Shape;9603;ge493a3362c_3_622"/>
            <p:cNvSpPr/>
            <p:nvPr/>
          </p:nvSpPr>
          <p:spPr>
            <a:xfrm>
              <a:off x="6281308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4" name="Google Shape;9604;ge493a3362c_3_622"/>
            <p:cNvSpPr/>
            <p:nvPr/>
          </p:nvSpPr>
          <p:spPr>
            <a:xfrm>
              <a:off x="6434016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5" name="Google Shape;9605;ge493a3362c_3_622"/>
            <p:cNvSpPr/>
            <p:nvPr/>
          </p:nvSpPr>
          <p:spPr>
            <a:xfrm>
              <a:off x="6586725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6" name="Google Shape;9606;ge493a3362c_3_622"/>
            <p:cNvSpPr/>
            <p:nvPr/>
          </p:nvSpPr>
          <p:spPr>
            <a:xfrm>
              <a:off x="6739433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7" name="Google Shape;9607;ge493a3362c_3_622"/>
            <p:cNvSpPr/>
            <p:nvPr/>
          </p:nvSpPr>
          <p:spPr>
            <a:xfrm>
              <a:off x="1394668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8" name="Google Shape;9608;ge493a3362c_3_622"/>
            <p:cNvSpPr/>
            <p:nvPr/>
          </p:nvSpPr>
          <p:spPr>
            <a:xfrm>
              <a:off x="1547370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9" name="Google Shape;9609;ge493a3362c_3_622"/>
            <p:cNvSpPr/>
            <p:nvPr/>
          </p:nvSpPr>
          <p:spPr>
            <a:xfrm>
              <a:off x="1700079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0" name="Google Shape;9610;ge493a3362c_3_622"/>
            <p:cNvSpPr/>
            <p:nvPr/>
          </p:nvSpPr>
          <p:spPr>
            <a:xfrm>
              <a:off x="1852787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1" name="Google Shape;9611;ge493a3362c_3_622"/>
            <p:cNvSpPr/>
            <p:nvPr/>
          </p:nvSpPr>
          <p:spPr>
            <a:xfrm>
              <a:off x="2005495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2" name="Google Shape;9612;ge493a3362c_3_622"/>
            <p:cNvSpPr/>
            <p:nvPr/>
          </p:nvSpPr>
          <p:spPr>
            <a:xfrm>
              <a:off x="2158203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3" name="Google Shape;9613;ge493a3362c_3_622"/>
            <p:cNvSpPr/>
            <p:nvPr/>
          </p:nvSpPr>
          <p:spPr>
            <a:xfrm>
              <a:off x="2310911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4" name="Google Shape;9614;ge493a3362c_3_622"/>
            <p:cNvSpPr/>
            <p:nvPr/>
          </p:nvSpPr>
          <p:spPr>
            <a:xfrm>
              <a:off x="2463620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5" name="Google Shape;9615;ge493a3362c_3_622"/>
            <p:cNvSpPr/>
            <p:nvPr/>
          </p:nvSpPr>
          <p:spPr>
            <a:xfrm>
              <a:off x="2616327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6" name="Google Shape;9616;ge493a3362c_3_622"/>
            <p:cNvSpPr/>
            <p:nvPr/>
          </p:nvSpPr>
          <p:spPr>
            <a:xfrm>
              <a:off x="2769036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7" name="Google Shape;9617;ge493a3362c_3_622"/>
            <p:cNvSpPr/>
            <p:nvPr/>
          </p:nvSpPr>
          <p:spPr>
            <a:xfrm>
              <a:off x="2921744" y="1082707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8" name="Google Shape;9618;ge493a3362c_3_622"/>
            <p:cNvSpPr/>
            <p:nvPr/>
          </p:nvSpPr>
          <p:spPr>
            <a:xfrm>
              <a:off x="3074447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9" name="Google Shape;9619;ge493a3362c_3_622"/>
            <p:cNvSpPr/>
            <p:nvPr/>
          </p:nvSpPr>
          <p:spPr>
            <a:xfrm>
              <a:off x="3227155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0" name="Google Shape;9620;ge493a3362c_3_622"/>
            <p:cNvSpPr/>
            <p:nvPr/>
          </p:nvSpPr>
          <p:spPr>
            <a:xfrm>
              <a:off x="3379863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1" name="Google Shape;9621;ge493a3362c_3_622"/>
            <p:cNvSpPr/>
            <p:nvPr/>
          </p:nvSpPr>
          <p:spPr>
            <a:xfrm>
              <a:off x="3532571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2" name="Google Shape;9622;ge493a3362c_3_622"/>
            <p:cNvSpPr/>
            <p:nvPr/>
          </p:nvSpPr>
          <p:spPr>
            <a:xfrm>
              <a:off x="3685280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3" name="Google Shape;9623;ge493a3362c_3_622"/>
            <p:cNvSpPr/>
            <p:nvPr/>
          </p:nvSpPr>
          <p:spPr>
            <a:xfrm>
              <a:off x="3837987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4" name="Google Shape;9624;ge493a3362c_3_622"/>
            <p:cNvSpPr/>
            <p:nvPr/>
          </p:nvSpPr>
          <p:spPr>
            <a:xfrm>
              <a:off x="3990696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5" name="Google Shape;9625;ge493a3362c_3_622"/>
            <p:cNvSpPr/>
            <p:nvPr/>
          </p:nvSpPr>
          <p:spPr>
            <a:xfrm>
              <a:off x="4143404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6" name="Google Shape;9626;ge493a3362c_3_622"/>
            <p:cNvSpPr/>
            <p:nvPr/>
          </p:nvSpPr>
          <p:spPr>
            <a:xfrm>
              <a:off x="4296113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7" name="Google Shape;9627;ge493a3362c_3_622"/>
            <p:cNvSpPr/>
            <p:nvPr/>
          </p:nvSpPr>
          <p:spPr>
            <a:xfrm>
              <a:off x="4448815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8" name="Google Shape;9628;ge493a3362c_3_622"/>
            <p:cNvSpPr/>
            <p:nvPr/>
          </p:nvSpPr>
          <p:spPr>
            <a:xfrm>
              <a:off x="4601523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9" name="Google Shape;9629;ge493a3362c_3_622"/>
            <p:cNvSpPr/>
            <p:nvPr/>
          </p:nvSpPr>
          <p:spPr>
            <a:xfrm>
              <a:off x="4754232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0" name="Google Shape;9630;ge493a3362c_3_622"/>
            <p:cNvSpPr/>
            <p:nvPr/>
          </p:nvSpPr>
          <p:spPr>
            <a:xfrm>
              <a:off x="4906940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1" name="Google Shape;9631;ge493a3362c_3_622"/>
            <p:cNvSpPr/>
            <p:nvPr/>
          </p:nvSpPr>
          <p:spPr>
            <a:xfrm>
              <a:off x="5059648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2" name="Google Shape;9632;ge493a3362c_3_622"/>
            <p:cNvSpPr/>
            <p:nvPr/>
          </p:nvSpPr>
          <p:spPr>
            <a:xfrm>
              <a:off x="5212356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3" name="Google Shape;9633;ge493a3362c_3_622"/>
            <p:cNvSpPr/>
            <p:nvPr/>
          </p:nvSpPr>
          <p:spPr>
            <a:xfrm>
              <a:off x="5365064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4" name="Google Shape;9634;ge493a3362c_3_622"/>
            <p:cNvSpPr/>
            <p:nvPr/>
          </p:nvSpPr>
          <p:spPr>
            <a:xfrm>
              <a:off x="5517773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5" name="Google Shape;9635;ge493a3362c_3_622"/>
            <p:cNvSpPr/>
            <p:nvPr/>
          </p:nvSpPr>
          <p:spPr>
            <a:xfrm>
              <a:off x="5670480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6" name="Google Shape;9636;ge493a3362c_3_622"/>
            <p:cNvSpPr/>
            <p:nvPr/>
          </p:nvSpPr>
          <p:spPr>
            <a:xfrm>
              <a:off x="5823184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7" name="Google Shape;9637;ge493a3362c_3_622"/>
            <p:cNvSpPr/>
            <p:nvPr/>
          </p:nvSpPr>
          <p:spPr>
            <a:xfrm>
              <a:off x="5975892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8" name="Google Shape;9638;ge493a3362c_3_622"/>
            <p:cNvSpPr/>
            <p:nvPr/>
          </p:nvSpPr>
          <p:spPr>
            <a:xfrm>
              <a:off x="6128600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9" name="Google Shape;9639;ge493a3362c_3_622"/>
            <p:cNvSpPr/>
            <p:nvPr/>
          </p:nvSpPr>
          <p:spPr>
            <a:xfrm>
              <a:off x="6281308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0" name="Google Shape;9640;ge493a3362c_3_622"/>
            <p:cNvSpPr/>
            <p:nvPr/>
          </p:nvSpPr>
          <p:spPr>
            <a:xfrm>
              <a:off x="6434016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1" name="Google Shape;9641;ge493a3362c_3_622"/>
            <p:cNvSpPr/>
            <p:nvPr/>
          </p:nvSpPr>
          <p:spPr>
            <a:xfrm>
              <a:off x="6586725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2" name="Google Shape;9642;ge493a3362c_3_622"/>
            <p:cNvSpPr/>
            <p:nvPr/>
          </p:nvSpPr>
          <p:spPr>
            <a:xfrm>
              <a:off x="1700079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3" name="Google Shape;9643;ge493a3362c_3_622"/>
            <p:cNvSpPr/>
            <p:nvPr/>
          </p:nvSpPr>
          <p:spPr>
            <a:xfrm>
              <a:off x="1852787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4" name="Google Shape;9644;ge493a3362c_3_622"/>
            <p:cNvSpPr/>
            <p:nvPr/>
          </p:nvSpPr>
          <p:spPr>
            <a:xfrm>
              <a:off x="2005495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5" name="Google Shape;9645;ge493a3362c_3_622"/>
            <p:cNvSpPr/>
            <p:nvPr/>
          </p:nvSpPr>
          <p:spPr>
            <a:xfrm>
              <a:off x="2158203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6" name="Google Shape;9646;ge493a3362c_3_622"/>
            <p:cNvSpPr/>
            <p:nvPr/>
          </p:nvSpPr>
          <p:spPr>
            <a:xfrm>
              <a:off x="2310911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7" name="Google Shape;9647;ge493a3362c_3_622"/>
            <p:cNvSpPr/>
            <p:nvPr/>
          </p:nvSpPr>
          <p:spPr>
            <a:xfrm>
              <a:off x="2463620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8" name="Google Shape;9648;ge493a3362c_3_622"/>
            <p:cNvSpPr/>
            <p:nvPr/>
          </p:nvSpPr>
          <p:spPr>
            <a:xfrm>
              <a:off x="2616327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9" name="Google Shape;9649;ge493a3362c_3_622"/>
            <p:cNvSpPr/>
            <p:nvPr/>
          </p:nvSpPr>
          <p:spPr>
            <a:xfrm>
              <a:off x="2769036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0" name="Google Shape;9650;ge493a3362c_3_622"/>
            <p:cNvSpPr/>
            <p:nvPr/>
          </p:nvSpPr>
          <p:spPr>
            <a:xfrm>
              <a:off x="2921744" y="1097979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1" name="Google Shape;9651;ge493a3362c_3_622"/>
            <p:cNvSpPr/>
            <p:nvPr/>
          </p:nvSpPr>
          <p:spPr>
            <a:xfrm>
              <a:off x="3074447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2" name="Google Shape;9652;ge493a3362c_3_622"/>
            <p:cNvSpPr/>
            <p:nvPr/>
          </p:nvSpPr>
          <p:spPr>
            <a:xfrm>
              <a:off x="3227155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3" name="Google Shape;9653;ge493a3362c_3_622"/>
            <p:cNvSpPr/>
            <p:nvPr/>
          </p:nvSpPr>
          <p:spPr>
            <a:xfrm>
              <a:off x="3379863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4" name="Google Shape;9654;ge493a3362c_3_622"/>
            <p:cNvSpPr/>
            <p:nvPr/>
          </p:nvSpPr>
          <p:spPr>
            <a:xfrm>
              <a:off x="3532571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5" name="Google Shape;9655;ge493a3362c_3_622"/>
            <p:cNvSpPr/>
            <p:nvPr/>
          </p:nvSpPr>
          <p:spPr>
            <a:xfrm>
              <a:off x="3685280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6" name="Google Shape;9656;ge493a3362c_3_622"/>
            <p:cNvSpPr/>
            <p:nvPr/>
          </p:nvSpPr>
          <p:spPr>
            <a:xfrm>
              <a:off x="3837987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7" name="Google Shape;9657;ge493a3362c_3_622"/>
            <p:cNvSpPr/>
            <p:nvPr/>
          </p:nvSpPr>
          <p:spPr>
            <a:xfrm>
              <a:off x="3990696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8" name="Google Shape;9658;ge493a3362c_3_622"/>
            <p:cNvSpPr/>
            <p:nvPr/>
          </p:nvSpPr>
          <p:spPr>
            <a:xfrm>
              <a:off x="4143404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9" name="Google Shape;9659;ge493a3362c_3_622"/>
            <p:cNvSpPr/>
            <p:nvPr/>
          </p:nvSpPr>
          <p:spPr>
            <a:xfrm>
              <a:off x="4296113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0" name="Google Shape;9660;ge493a3362c_3_622"/>
            <p:cNvSpPr/>
            <p:nvPr/>
          </p:nvSpPr>
          <p:spPr>
            <a:xfrm>
              <a:off x="4448815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1" name="Google Shape;9661;ge493a3362c_3_622"/>
            <p:cNvSpPr/>
            <p:nvPr/>
          </p:nvSpPr>
          <p:spPr>
            <a:xfrm>
              <a:off x="4601523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2" name="Google Shape;9662;ge493a3362c_3_622"/>
            <p:cNvSpPr/>
            <p:nvPr/>
          </p:nvSpPr>
          <p:spPr>
            <a:xfrm>
              <a:off x="4754232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3" name="Google Shape;9663;ge493a3362c_3_622"/>
            <p:cNvSpPr/>
            <p:nvPr/>
          </p:nvSpPr>
          <p:spPr>
            <a:xfrm>
              <a:off x="4906940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4" name="Google Shape;9664;ge493a3362c_3_622"/>
            <p:cNvSpPr/>
            <p:nvPr/>
          </p:nvSpPr>
          <p:spPr>
            <a:xfrm>
              <a:off x="5059648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5" name="Google Shape;9665;ge493a3362c_3_622"/>
            <p:cNvSpPr/>
            <p:nvPr/>
          </p:nvSpPr>
          <p:spPr>
            <a:xfrm>
              <a:off x="5212356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6" name="Google Shape;9666;ge493a3362c_3_622"/>
            <p:cNvSpPr/>
            <p:nvPr/>
          </p:nvSpPr>
          <p:spPr>
            <a:xfrm>
              <a:off x="5365064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7" name="Google Shape;9667;ge493a3362c_3_622"/>
            <p:cNvSpPr/>
            <p:nvPr/>
          </p:nvSpPr>
          <p:spPr>
            <a:xfrm>
              <a:off x="5517773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8" name="Google Shape;9668;ge493a3362c_3_622"/>
            <p:cNvSpPr/>
            <p:nvPr/>
          </p:nvSpPr>
          <p:spPr>
            <a:xfrm>
              <a:off x="5670480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9" name="Google Shape;9669;ge493a3362c_3_622"/>
            <p:cNvSpPr/>
            <p:nvPr/>
          </p:nvSpPr>
          <p:spPr>
            <a:xfrm>
              <a:off x="5823184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0" name="Google Shape;9670;ge493a3362c_3_622"/>
            <p:cNvSpPr/>
            <p:nvPr/>
          </p:nvSpPr>
          <p:spPr>
            <a:xfrm>
              <a:off x="5975892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1" name="Google Shape;9671;ge493a3362c_3_622"/>
            <p:cNvSpPr/>
            <p:nvPr/>
          </p:nvSpPr>
          <p:spPr>
            <a:xfrm>
              <a:off x="6128600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2" name="Google Shape;9672;ge493a3362c_3_622"/>
            <p:cNvSpPr/>
            <p:nvPr/>
          </p:nvSpPr>
          <p:spPr>
            <a:xfrm>
              <a:off x="6281308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3" name="Google Shape;9673;ge493a3362c_3_622"/>
            <p:cNvSpPr/>
            <p:nvPr/>
          </p:nvSpPr>
          <p:spPr>
            <a:xfrm>
              <a:off x="2005495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4" name="Google Shape;9674;ge493a3362c_3_622"/>
            <p:cNvSpPr/>
            <p:nvPr/>
          </p:nvSpPr>
          <p:spPr>
            <a:xfrm>
              <a:off x="2158203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5" name="Google Shape;9675;ge493a3362c_3_622"/>
            <p:cNvSpPr/>
            <p:nvPr/>
          </p:nvSpPr>
          <p:spPr>
            <a:xfrm>
              <a:off x="2310911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6" name="Google Shape;9676;ge493a3362c_3_622"/>
            <p:cNvSpPr/>
            <p:nvPr/>
          </p:nvSpPr>
          <p:spPr>
            <a:xfrm>
              <a:off x="2463620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7" name="Google Shape;9677;ge493a3362c_3_622"/>
            <p:cNvSpPr/>
            <p:nvPr/>
          </p:nvSpPr>
          <p:spPr>
            <a:xfrm>
              <a:off x="2616327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8" name="Google Shape;9678;ge493a3362c_3_622"/>
            <p:cNvSpPr/>
            <p:nvPr/>
          </p:nvSpPr>
          <p:spPr>
            <a:xfrm>
              <a:off x="2769036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9" name="Google Shape;9679;ge493a3362c_3_622"/>
            <p:cNvSpPr/>
            <p:nvPr/>
          </p:nvSpPr>
          <p:spPr>
            <a:xfrm>
              <a:off x="2921744" y="1113249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0" name="Google Shape;9680;ge493a3362c_3_622"/>
            <p:cNvSpPr/>
            <p:nvPr/>
          </p:nvSpPr>
          <p:spPr>
            <a:xfrm>
              <a:off x="3074447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1" name="Google Shape;9681;ge493a3362c_3_622"/>
            <p:cNvSpPr/>
            <p:nvPr/>
          </p:nvSpPr>
          <p:spPr>
            <a:xfrm>
              <a:off x="3227155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2" name="Google Shape;9682;ge493a3362c_3_622"/>
            <p:cNvSpPr/>
            <p:nvPr/>
          </p:nvSpPr>
          <p:spPr>
            <a:xfrm>
              <a:off x="3379863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3" name="Google Shape;9683;ge493a3362c_3_622"/>
            <p:cNvSpPr/>
            <p:nvPr/>
          </p:nvSpPr>
          <p:spPr>
            <a:xfrm>
              <a:off x="3532571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4" name="Google Shape;9684;ge493a3362c_3_622"/>
            <p:cNvSpPr/>
            <p:nvPr/>
          </p:nvSpPr>
          <p:spPr>
            <a:xfrm>
              <a:off x="3685280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5" name="Google Shape;9685;ge493a3362c_3_622"/>
            <p:cNvSpPr/>
            <p:nvPr/>
          </p:nvSpPr>
          <p:spPr>
            <a:xfrm>
              <a:off x="3837987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6" name="Google Shape;9686;ge493a3362c_3_622"/>
            <p:cNvSpPr/>
            <p:nvPr/>
          </p:nvSpPr>
          <p:spPr>
            <a:xfrm>
              <a:off x="3990696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7" name="Google Shape;9687;ge493a3362c_3_622"/>
            <p:cNvSpPr/>
            <p:nvPr/>
          </p:nvSpPr>
          <p:spPr>
            <a:xfrm>
              <a:off x="4143404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8" name="Google Shape;9688;ge493a3362c_3_622"/>
            <p:cNvSpPr/>
            <p:nvPr/>
          </p:nvSpPr>
          <p:spPr>
            <a:xfrm>
              <a:off x="4296113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9" name="Google Shape;9689;ge493a3362c_3_622"/>
            <p:cNvSpPr/>
            <p:nvPr/>
          </p:nvSpPr>
          <p:spPr>
            <a:xfrm>
              <a:off x="4448815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0" name="Google Shape;9690;ge493a3362c_3_622"/>
            <p:cNvSpPr/>
            <p:nvPr/>
          </p:nvSpPr>
          <p:spPr>
            <a:xfrm>
              <a:off x="4601523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1" name="Google Shape;9691;ge493a3362c_3_622"/>
            <p:cNvSpPr/>
            <p:nvPr/>
          </p:nvSpPr>
          <p:spPr>
            <a:xfrm>
              <a:off x="4754232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2" name="Google Shape;9692;ge493a3362c_3_622"/>
            <p:cNvSpPr/>
            <p:nvPr/>
          </p:nvSpPr>
          <p:spPr>
            <a:xfrm>
              <a:off x="4906940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3" name="Google Shape;9693;ge493a3362c_3_622"/>
            <p:cNvSpPr/>
            <p:nvPr/>
          </p:nvSpPr>
          <p:spPr>
            <a:xfrm>
              <a:off x="5059648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4" name="Google Shape;9694;ge493a3362c_3_622"/>
            <p:cNvSpPr/>
            <p:nvPr/>
          </p:nvSpPr>
          <p:spPr>
            <a:xfrm>
              <a:off x="5212356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5" name="Google Shape;9695;ge493a3362c_3_622"/>
            <p:cNvSpPr/>
            <p:nvPr/>
          </p:nvSpPr>
          <p:spPr>
            <a:xfrm>
              <a:off x="5365064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6" name="Google Shape;9696;ge493a3362c_3_622"/>
            <p:cNvSpPr/>
            <p:nvPr/>
          </p:nvSpPr>
          <p:spPr>
            <a:xfrm>
              <a:off x="5517773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7" name="Google Shape;9697;ge493a3362c_3_622"/>
            <p:cNvSpPr/>
            <p:nvPr/>
          </p:nvSpPr>
          <p:spPr>
            <a:xfrm>
              <a:off x="5670480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8" name="Google Shape;9698;ge493a3362c_3_622"/>
            <p:cNvSpPr/>
            <p:nvPr/>
          </p:nvSpPr>
          <p:spPr>
            <a:xfrm>
              <a:off x="5823184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9" name="Google Shape;9699;ge493a3362c_3_622"/>
            <p:cNvSpPr/>
            <p:nvPr/>
          </p:nvSpPr>
          <p:spPr>
            <a:xfrm>
              <a:off x="5975892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0" name="Google Shape;9700;ge493a3362c_3_622"/>
            <p:cNvSpPr/>
            <p:nvPr/>
          </p:nvSpPr>
          <p:spPr>
            <a:xfrm>
              <a:off x="2466606" y="11285213"/>
              <a:ext cx="3124835" cy="23495"/>
            </a:xfrm>
            <a:custGeom>
              <a:avLst/>
              <a:gdLst/>
              <a:ahLst/>
              <a:cxnLst/>
              <a:rect l="l" t="t" r="r" b="b"/>
              <a:pathLst>
                <a:path w="3124835" h="23495" extrusionOk="0">
                  <a:moveTo>
                    <a:pt x="70358" y="23317"/>
                  </a:moveTo>
                  <a:lnTo>
                    <a:pt x="62179" y="11176"/>
                  </a:lnTo>
                  <a:lnTo>
                    <a:pt x="50038" y="2997"/>
                  </a:lnTo>
                  <a:lnTo>
                    <a:pt x="35179" y="0"/>
                  </a:lnTo>
                  <a:lnTo>
                    <a:pt x="20320" y="2997"/>
                  </a:lnTo>
                  <a:lnTo>
                    <a:pt x="8191" y="11176"/>
                  </a:lnTo>
                  <a:lnTo>
                    <a:pt x="0" y="23342"/>
                  </a:lnTo>
                  <a:lnTo>
                    <a:pt x="70358" y="23317"/>
                  </a:lnTo>
                  <a:close/>
                </a:path>
                <a:path w="3124835" h="23495" extrusionOk="0">
                  <a:moveTo>
                    <a:pt x="223062" y="23317"/>
                  </a:moveTo>
                  <a:lnTo>
                    <a:pt x="214884" y="11176"/>
                  </a:lnTo>
                  <a:lnTo>
                    <a:pt x="202755" y="2997"/>
                  </a:lnTo>
                  <a:lnTo>
                    <a:pt x="187883" y="0"/>
                  </a:lnTo>
                  <a:lnTo>
                    <a:pt x="173024" y="2997"/>
                  </a:lnTo>
                  <a:lnTo>
                    <a:pt x="160896" y="11176"/>
                  </a:lnTo>
                  <a:lnTo>
                    <a:pt x="152704" y="23342"/>
                  </a:lnTo>
                  <a:lnTo>
                    <a:pt x="223062" y="23317"/>
                  </a:lnTo>
                  <a:close/>
                </a:path>
                <a:path w="3124835" h="23495" extrusionOk="0">
                  <a:moveTo>
                    <a:pt x="375780" y="23317"/>
                  </a:moveTo>
                  <a:lnTo>
                    <a:pt x="367588" y="11176"/>
                  </a:lnTo>
                  <a:lnTo>
                    <a:pt x="355460" y="2997"/>
                  </a:lnTo>
                  <a:lnTo>
                    <a:pt x="340588" y="0"/>
                  </a:lnTo>
                  <a:lnTo>
                    <a:pt x="325742" y="2997"/>
                  </a:lnTo>
                  <a:lnTo>
                    <a:pt x="313601" y="11176"/>
                  </a:lnTo>
                  <a:lnTo>
                    <a:pt x="305422" y="23342"/>
                  </a:lnTo>
                  <a:lnTo>
                    <a:pt x="375780" y="23317"/>
                  </a:lnTo>
                  <a:close/>
                </a:path>
                <a:path w="3124835" h="23495" extrusionOk="0">
                  <a:moveTo>
                    <a:pt x="528485" y="23317"/>
                  </a:moveTo>
                  <a:lnTo>
                    <a:pt x="520306" y="11176"/>
                  </a:lnTo>
                  <a:lnTo>
                    <a:pt x="508165" y="2997"/>
                  </a:lnTo>
                  <a:lnTo>
                    <a:pt x="493306" y="0"/>
                  </a:lnTo>
                  <a:lnTo>
                    <a:pt x="478447" y="2997"/>
                  </a:lnTo>
                  <a:lnTo>
                    <a:pt x="466318" y="11176"/>
                  </a:lnTo>
                  <a:lnTo>
                    <a:pt x="458127" y="23342"/>
                  </a:lnTo>
                  <a:lnTo>
                    <a:pt x="528485" y="23317"/>
                  </a:lnTo>
                  <a:close/>
                </a:path>
                <a:path w="3124835" h="23495" extrusionOk="0">
                  <a:moveTo>
                    <a:pt x="681189" y="23317"/>
                  </a:moveTo>
                  <a:lnTo>
                    <a:pt x="673011" y="11176"/>
                  </a:lnTo>
                  <a:lnTo>
                    <a:pt x="660869" y="2997"/>
                  </a:lnTo>
                  <a:lnTo>
                    <a:pt x="646010" y="0"/>
                  </a:lnTo>
                  <a:lnTo>
                    <a:pt x="631151" y="2997"/>
                  </a:lnTo>
                  <a:lnTo>
                    <a:pt x="619010" y="11176"/>
                  </a:lnTo>
                  <a:lnTo>
                    <a:pt x="610831" y="23342"/>
                  </a:lnTo>
                  <a:lnTo>
                    <a:pt x="681189" y="23317"/>
                  </a:lnTo>
                  <a:close/>
                </a:path>
                <a:path w="3124835" h="23495" extrusionOk="0">
                  <a:moveTo>
                    <a:pt x="833894" y="23317"/>
                  </a:moveTo>
                  <a:lnTo>
                    <a:pt x="825715" y="11176"/>
                  </a:lnTo>
                  <a:lnTo>
                    <a:pt x="813587" y="2997"/>
                  </a:lnTo>
                  <a:lnTo>
                    <a:pt x="798728" y="0"/>
                  </a:lnTo>
                  <a:lnTo>
                    <a:pt x="783856" y="2997"/>
                  </a:lnTo>
                  <a:lnTo>
                    <a:pt x="771728" y="11176"/>
                  </a:lnTo>
                  <a:lnTo>
                    <a:pt x="763536" y="23342"/>
                  </a:lnTo>
                  <a:lnTo>
                    <a:pt x="833894" y="23317"/>
                  </a:lnTo>
                  <a:close/>
                </a:path>
                <a:path w="3124835" h="23495" extrusionOk="0">
                  <a:moveTo>
                    <a:pt x="986599" y="23317"/>
                  </a:moveTo>
                  <a:lnTo>
                    <a:pt x="978420" y="11176"/>
                  </a:lnTo>
                  <a:lnTo>
                    <a:pt x="966279" y="2997"/>
                  </a:lnTo>
                  <a:lnTo>
                    <a:pt x="951420" y="0"/>
                  </a:lnTo>
                  <a:lnTo>
                    <a:pt x="936561" y="2997"/>
                  </a:lnTo>
                  <a:lnTo>
                    <a:pt x="924433" y="11176"/>
                  </a:lnTo>
                  <a:lnTo>
                    <a:pt x="916241" y="23342"/>
                  </a:lnTo>
                  <a:lnTo>
                    <a:pt x="986599" y="23317"/>
                  </a:lnTo>
                  <a:close/>
                </a:path>
                <a:path w="3124835" h="23495" extrusionOk="0">
                  <a:moveTo>
                    <a:pt x="1139317" y="23317"/>
                  </a:moveTo>
                  <a:lnTo>
                    <a:pt x="1131125" y="11176"/>
                  </a:lnTo>
                  <a:lnTo>
                    <a:pt x="1118997" y="2997"/>
                  </a:lnTo>
                  <a:lnTo>
                    <a:pt x="1104125" y="0"/>
                  </a:lnTo>
                  <a:lnTo>
                    <a:pt x="1089279" y="2997"/>
                  </a:lnTo>
                  <a:lnTo>
                    <a:pt x="1077137" y="11176"/>
                  </a:lnTo>
                  <a:lnTo>
                    <a:pt x="1068959" y="23342"/>
                  </a:lnTo>
                  <a:lnTo>
                    <a:pt x="1139317" y="23317"/>
                  </a:lnTo>
                  <a:close/>
                </a:path>
                <a:path w="3124835" h="23495" extrusionOk="0">
                  <a:moveTo>
                    <a:pt x="1292021" y="23317"/>
                  </a:moveTo>
                  <a:lnTo>
                    <a:pt x="1283843" y="11176"/>
                  </a:lnTo>
                  <a:lnTo>
                    <a:pt x="1271701" y="2997"/>
                  </a:lnTo>
                  <a:lnTo>
                    <a:pt x="1256842" y="0"/>
                  </a:lnTo>
                  <a:lnTo>
                    <a:pt x="1241983" y="2997"/>
                  </a:lnTo>
                  <a:lnTo>
                    <a:pt x="1229842" y="11176"/>
                  </a:lnTo>
                  <a:lnTo>
                    <a:pt x="1221663" y="23342"/>
                  </a:lnTo>
                  <a:lnTo>
                    <a:pt x="1292021" y="23317"/>
                  </a:lnTo>
                  <a:close/>
                </a:path>
                <a:path w="3124835" h="23495" extrusionOk="0">
                  <a:moveTo>
                    <a:pt x="1444726" y="23317"/>
                  </a:moveTo>
                  <a:lnTo>
                    <a:pt x="1436547" y="11176"/>
                  </a:lnTo>
                  <a:lnTo>
                    <a:pt x="1424406" y="2997"/>
                  </a:lnTo>
                  <a:lnTo>
                    <a:pt x="1409547" y="0"/>
                  </a:lnTo>
                  <a:lnTo>
                    <a:pt x="1394688" y="2997"/>
                  </a:lnTo>
                  <a:lnTo>
                    <a:pt x="1382560" y="11176"/>
                  </a:lnTo>
                  <a:lnTo>
                    <a:pt x="1374368" y="23342"/>
                  </a:lnTo>
                  <a:lnTo>
                    <a:pt x="1444726" y="23317"/>
                  </a:lnTo>
                  <a:close/>
                </a:path>
                <a:path w="3124835" h="23495" extrusionOk="0">
                  <a:moveTo>
                    <a:pt x="1597431" y="23317"/>
                  </a:moveTo>
                  <a:lnTo>
                    <a:pt x="1589252" y="11176"/>
                  </a:lnTo>
                  <a:lnTo>
                    <a:pt x="1577124" y="2997"/>
                  </a:lnTo>
                  <a:lnTo>
                    <a:pt x="1562252" y="0"/>
                  </a:lnTo>
                  <a:lnTo>
                    <a:pt x="1547393" y="2997"/>
                  </a:lnTo>
                  <a:lnTo>
                    <a:pt x="1535264" y="11176"/>
                  </a:lnTo>
                  <a:lnTo>
                    <a:pt x="1527073" y="23342"/>
                  </a:lnTo>
                  <a:lnTo>
                    <a:pt x="1597431" y="23317"/>
                  </a:lnTo>
                  <a:close/>
                </a:path>
                <a:path w="3124835" h="23495" extrusionOk="0">
                  <a:moveTo>
                    <a:pt x="1750148" y="23317"/>
                  </a:moveTo>
                  <a:lnTo>
                    <a:pt x="1741957" y="11176"/>
                  </a:lnTo>
                  <a:lnTo>
                    <a:pt x="1729828" y="2997"/>
                  </a:lnTo>
                  <a:lnTo>
                    <a:pt x="1714957" y="0"/>
                  </a:lnTo>
                  <a:lnTo>
                    <a:pt x="1700110" y="2997"/>
                  </a:lnTo>
                  <a:lnTo>
                    <a:pt x="1687969" y="11176"/>
                  </a:lnTo>
                  <a:lnTo>
                    <a:pt x="1679790" y="23342"/>
                  </a:lnTo>
                  <a:lnTo>
                    <a:pt x="1750148" y="23317"/>
                  </a:lnTo>
                  <a:close/>
                </a:path>
                <a:path w="3124835" h="23495" extrusionOk="0">
                  <a:moveTo>
                    <a:pt x="1902853" y="23317"/>
                  </a:moveTo>
                  <a:lnTo>
                    <a:pt x="1894674" y="11176"/>
                  </a:lnTo>
                  <a:lnTo>
                    <a:pt x="1882533" y="2997"/>
                  </a:lnTo>
                  <a:lnTo>
                    <a:pt x="1867674" y="0"/>
                  </a:lnTo>
                  <a:lnTo>
                    <a:pt x="1852815" y="2997"/>
                  </a:lnTo>
                  <a:lnTo>
                    <a:pt x="1840687" y="11176"/>
                  </a:lnTo>
                  <a:lnTo>
                    <a:pt x="1832495" y="23342"/>
                  </a:lnTo>
                  <a:lnTo>
                    <a:pt x="1902853" y="23317"/>
                  </a:lnTo>
                  <a:close/>
                </a:path>
                <a:path w="3124835" h="23495" extrusionOk="0">
                  <a:moveTo>
                    <a:pt x="2055558" y="23317"/>
                  </a:moveTo>
                  <a:lnTo>
                    <a:pt x="2047379" y="11176"/>
                  </a:lnTo>
                  <a:lnTo>
                    <a:pt x="2035238" y="2997"/>
                  </a:lnTo>
                  <a:lnTo>
                    <a:pt x="2020379" y="0"/>
                  </a:lnTo>
                  <a:lnTo>
                    <a:pt x="2005520" y="2997"/>
                  </a:lnTo>
                  <a:lnTo>
                    <a:pt x="1993379" y="11176"/>
                  </a:lnTo>
                  <a:lnTo>
                    <a:pt x="1985200" y="23342"/>
                  </a:lnTo>
                  <a:lnTo>
                    <a:pt x="2055558" y="23317"/>
                  </a:lnTo>
                  <a:close/>
                </a:path>
                <a:path w="3124835" h="23495" extrusionOk="0">
                  <a:moveTo>
                    <a:pt x="2208263" y="23317"/>
                  </a:moveTo>
                  <a:lnTo>
                    <a:pt x="2200084" y="11176"/>
                  </a:lnTo>
                  <a:lnTo>
                    <a:pt x="2187956" y="2997"/>
                  </a:lnTo>
                  <a:lnTo>
                    <a:pt x="2173097" y="0"/>
                  </a:lnTo>
                  <a:lnTo>
                    <a:pt x="2158225" y="2997"/>
                  </a:lnTo>
                  <a:lnTo>
                    <a:pt x="2146096" y="11176"/>
                  </a:lnTo>
                  <a:lnTo>
                    <a:pt x="2137905" y="23342"/>
                  </a:lnTo>
                  <a:lnTo>
                    <a:pt x="2208263" y="23317"/>
                  </a:lnTo>
                  <a:close/>
                </a:path>
                <a:path w="3124835" h="23495" extrusionOk="0">
                  <a:moveTo>
                    <a:pt x="2360968" y="23317"/>
                  </a:moveTo>
                  <a:lnTo>
                    <a:pt x="2352789" y="11176"/>
                  </a:lnTo>
                  <a:lnTo>
                    <a:pt x="2340660" y="2997"/>
                  </a:lnTo>
                  <a:lnTo>
                    <a:pt x="2325801" y="0"/>
                  </a:lnTo>
                  <a:lnTo>
                    <a:pt x="2310942" y="2997"/>
                  </a:lnTo>
                  <a:lnTo>
                    <a:pt x="2298801" y="11176"/>
                  </a:lnTo>
                  <a:lnTo>
                    <a:pt x="2290610" y="23342"/>
                  </a:lnTo>
                  <a:lnTo>
                    <a:pt x="2360968" y="23317"/>
                  </a:lnTo>
                  <a:close/>
                </a:path>
                <a:path w="3124835" h="23495" extrusionOk="0">
                  <a:moveTo>
                    <a:pt x="2513685" y="23317"/>
                  </a:moveTo>
                  <a:lnTo>
                    <a:pt x="2505494" y="11176"/>
                  </a:lnTo>
                  <a:lnTo>
                    <a:pt x="2493365" y="2997"/>
                  </a:lnTo>
                  <a:lnTo>
                    <a:pt x="2478494" y="0"/>
                  </a:lnTo>
                  <a:lnTo>
                    <a:pt x="2463647" y="2997"/>
                  </a:lnTo>
                  <a:lnTo>
                    <a:pt x="2451506" y="11176"/>
                  </a:lnTo>
                  <a:lnTo>
                    <a:pt x="2443327" y="23342"/>
                  </a:lnTo>
                  <a:lnTo>
                    <a:pt x="2513685" y="23317"/>
                  </a:lnTo>
                  <a:close/>
                </a:path>
                <a:path w="3124835" h="23495" extrusionOk="0">
                  <a:moveTo>
                    <a:pt x="2666390" y="23317"/>
                  </a:moveTo>
                  <a:lnTo>
                    <a:pt x="2658211" y="11176"/>
                  </a:lnTo>
                  <a:lnTo>
                    <a:pt x="2646070" y="2997"/>
                  </a:lnTo>
                  <a:lnTo>
                    <a:pt x="2631211" y="0"/>
                  </a:lnTo>
                  <a:lnTo>
                    <a:pt x="2616352" y="2997"/>
                  </a:lnTo>
                  <a:lnTo>
                    <a:pt x="2604211" y="11176"/>
                  </a:lnTo>
                  <a:lnTo>
                    <a:pt x="2596032" y="23342"/>
                  </a:lnTo>
                  <a:lnTo>
                    <a:pt x="2666390" y="23317"/>
                  </a:lnTo>
                  <a:close/>
                </a:path>
                <a:path w="3124835" h="23495" extrusionOk="0">
                  <a:moveTo>
                    <a:pt x="2819095" y="23317"/>
                  </a:moveTo>
                  <a:lnTo>
                    <a:pt x="2810916" y="11176"/>
                  </a:lnTo>
                  <a:lnTo>
                    <a:pt x="2798775" y="2997"/>
                  </a:lnTo>
                  <a:lnTo>
                    <a:pt x="2783916" y="0"/>
                  </a:lnTo>
                  <a:lnTo>
                    <a:pt x="2769057" y="2997"/>
                  </a:lnTo>
                  <a:lnTo>
                    <a:pt x="2756928" y="11176"/>
                  </a:lnTo>
                  <a:lnTo>
                    <a:pt x="2748737" y="23342"/>
                  </a:lnTo>
                  <a:lnTo>
                    <a:pt x="2819095" y="23317"/>
                  </a:lnTo>
                  <a:close/>
                </a:path>
                <a:path w="3124835" h="23495" extrusionOk="0">
                  <a:moveTo>
                    <a:pt x="2971800" y="23317"/>
                  </a:moveTo>
                  <a:lnTo>
                    <a:pt x="2963621" y="11176"/>
                  </a:lnTo>
                  <a:lnTo>
                    <a:pt x="2951492" y="2997"/>
                  </a:lnTo>
                  <a:lnTo>
                    <a:pt x="2936621" y="0"/>
                  </a:lnTo>
                  <a:lnTo>
                    <a:pt x="2921762" y="2997"/>
                  </a:lnTo>
                  <a:lnTo>
                    <a:pt x="2909633" y="11176"/>
                  </a:lnTo>
                  <a:lnTo>
                    <a:pt x="2901442" y="23342"/>
                  </a:lnTo>
                  <a:lnTo>
                    <a:pt x="2971800" y="23317"/>
                  </a:lnTo>
                  <a:close/>
                </a:path>
                <a:path w="3124835" h="23495" extrusionOk="0">
                  <a:moveTo>
                    <a:pt x="3124517" y="23317"/>
                  </a:moveTo>
                  <a:lnTo>
                    <a:pt x="3116326" y="11176"/>
                  </a:lnTo>
                  <a:lnTo>
                    <a:pt x="3104197" y="2997"/>
                  </a:lnTo>
                  <a:lnTo>
                    <a:pt x="3089325" y="0"/>
                  </a:lnTo>
                  <a:lnTo>
                    <a:pt x="3074479" y="2997"/>
                  </a:lnTo>
                  <a:lnTo>
                    <a:pt x="3062338" y="11176"/>
                  </a:lnTo>
                  <a:lnTo>
                    <a:pt x="3054159" y="23342"/>
                  </a:lnTo>
                  <a:lnTo>
                    <a:pt x="3124517" y="23317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1" name="Google Shape;9701;ge493a3362c_3_622"/>
            <p:cNvSpPr/>
            <p:nvPr/>
          </p:nvSpPr>
          <p:spPr>
            <a:xfrm>
              <a:off x="13642495" y="557679"/>
              <a:ext cx="6461760" cy="1525270"/>
            </a:xfrm>
            <a:custGeom>
              <a:avLst/>
              <a:gdLst/>
              <a:ahLst/>
              <a:cxnLst/>
              <a:rect l="l" t="t" r="r" b="b"/>
              <a:pathLst>
                <a:path w="6461759" h="1525270" extrusionOk="0">
                  <a:moveTo>
                    <a:pt x="293205" y="0"/>
                  </a:moveTo>
                  <a:lnTo>
                    <a:pt x="0" y="1524956"/>
                  </a:lnTo>
                  <a:lnTo>
                    <a:pt x="6461604" y="1487548"/>
                  </a:lnTo>
                  <a:lnTo>
                    <a:pt x="6461604" y="191369"/>
                  </a:lnTo>
                  <a:lnTo>
                    <a:pt x="293205" y="0"/>
                  </a:lnTo>
                  <a:close/>
                </a:path>
              </a:pathLst>
            </a:custGeom>
            <a:solidFill>
              <a:srgbClr val="5A9EEC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2" name="Google Shape;9702;ge493a3362c_3_622"/>
            <p:cNvSpPr/>
            <p:nvPr/>
          </p:nvSpPr>
          <p:spPr>
            <a:xfrm>
              <a:off x="0" y="0"/>
              <a:ext cx="18114010" cy="1677035"/>
            </a:xfrm>
            <a:custGeom>
              <a:avLst/>
              <a:gdLst/>
              <a:ahLst/>
              <a:cxnLst/>
              <a:rect l="l" t="t" r="r" b="b"/>
              <a:pathLst>
                <a:path w="18114010" h="1677035" extrusionOk="0">
                  <a:moveTo>
                    <a:pt x="18113835" y="0"/>
                  </a:moveTo>
                  <a:lnTo>
                    <a:pt x="0" y="0"/>
                  </a:lnTo>
                  <a:lnTo>
                    <a:pt x="0" y="1676967"/>
                  </a:lnTo>
                  <a:lnTo>
                    <a:pt x="17491561" y="1676967"/>
                  </a:lnTo>
                  <a:lnTo>
                    <a:pt x="18113835" y="0"/>
                  </a:lnTo>
                  <a:close/>
                </a:path>
              </a:pathLst>
            </a:custGeom>
            <a:solidFill>
              <a:srgbClr val="2C3973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0"/>
                <a:buFont typeface="Arial"/>
                <a:buNone/>
              </a:pPr>
              <a:r>
                <a:rPr lang="it-IT" sz="2000" b="0" i="0" u="none" strike="noStrike" cap="none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rPr>
                <a:t> </a:t>
              </a:r>
              <a:endParaRPr dirty="0"/>
            </a:p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0"/>
                <a:buFont typeface="Arial"/>
                <a:buNone/>
              </a:pPr>
              <a:r>
                <a:rPr lang="it-IT" sz="2000" b="0" i="0" u="none" strike="noStrike" cap="none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rPr>
                <a:t>                      </a:t>
              </a:r>
              <a:r>
                <a:rPr lang="it-IT" sz="3000" b="1" i="0" u="none" strike="noStrike" cap="none" dirty="0">
                  <a:solidFill>
                    <a:schemeClr val="lt1"/>
                  </a:solidFill>
                </a:rPr>
                <a:t>   </a:t>
              </a:r>
              <a:r>
                <a:rPr lang="it-IT" sz="3000" b="1" dirty="0">
                  <a:solidFill>
                    <a:schemeClr val="lt1"/>
                  </a:solidFill>
                </a:rPr>
                <a:t>Marche </a:t>
              </a:r>
              <a:r>
                <a:rPr lang="it-IT" sz="3000" b="1" i="0" u="none" strike="noStrike" cap="none" dirty="0">
                  <a:solidFill>
                    <a:schemeClr val="lt1"/>
                  </a:solidFill>
                </a:rPr>
                <a:t> </a:t>
              </a:r>
              <a:endParaRPr sz="3000" b="1" i="0" u="none" strike="noStrike" cap="none" dirty="0">
                <a:solidFill>
                  <a:schemeClr val="lt1"/>
                </a:solidFill>
              </a:endParaRPr>
            </a:p>
          </p:txBody>
        </p:sp>
        <p:sp>
          <p:nvSpPr>
            <p:cNvPr id="9703" name="Google Shape;9703;ge493a3362c_3_622"/>
            <p:cNvSpPr/>
            <p:nvPr/>
          </p:nvSpPr>
          <p:spPr>
            <a:xfrm>
              <a:off x="17595850" y="3292475"/>
              <a:ext cx="2004295" cy="578857"/>
            </a:xfrm>
            <a:prstGeom prst="rect">
              <a:avLst/>
            </a:prstGeom>
            <a:blipFill rotWithShape="1">
              <a:blip r:embed="rId12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9704" name="Google Shape;9704;ge493a3362c_3_622" descr="logo istud.png"/>
          <p:cNvPicPr preferRelativeResize="0"/>
          <p:nvPr/>
        </p:nvPicPr>
        <p:blipFill rotWithShape="1">
          <a:blip r:embed="rId13">
            <a:alphaModFix/>
          </a:blip>
          <a:srcRect/>
          <a:stretch/>
        </p:blipFill>
        <p:spPr>
          <a:xfrm>
            <a:off x="6558078" y="194458"/>
            <a:ext cx="3818608" cy="591459"/>
          </a:xfrm>
          <a:prstGeom prst="rect">
            <a:avLst/>
          </a:prstGeom>
          <a:noFill/>
          <a:ln>
            <a:noFill/>
          </a:ln>
        </p:spPr>
      </p:pic>
      <p:sp>
        <p:nvSpPr>
          <p:cNvPr id="9705" name="Google Shape;9705;ge493a3362c_3_622"/>
          <p:cNvSpPr txBox="1"/>
          <p:nvPr/>
        </p:nvSpPr>
        <p:spPr>
          <a:xfrm>
            <a:off x="839416" y="1628800"/>
            <a:ext cx="4047564" cy="42780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>
              <a:buSzPts val="1600"/>
            </a:pPr>
            <a:r>
              <a:rPr lang="it-IT" sz="1600" u="sng" dirty="0">
                <a:solidFill>
                  <a:schemeClr val="bg2"/>
                </a:solidFill>
                <a:latin typeface="+mj-lt"/>
                <a:cs typeface="Times New Roman" pitchFamily="18" charset="0"/>
              </a:rPr>
              <a:t>Nuovo percorso di telemedicina</a:t>
            </a:r>
            <a:endParaRPr lang="it-IT" sz="1600" u="sng" dirty="0">
              <a:solidFill>
                <a:schemeClr val="bg2"/>
              </a:solidFill>
              <a:latin typeface="+mj-lt"/>
              <a:ea typeface="Times New Roman"/>
              <a:cs typeface="Times New Roman" pitchFamily="18" charset="0"/>
              <a:sym typeface="Times New Roman"/>
            </a:endParaRPr>
          </a:p>
          <a:p>
            <a:pPr lvl="0">
              <a:buSzPts val="1600"/>
            </a:pPr>
            <a:endParaRPr sz="1600" b="0" i="0" u="sng" strike="noStrike" cap="none" dirty="0">
              <a:solidFill>
                <a:schemeClr val="bg2"/>
              </a:solidFill>
              <a:latin typeface="+mj-lt"/>
              <a:ea typeface="Times New Roman"/>
              <a:cs typeface="Times New Roman" pitchFamily="18" charset="0"/>
              <a:sym typeface="Times New Roman"/>
            </a:endParaRPr>
          </a:p>
          <a:p>
            <a:pPr marL="285750" lvl="0" indent="-285750">
              <a:buSzPts val="1600"/>
              <a:buFont typeface="Arial"/>
              <a:buChar char="•"/>
            </a:pPr>
            <a:r>
              <a:rPr lang="it-IT" sz="1600" dirty="0">
                <a:solidFill>
                  <a:schemeClr val="bg2"/>
                </a:solidFill>
                <a:latin typeface="+mj-lt"/>
                <a:cs typeface="Times New Roman" pitchFamily="18" charset="0"/>
              </a:rPr>
              <a:t>Piattaforma unica regionale di Telemedicina integrata con la rete informativa sanitaria ed amministrativa del Sistema sanitario regionale</a:t>
            </a:r>
          </a:p>
          <a:p>
            <a:pPr marL="285750" lvl="0" indent="-285750">
              <a:buSzPts val="1600"/>
            </a:pPr>
            <a:endParaRPr lang="it-IT" sz="1600" dirty="0">
              <a:solidFill>
                <a:schemeClr val="bg2"/>
              </a:solidFill>
              <a:latin typeface="+mj-lt"/>
              <a:cs typeface="Times New Roman" pitchFamily="18" charset="0"/>
            </a:endParaRPr>
          </a:p>
          <a:p>
            <a:pPr marL="342900" lvl="0" indent="-342900">
              <a:buSzPts val="1600"/>
            </a:pPr>
            <a:endParaRPr lang="it-IT" sz="1600" dirty="0">
              <a:solidFill>
                <a:schemeClr val="bg2"/>
              </a:solidFill>
              <a:latin typeface="+mj-lt"/>
              <a:cs typeface="Times New Roman" pitchFamily="18" charset="0"/>
            </a:endParaRPr>
          </a:p>
          <a:p>
            <a:pPr marL="342900" lvl="0" indent="-342900">
              <a:buSzPts val="1600"/>
              <a:buFont typeface="+mj-lt"/>
              <a:buAutoNum type="arabicPeriod"/>
            </a:pPr>
            <a:r>
              <a:rPr lang="it-IT" sz="1600" dirty="0">
                <a:solidFill>
                  <a:schemeClr val="bg2"/>
                </a:solidFill>
                <a:latin typeface="+mj-lt"/>
                <a:cs typeface="Times New Roman" pitchFamily="18" charset="0"/>
              </a:rPr>
              <a:t>metodologia di </a:t>
            </a:r>
            <a:r>
              <a:rPr lang="it-IT" sz="1600" dirty="0" err="1">
                <a:solidFill>
                  <a:schemeClr val="bg2"/>
                </a:solidFill>
                <a:latin typeface="+mj-lt"/>
                <a:cs typeface="Times New Roman" pitchFamily="18" charset="0"/>
              </a:rPr>
              <a:t>assessment</a:t>
            </a:r>
            <a:r>
              <a:rPr lang="it-IT" sz="1600" dirty="0">
                <a:solidFill>
                  <a:schemeClr val="bg2"/>
                </a:solidFill>
                <a:latin typeface="+mj-lt"/>
                <a:cs typeface="Times New Roman" pitchFamily="18" charset="0"/>
              </a:rPr>
              <a:t> rigorosa, di utilizzo per le attività di telemedicina</a:t>
            </a:r>
            <a:r>
              <a:rPr lang="it-IT" sz="1600" b="0" i="0" u="none" strike="noStrike" cap="none" dirty="0">
                <a:solidFill>
                  <a:schemeClr val="bg2"/>
                </a:solidFill>
                <a:latin typeface="+mj-lt"/>
                <a:ea typeface="Times New Roman"/>
                <a:cs typeface="Times New Roman" pitchFamily="18" charset="0"/>
                <a:sym typeface="Times New Roman"/>
              </a:rPr>
              <a:t>.</a:t>
            </a:r>
            <a:endParaRPr sz="1600" dirty="0">
              <a:solidFill>
                <a:schemeClr val="bg2"/>
              </a:solidFill>
              <a:latin typeface="+mj-lt"/>
              <a:cs typeface="Times New Roman" pitchFamily="18" charset="0"/>
            </a:endParaRPr>
          </a:p>
          <a:p>
            <a:pPr marL="342900" lvl="0" indent="-342900">
              <a:buSzPts val="1600"/>
              <a:buFont typeface="+mj-lt"/>
              <a:buAutoNum type="arabicPeriod"/>
            </a:pPr>
            <a:r>
              <a:rPr lang="it-IT" sz="1600" dirty="0">
                <a:solidFill>
                  <a:schemeClr val="bg2"/>
                </a:solidFill>
                <a:latin typeface="+mj-lt"/>
                <a:cs typeface="Times New Roman" pitchFamily="18" charset="0"/>
              </a:rPr>
              <a:t>all’individuazione di standard e protocolli</a:t>
            </a:r>
          </a:p>
          <a:p>
            <a:pPr marL="342900" lvl="0" indent="-342900">
              <a:buSzPts val="1600"/>
              <a:buFont typeface="+mj-lt"/>
              <a:buAutoNum type="arabicPeriod"/>
            </a:pPr>
            <a:r>
              <a:rPr lang="it-IT" sz="1600" dirty="0">
                <a:solidFill>
                  <a:schemeClr val="bg2"/>
                </a:solidFill>
                <a:latin typeface="+mj-lt"/>
                <a:cs typeface="Times New Roman" pitchFamily="18" charset="0"/>
              </a:rPr>
              <a:t>identificazione di strumenti amministrativi per il governo e la rendicontazione di servizi di telemedicina</a:t>
            </a:r>
          </a:p>
          <a:p>
            <a:pPr marL="285750" lvl="0" indent="-285750">
              <a:buSzPts val="1600"/>
            </a:pPr>
            <a:endParaRPr lang="it-IT" sz="1600" dirty="0"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428" name="Connettore 2 1427"/>
          <p:cNvCxnSpPr/>
          <p:nvPr/>
        </p:nvCxnSpPr>
        <p:spPr>
          <a:xfrm>
            <a:off x="2351584" y="3212976"/>
            <a:ext cx="0" cy="360040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2" name="Connettore 2 1431"/>
          <p:cNvCxnSpPr/>
          <p:nvPr/>
        </p:nvCxnSpPr>
        <p:spPr>
          <a:xfrm>
            <a:off x="9048328" y="2132856"/>
            <a:ext cx="0" cy="360040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34" name="Immagine 1433" descr="telem.png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960096" y="2996952"/>
            <a:ext cx="4203075" cy="2836026"/>
          </a:xfrm>
          <a:prstGeom prst="rect">
            <a:avLst/>
          </a:prstGeom>
        </p:spPr>
      </p:pic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2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59" name="Google Shape;8259;ge493a3362c_3_603"/>
          <p:cNvSpPr txBox="1">
            <a:spLocks noGrp="1"/>
          </p:cNvSpPr>
          <p:nvPr>
            <p:ph type="body" idx="1"/>
          </p:nvPr>
        </p:nvSpPr>
        <p:spPr>
          <a:xfrm>
            <a:off x="181775" y="1553375"/>
            <a:ext cx="6130800" cy="448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SzPts val="1700"/>
              <a:buNone/>
            </a:pPr>
            <a:endParaRPr/>
          </a:p>
        </p:txBody>
      </p:sp>
      <p:sp>
        <p:nvSpPr>
          <p:cNvPr id="8260" name="Google Shape;8260;ge493a3362c_3_603"/>
          <p:cNvSpPr txBox="1">
            <a:spLocks noGrp="1"/>
          </p:cNvSpPr>
          <p:nvPr>
            <p:ph type="body" idx="2"/>
          </p:nvPr>
        </p:nvSpPr>
        <p:spPr>
          <a:xfrm>
            <a:off x="6538200" y="1636000"/>
            <a:ext cx="5211300" cy="440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SzPts val="1700"/>
              <a:buNone/>
            </a:pPr>
            <a:r>
              <a:rPr lang="it-IT" sz="2000" dirty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La piattaforma </a:t>
            </a:r>
            <a:r>
              <a:rPr lang="it-IT" sz="2000" dirty="0" err="1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Medicloud</a:t>
            </a:r>
            <a:r>
              <a:rPr lang="it-IT" sz="2000" dirty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it-IT" sz="2000" dirty="0">
                <a:solidFill>
                  <a:srgbClr val="404040"/>
                </a:solidFill>
                <a:latin typeface="Arial"/>
                <a:ea typeface="Arial"/>
                <a:cs typeface="Arial"/>
                <a:sym typeface="Arial"/>
              </a:rPr>
              <a:t>informatizza il sistema di gestione del paziente per un scambio rapido  e puntuale delle informazioni</a:t>
            </a:r>
            <a:endParaRPr sz="2000" dirty="0">
              <a:solidFill>
                <a:srgbClr val="404040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lvl="0" indent="0" algn="l" rtl="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SzPts val="1700"/>
              <a:buNone/>
            </a:pPr>
            <a:r>
              <a:rPr lang="it-IT" sz="2000" dirty="0" err="1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Medihome</a:t>
            </a:r>
            <a:r>
              <a:rPr lang="it-IT" sz="2000" dirty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it-IT" sz="2000" dirty="0">
                <a:solidFill>
                  <a:srgbClr val="404040"/>
                </a:solidFill>
                <a:latin typeface="Arial"/>
                <a:ea typeface="Arial"/>
                <a:cs typeface="Arial"/>
                <a:sym typeface="Arial"/>
              </a:rPr>
              <a:t>per la gestione di residenze private (RSA), sanità territoriale pubblica (ASL), e privata (cooperative) e per la telemedicina, ideale per la teleassistenza dei pazienti direttamente dal loro domicilio</a:t>
            </a:r>
            <a:endParaRPr sz="2000" dirty="0">
              <a:solidFill>
                <a:srgbClr val="404040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SzPts val="1700"/>
              <a:buNone/>
            </a:pPr>
            <a:endParaRPr dirty="0"/>
          </a:p>
        </p:txBody>
      </p:sp>
      <p:sp>
        <p:nvSpPr>
          <p:cNvPr id="8261" name="Google Shape;8261;ge493a3362c_3_603"/>
          <p:cNvSpPr/>
          <p:nvPr/>
        </p:nvSpPr>
        <p:spPr>
          <a:xfrm>
            <a:off x="0" y="950495"/>
            <a:ext cx="6887688" cy="5907504"/>
          </a:xfrm>
          <a:prstGeom prst="rect">
            <a:avLst/>
          </a:prstGeom>
          <a:blipFill rotWithShape="1">
            <a:blip r:embed="rId3">
              <a:alphaModFix/>
            </a:blip>
            <a:stretch>
              <a:fillRect/>
            </a:stretch>
          </a:blip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endParaRPr sz="2000" b="0" i="0" u="none" strike="noStrike" cap="none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endParaRPr sz="2000" b="0" i="0" u="none" strike="noStrike" cap="none" dirty="0">
              <a:solidFill>
                <a:schemeClr val="bg2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rPr lang="it-IT" sz="2000" b="0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 Istituzione della centrale operativa di telemedicina</a:t>
            </a:r>
            <a:endParaRPr dirty="0">
              <a:solidFill>
                <a:schemeClr val="bg2"/>
              </a:solidFill>
            </a:endParaRPr>
          </a:p>
          <a:p>
            <a:pPr marL="457200" marR="0" lvl="0" indent="-3556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●"/>
            </a:pPr>
            <a:r>
              <a:rPr lang="it-IT" sz="2000" b="0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´</a:t>
            </a:r>
            <a:r>
              <a:rPr lang="it-IT" sz="2000" b="0" i="0" u="none" strike="noStrike" cap="none" dirty="0" err="1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Aress</a:t>
            </a:r>
            <a:r>
              <a:rPr lang="it-IT" sz="2000" b="0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 puglia finanzia l’infrastruttura informativo-tecnologica e per l’</a:t>
            </a:r>
            <a:r>
              <a:rPr lang="it-IT" sz="2000" b="0" i="0" u="none" strike="noStrike" cap="none" dirty="0" err="1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approvigionamento</a:t>
            </a:r>
            <a:r>
              <a:rPr lang="it-IT" sz="2000" b="0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 dell’hardware periferico</a:t>
            </a:r>
            <a:endParaRPr dirty="0">
              <a:solidFill>
                <a:schemeClr val="bg2"/>
              </a:solidFill>
            </a:endParaRPr>
          </a:p>
          <a:p>
            <a:pPr marL="457200" marR="0" lvl="0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Char char="●"/>
            </a:pPr>
            <a:r>
              <a:rPr lang="it-IT" sz="2000" b="0" i="0" u="none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´Contributo del gruppo Loran, azienda informatica mediante piattaforma </a:t>
            </a:r>
            <a:r>
              <a:rPr lang="it-IT" sz="2000" b="0" i="0" u="sng" strike="noStrike" cap="none" dirty="0" err="1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Medicloud</a:t>
            </a:r>
            <a:r>
              <a:rPr lang="it-IT" sz="2000" b="0" i="0" u="sng" strike="noStrike" cap="none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 e </a:t>
            </a:r>
            <a:r>
              <a:rPr lang="it-IT" sz="2000" b="0" i="0" u="sng" strike="noStrike" cap="none" dirty="0" err="1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Medihome</a:t>
            </a:r>
            <a:endParaRPr sz="2000" b="0" i="0" u="sng" strike="noStrike" cap="none" dirty="0">
              <a:solidFill>
                <a:schemeClr val="bg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62" name="Google Shape;8262;ge493a3362c_3_603"/>
          <p:cNvSpPr/>
          <p:nvPr/>
        </p:nvSpPr>
        <p:spPr>
          <a:xfrm>
            <a:off x="8285266" y="147391"/>
            <a:ext cx="3918417" cy="924925"/>
          </a:xfrm>
          <a:custGeom>
            <a:avLst/>
            <a:gdLst/>
            <a:ahLst/>
            <a:cxnLst/>
            <a:rect l="l" t="t" r="r" b="b"/>
            <a:pathLst>
              <a:path w="6461759" h="1525270" extrusionOk="0">
                <a:moveTo>
                  <a:pt x="293205" y="0"/>
                </a:moveTo>
                <a:lnTo>
                  <a:pt x="0" y="1524956"/>
                </a:lnTo>
                <a:lnTo>
                  <a:pt x="6461604" y="1487548"/>
                </a:lnTo>
                <a:lnTo>
                  <a:pt x="6461604" y="191369"/>
                </a:lnTo>
                <a:lnTo>
                  <a:pt x="293205" y="0"/>
                </a:lnTo>
                <a:close/>
              </a:path>
            </a:pathLst>
          </a:custGeom>
          <a:solidFill>
            <a:srgbClr val="5A9EEC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92"/>
              <a:buFont typeface="Arial"/>
              <a:buNone/>
            </a:pPr>
            <a:endParaRPr sz="1092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63" name="Google Shape;8263;ge493a3362c_3_603"/>
          <p:cNvSpPr/>
          <p:nvPr/>
        </p:nvSpPr>
        <p:spPr>
          <a:xfrm>
            <a:off x="0" y="-16168"/>
            <a:ext cx="10053276" cy="951717"/>
          </a:xfrm>
          <a:custGeom>
            <a:avLst/>
            <a:gdLst/>
            <a:ahLst/>
            <a:cxnLst/>
            <a:rect l="l" t="t" r="r" b="b"/>
            <a:pathLst>
              <a:path w="18114010" h="1677035" extrusionOk="0">
                <a:moveTo>
                  <a:pt x="18113835" y="0"/>
                </a:moveTo>
                <a:lnTo>
                  <a:pt x="0" y="0"/>
                </a:lnTo>
                <a:lnTo>
                  <a:pt x="0" y="1676967"/>
                </a:lnTo>
                <a:lnTo>
                  <a:pt x="17491561" y="1676967"/>
                </a:lnTo>
                <a:lnTo>
                  <a:pt x="18113835" y="0"/>
                </a:lnTo>
                <a:close/>
              </a:path>
            </a:pathLst>
          </a:custGeom>
          <a:solidFill>
            <a:srgbClr val="2C3973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700"/>
              <a:buFont typeface="Arial"/>
              <a:buNone/>
            </a:pPr>
            <a:r>
              <a:rPr lang="it-IT" sz="3700" b="1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       Puglia </a:t>
            </a:r>
            <a:br>
              <a:rPr lang="it-IT" sz="3700" b="1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lang="it-IT" sz="3700" b="1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endParaRPr sz="3700" b="1" i="0" u="none" strike="noStrike" cap="none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8264" name="Google Shape;8264;ge493a3362c_3_603" descr="logo istud.png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5745200" y="163957"/>
            <a:ext cx="3818608" cy="59145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70" name="Google Shape;8270;ge493a3362c_3_613"/>
          <p:cNvSpPr txBox="1">
            <a:spLocks noGrp="1"/>
          </p:cNvSpPr>
          <p:nvPr>
            <p:ph type="title"/>
          </p:nvPr>
        </p:nvSpPr>
        <p:spPr>
          <a:xfrm>
            <a:off x="234600" y="153600"/>
            <a:ext cx="9374100" cy="72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 fontScale="90000"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ct val="111111"/>
              <a:buNone/>
            </a:pPr>
            <a:r>
              <a:rPr lang="it-IT"/>
              <a:t>Puglia</a:t>
            </a:r>
            <a:endParaRPr/>
          </a:p>
        </p:txBody>
      </p:sp>
      <p:sp>
        <p:nvSpPr>
          <p:cNvPr id="8271" name="Google Shape;8271;ge493a3362c_3_613"/>
          <p:cNvSpPr txBox="1">
            <a:spLocks noGrp="1"/>
          </p:cNvSpPr>
          <p:nvPr>
            <p:ph type="body" idx="2"/>
          </p:nvPr>
        </p:nvSpPr>
        <p:spPr>
          <a:xfrm>
            <a:off x="7101444" y="1619475"/>
            <a:ext cx="4367256" cy="442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SzPts val="1700"/>
              <a:buNone/>
            </a:pPr>
            <a:r>
              <a:rPr lang="it-IT">
                <a:solidFill>
                  <a:srgbClr val="404040"/>
                </a:solidFill>
                <a:latin typeface="Arial"/>
                <a:ea typeface="Arial"/>
                <a:cs typeface="Arial"/>
                <a:sym typeface="Arial"/>
              </a:rPr>
              <a:t>Diagnosi e valutazione del rischio per la salute, sistemi di supporto alle decisioni cliniche (cDSS) e gestione dell’auto-cura, attraverso la prevenzione, la diagnosi precoce e gli studi sulla salute della popolazione che consentano di ottimizzare e personalizzare il percorso di cura, con l’adattamento e l’ottimizzazione automatica dei dispositivi remoti di monitoraggio/riabilitazione (in un ambiente Intelligente). </a:t>
            </a:r>
            <a:endParaRPr/>
          </a:p>
        </p:txBody>
      </p:sp>
      <p:sp>
        <p:nvSpPr>
          <p:cNvPr id="8272" name="Google Shape;8272;ge493a3362c_3_613"/>
          <p:cNvSpPr txBox="1">
            <a:spLocks noGrp="1"/>
          </p:cNvSpPr>
          <p:nvPr>
            <p:ph type="body" idx="1"/>
          </p:nvPr>
        </p:nvSpPr>
        <p:spPr>
          <a:xfrm>
            <a:off x="1" y="1029601"/>
            <a:ext cx="5272644" cy="5828399"/>
          </a:xfrm>
          <a:prstGeom prst="rect">
            <a:avLst/>
          </a:prstGeom>
          <a:blipFill rotWithShape="1">
            <a:blip r:embed="rId3">
              <a:alphaModFix/>
            </a:blip>
            <a:stretch>
              <a:fillRect/>
            </a:stretch>
          </a:blip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</a:pPr>
            <a:r>
              <a:rPr lang="it-IT"/>
              <a:t> </a:t>
            </a:r>
            <a:r>
              <a:rPr lang="it-IT" sz="1800"/>
              <a:t>Progetto Talisman</a:t>
            </a:r>
            <a:endParaRPr sz="1800"/>
          </a:p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</a:pPr>
            <a:r>
              <a:rPr lang="it-IT" sz="1800">
                <a:latin typeface="Times New Roman"/>
                <a:ea typeface="Times New Roman"/>
                <a:cs typeface="Times New Roman"/>
                <a:sym typeface="Times New Roman"/>
              </a:rPr>
              <a:t> (Tecnologie di Assistenza personalizzata per il Miglioramento della qualità     della vita) </a:t>
            </a:r>
            <a:endParaRPr/>
          </a:p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</a:pPr>
            <a:endParaRPr sz="1800"/>
          </a:p>
          <a:p>
            <a:pPr marL="457200" lvl="0" indent="-3365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700"/>
              <a:buChar char="●"/>
            </a:pPr>
            <a:r>
              <a:rPr lang="it-IT" sz="1800">
                <a:latin typeface="Times New Roman"/>
                <a:ea typeface="Times New Roman"/>
                <a:cs typeface="Times New Roman"/>
                <a:sym typeface="Times New Roman"/>
              </a:rPr>
              <a:t>La Regione Puglia ha cofinanziato unitamente alla società Dedalus Italia un progetto di gestione della continuità di cura, denominato </a:t>
            </a:r>
            <a:r>
              <a:rPr lang="it-IT" sz="1800" b="1">
                <a:latin typeface="Times New Roman"/>
                <a:ea typeface="Times New Roman"/>
                <a:cs typeface="Times New Roman"/>
                <a:sym typeface="Times New Roman"/>
              </a:rPr>
              <a:t>“</a:t>
            </a:r>
            <a:r>
              <a:rPr lang="it-IT" sz="1800">
                <a:latin typeface="Times New Roman"/>
                <a:ea typeface="Times New Roman"/>
                <a:cs typeface="Times New Roman"/>
                <a:sym typeface="Times New Roman"/>
              </a:rPr>
              <a:t>Human Life Cycle Management– HLCM”</a:t>
            </a:r>
            <a:endParaRPr/>
          </a:p>
          <a:p>
            <a:pPr marL="457200" lvl="0" indent="-3365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700"/>
              <a:buChar char="●"/>
            </a:pPr>
            <a:r>
              <a:rPr lang="it-IT" sz="1800">
                <a:latin typeface="Times New Roman"/>
                <a:ea typeface="Times New Roman"/>
                <a:cs typeface="Times New Roman"/>
                <a:sym typeface="Times New Roman"/>
              </a:rPr>
              <a:t>si focalizza sulla pianificazione trasversale dei percorsi socio-assistenziali dei cittadini e sulla gestione delle varie componenti della salute e sulla ottimizzazione della governance in termini di efficacia ed efficienza</a:t>
            </a:r>
            <a:endParaRPr/>
          </a:p>
          <a:p>
            <a:pPr marL="457200" lvl="0" indent="-228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</a:pPr>
            <a:endParaRPr/>
          </a:p>
        </p:txBody>
      </p:sp>
      <p:sp>
        <p:nvSpPr>
          <p:cNvPr id="8273" name="Google Shape;8273;ge493a3362c_3_613"/>
          <p:cNvSpPr/>
          <p:nvPr/>
        </p:nvSpPr>
        <p:spPr>
          <a:xfrm>
            <a:off x="8273249" y="245631"/>
            <a:ext cx="3918417" cy="924925"/>
          </a:xfrm>
          <a:custGeom>
            <a:avLst/>
            <a:gdLst/>
            <a:ahLst/>
            <a:cxnLst/>
            <a:rect l="l" t="t" r="r" b="b"/>
            <a:pathLst>
              <a:path w="6461759" h="1525270" extrusionOk="0">
                <a:moveTo>
                  <a:pt x="293205" y="0"/>
                </a:moveTo>
                <a:lnTo>
                  <a:pt x="0" y="1524956"/>
                </a:lnTo>
                <a:lnTo>
                  <a:pt x="6461604" y="1487548"/>
                </a:lnTo>
                <a:lnTo>
                  <a:pt x="6461604" y="191369"/>
                </a:lnTo>
                <a:lnTo>
                  <a:pt x="293205" y="0"/>
                </a:lnTo>
                <a:close/>
              </a:path>
            </a:pathLst>
          </a:custGeom>
          <a:solidFill>
            <a:srgbClr val="5A9EEC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92"/>
              <a:buFont typeface="Arial"/>
              <a:buNone/>
            </a:pPr>
            <a:endParaRPr sz="1092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74" name="Google Shape;8274;ge493a3362c_3_613"/>
          <p:cNvSpPr/>
          <p:nvPr/>
        </p:nvSpPr>
        <p:spPr>
          <a:xfrm>
            <a:off x="0" y="12645"/>
            <a:ext cx="10984353" cy="1016956"/>
          </a:xfrm>
          <a:custGeom>
            <a:avLst/>
            <a:gdLst/>
            <a:ahLst/>
            <a:cxnLst/>
            <a:rect l="l" t="t" r="r" b="b"/>
            <a:pathLst>
              <a:path w="18114010" h="1677035" extrusionOk="0">
                <a:moveTo>
                  <a:pt x="18113835" y="0"/>
                </a:moveTo>
                <a:lnTo>
                  <a:pt x="0" y="0"/>
                </a:lnTo>
                <a:lnTo>
                  <a:pt x="0" y="1676967"/>
                </a:lnTo>
                <a:lnTo>
                  <a:pt x="17491561" y="1676967"/>
                </a:lnTo>
                <a:lnTo>
                  <a:pt x="18113835" y="0"/>
                </a:lnTo>
                <a:close/>
              </a:path>
            </a:pathLst>
          </a:custGeom>
          <a:solidFill>
            <a:srgbClr val="2C3973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r>
              <a:rPr lang="it-IT"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r>
              <a:rPr lang="it-IT" sz="24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     </a:t>
            </a:r>
            <a:r>
              <a:rPr lang="it-IT" sz="30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   Puglia</a:t>
            </a:r>
            <a:r>
              <a:rPr lang="it-IT" sz="30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endParaRPr sz="30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8275" name="Google Shape;8275;ge493a3362c_3_613" descr="logo istud.png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6126949" y="213271"/>
            <a:ext cx="3818608" cy="59145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81" name="Google Shape;8281;ge493a3362c_3_622"/>
          <p:cNvSpPr txBox="1">
            <a:spLocks noGrp="1"/>
          </p:cNvSpPr>
          <p:nvPr>
            <p:ph type="title"/>
          </p:nvPr>
        </p:nvSpPr>
        <p:spPr>
          <a:xfrm>
            <a:off x="429650" y="115675"/>
            <a:ext cx="10683000" cy="10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</a:pPr>
            <a:r>
              <a:rPr lang="it-IT"/>
              <a:t>Sicilia</a:t>
            </a:r>
            <a:endParaRPr/>
          </a:p>
        </p:txBody>
      </p:sp>
      <p:sp>
        <p:nvSpPr>
          <p:cNvPr id="8282" name="Google Shape;8282;ge493a3362c_3_622"/>
          <p:cNvSpPr txBox="1">
            <a:spLocks noGrp="1"/>
          </p:cNvSpPr>
          <p:nvPr>
            <p:ph type="body" idx="1"/>
          </p:nvPr>
        </p:nvSpPr>
        <p:spPr>
          <a:xfrm>
            <a:off x="429650" y="1338550"/>
            <a:ext cx="6108600" cy="51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SzPts val="1700"/>
              <a:buNone/>
            </a:pPr>
            <a:endParaRPr/>
          </a:p>
        </p:txBody>
      </p:sp>
      <p:sp>
        <p:nvSpPr>
          <p:cNvPr id="8283" name="Google Shape;8283;ge493a3362c_3_622"/>
          <p:cNvSpPr txBox="1">
            <a:spLocks noGrp="1"/>
          </p:cNvSpPr>
          <p:nvPr>
            <p:ph type="body" idx="2"/>
          </p:nvPr>
        </p:nvSpPr>
        <p:spPr>
          <a:xfrm>
            <a:off x="6538200" y="1553375"/>
            <a:ext cx="4996500" cy="448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SzPts val="1700"/>
              <a:buNone/>
            </a:pPr>
            <a:r>
              <a:rPr lang="it-IT" dirty="0">
                <a:solidFill>
                  <a:srgbClr val="A53010"/>
                </a:solidFill>
                <a:latin typeface="Arial"/>
                <a:ea typeface="Arial"/>
                <a:cs typeface="Arial"/>
                <a:sym typeface="Arial"/>
              </a:rPr>
              <a:t>´</a:t>
            </a:r>
            <a:r>
              <a:rPr lang="it-IT" dirty="0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Soluzioni innovative per una sanità di prossimità sempre più accessibile, sicura e tecnologica sono: dai Big Data alla robotica, dall’Intelligenza Artificiale all’Internet of </a:t>
            </a:r>
            <a:r>
              <a:rPr lang="it-IT" dirty="0" err="1">
                <a:solidFill>
                  <a:schemeClr val="bg2"/>
                </a:solidFill>
                <a:latin typeface="Arial"/>
                <a:ea typeface="Arial"/>
                <a:cs typeface="Arial"/>
                <a:sym typeface="Arial"/>
              </a:rPr>
              <a:t>Things</a:t>
            </a:r>
            <a:endParaRPr dirty="0">
              <a:solidFill>
                <a:schemeClr val="bg2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SzPts val="1700"/>
              <a:buNone/>
            </a:pPr>
            <a:endParaRPr dirty="0"/>
          </a:p>
        </p:txBody>
      </p:sp>
      <p:pic>
        <p:nvPicPr>
          <p:cNvPr id="8284" name="Google Shape;8284;ge493a3362c_3_622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7793425" y="3655975"/>
            <a:ext cx="2486025" cy="15621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285" name="Google Shape;8285;ge493a3362c_3_622"/>
          <p:cNvGrpSpPr/>
          <p:nvPr/>
        </p:nvGrpSpPr>
        <p:grpSpPr>
          <a:xfrm>
            <a:off x="428" y="0"/>
            <a:ext cx="12191239" cy="6858000"/>
            <a:chOff x="0" y="0"/>
            <a:chExt cx="20104255" cy="11309350"/>
          </a:xfrm>
        </p:grpSpPr>
        <p:sp>
          <p:nvSpPr>
            <p:cNvPr id="8286" name="Google Shape;8286;ge493a3362c_3_622"/>
            <p:cNvSpPr/>
            <p:nvPr/>
          </p:nvSpPr>
          <p:spPr>
            <a:xfrm>
              <a:off x="0" y="10470"/>
              <a:ext cx="10052050" cy="11298880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7" name="Google Shape;8287;ge493a3362c_3_622"/>
            <p:cNvSpPr/>
            <p:nvPr/>
          </p:nvSpPr>
          <p:spPr>
            <a:xfrm>
              <a:off x="7350260" y="13754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8" name="Google Shape;8288;ge493a3362c_3_622"/>
            <p:cNvSpPr/>
            <p:nvPr/>
          </p:nvSpPr>
          <p:spPr>
            <a:xfrm>
              <a:off x="7502968" y="137545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9" name="Google Shape;8289;ge493a3362c_3_622"/>
            <p:cNvSpPr/>
            <p:nvPr/>
          </p:nvSpPr>
          <p:spPr>
            <a:xfrm>
              <a:off x="7655676" y="137545"/>
              <a:ext cx="76352" cy="76364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0" name="Google Shape;8290;ge493a3362c_3_622"/>
            <p:cNvSpPr/>
            <p:nvPr/>
          </p:nvSpPr>
          <p:spPr>
            <a:xfrm>
              <a:off x="7808385" y="13754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1" name="Google Shape;8291;ge493a3362c_3_622"/>
            <p:cNvSpPr/>
            <p:nvPr/>
          </p:nvSpPr>
          <p:spPr>
            <a:xfrm>
              <a:off x="7961093" y="13754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2" name="Google Shape;8292;ge493a3362c_3_622"/>
            <p:cNvSpPr/>
            <p:nvPr/>
          </p:nvSpPr>
          <p:spPr>
            <a:xfrm>
              <a:off x="8113800" y="137545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3" name="Google Shape;8293;ge493a3362c_3_622"/>
            <p:cNvSpPr/>
            <p:nvPr/>
          </p:nvSpPr>
          <p:spPr>
            <a:xfrm>
              <a:off x="5823184" y="290263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4" name="Google Shape;8294;ge493a3362c_3_622"/>
            <p:cNvSpPr/>
            <p:nvPr/>
          </p:nvSpPr>
          <p:spPr>
            <a:xfrm>
              <a:off x="5975892" y="290263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5" name="Google Shape;8295;ge493a3362c_3_622"/>
            <p:cNvSpPr/>
            <p:nvPr/>
          </p:nvSpPr>
          <p:spPr>
            <a:xfrm>
              <a:off x="7655676" y="290263"/>
              <a:ext cx="76352" cy="76353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6" name="Google Shape;8296;ge493a3362c_3_622"/>
            <p:cNvSpPr/>
            <p:nvPr/>
          </p:nvSpPr>
          <p:spPr>
            <a:xfrm>
              <a:off x="7808385" y="290263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7" name="Google Shape;8297;ge493a3362c_3_622"/>
            <p:cNvSpPr/>
            <p:nvPr/>
          </p:nvSpPr>
          <p:spPr>
            <a:xfrm>
              <a:off x="7961093" y="290263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8" name="Google Shape;8298;ge493a3362c_3_622"/>
            <p:cNvSpPr/>
            <p:nvPr/>
          </p:nvSpPr>
          <p:spPr>
            <a:xfrm>
              <a:off x="8113800" y="290263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9" name="Google Shape;8299;ge493a3362c_3_622"/>
            <p:cNvSpPr/>
            <p:nvPr/>
          </p:nvSpPr>
          <p:spPr>
            <a:xfrm>
              <a:off x="8266509" y="290263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0" name="Google Shape;8300;ge493a3362c_3_622"/>
            <p:cNvSpPr/>
            <p:nvPr/>
          </p:nvSpPr>
          <p:spPr>
            <a:xfrm>
              <a:off x="8419217" y="290263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1" name="Google Shape;8301;ge493a3362c_3_622"/>
            <p:cNvSpPr/>
            <p:nvPr/>
          </p:nvSpPr>
          <p:spPr>
            <a:xfrm>
              <a:off x="5823184" y="44296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2" name="Google Shape;8302;ge493a3362c_3_622"/>
            <p:cNvSpPr/>
            <p:nvPr/>
          </p:nvSpPr>
          <p:spPr>
            <a:xfrm>
              <a:off x="5975892" y="44296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3" name="Google Shape;8303;ge493a3362c_3_622"/>
            <p:cNvSpPr/>
            <p:nvPr/>
          </p:nvSpPr>
          <p:spPr>
            <a:xfrm>
              <a:off x="6128600" y="44296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4" name="Google Shape;8304;ge493a3362c_3_622"/>
            <p:cNvSpPr/>
            <p:nvPr/>
          </p:nvSpPr>
          <p:spPr>
            <a:xfrm>
              <a:off x="6281308" y="442960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5" name="Google Shape;8305;ge493a3362c_3_622"/>
            <p:cNvSpPr/>
            <p:nvPr/>
          </p:nvSpPr>
          <p:spPr>
            <a:xfrm>
              <a:off x="6434016" y="44296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6" name="Google Shape;8306;ge493a3362c_3_622"/>
            <p:cNvSpPr/>
            <p:nvPr/>
          </p:nvSpPr>
          <p:spPr>
            <a:xfrm>
              <a:off x="7808385" y="44296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7" name="Google Shape;8307;ge493a3362c_3_622"/>
            <p:cNvSpPr/>
            <p:nvPr/>
          </p:nvSpPr>
          <p:spPr>
            <a:xfrm>
              <a:off x="7961093" y="44296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8" name="Google Shape;8308;ge493a3362c_3_622"/>
            <p:cNvSpPr/>
            <p:nvPr/>
          </p:nvSpPr>
          <p:spPr>
            <a:xfrm>
              <a:off x="8113800" y="442960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9" name="Google Shape;8309;ge493a3362c_3_622"/>
            <p:cNvSpPr/>
            <p:nvPr/>
          </p:nvSpPr>
          <p:spPr>
            <a:xfrm>
              <a:off x="8266509" y="44296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0" name="Google Shape;8310;ge493a3362c_3_622"/>
            <p:cNvSpPr/>
            <p:nvPr/>
          </p:nvSpPr>
          <p:spPr>
            <a:xfrm>
              <a:off x="8419217" y="44296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1" name="Google Shape;8311;ge493a3362c_3_622"/>
            <p:cNvSpPr/>
            <p:nvPr/>
          </p:nvSpPr>
          <p:spPr>
            <a:xfrm>
              <a:off x="8571926" y="44296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2" name="Google Shape;8312;ge493a3362c_3_622"/>
            <p:cNvSpPr/>
            <p:nvPr/>
          </p:nvSpPr>
          <p:spPr>
            <a:xfrm>
              <a:off x="5823184" y="595678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3" name="Google Shape;8313;ge493a3362c_3_622"/>
            <p:cNvSpPr/>
            <p:nvPr/>
          </p:nvSpPr>
          <p:spPr>
            <a:xfrm>
              <a:off x="5975892" y="595678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4" name="Google Shape;8314;ge493a3362c_3_622"/>
            <p:cNvSpPr/>
            <p:nvPr/>
          </p:nvSpPr>
          <p:spPr>
            <a:xfrm>
              <a:off x="6128600" y="595678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5" name="Google Shape;8315;ge493a3362c_3_622"/>
            <p:cNvSpPr/>
            <p:nvPr/>
          </p:nvSpPr>
          <p:spPr>
            <a:xfrm>
              <a:off x="6281308" y="595678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6" name="Google Shape;8316;ge493a3362c_3_622"/>
            <p:cNvSpPr/>
            <p:nvPr/>
          </p:nvSpPr>
          <p:spPr>
            <a:xfrm>
              <a:off x="6434016" y="595678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7" name="Google Shape;8317;ge493a3362c_3_622"/>
            <p:cNvSpPr/>
            <p:nvPr/>
          </p:nvSpPr>
          <p:spPr>
            <a:xfrm>
              <a:off x="6586725" y="595678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8" name="Google Shape;8318;ge493a3362c_3_622"/>
            <p:cNvSpPr/>
            <p:nvPr/>
          </p:nvSpPr>
          <p:spPr>
            <a:xfrm>
              <a:off x="6739433" y="595678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9" name="Google Shape;8319;ge493a3362c_3_622"/>
            <p:cNvSpPr/>
            <p:nvPr/>
          </p:nvSpPr>
          <p:spPr>
            <a:xfrm>
              <a:off x="8113800" y="595678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0" name="Google Shape;8320;ge493a3362c_3_622"/>
            <p:cNvSpPr/>
            <p:nvPr/>
          </p:nvSpPr>
          <p:spPr>
            <a:xfrm>
              <a:off x="8266509" y="595678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1" name="Google Shape;8321;ge493a3362c_3_622"/>
            <p:cNvSpPr/>
            <p:nvPr/>
          </p:nvSpPr>
          <p:spPr>
            <a:xfrm>
              <a:off x="8419217" y="595678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2" name="Google Shape;8322;ge493a3362c_3_622"/>
            <p:cNvSpPr/>
            <p:nvPr/>
          </p:nvSpPr>
          <p:spPr>
            <a:xfrm>
              <a:off x="8571926" y="595678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3" name="Google Shape;8323;ge493a3362c_3_622"/>
            <p:cNvSpPr/>
            <p:nvPr/>
          </p:nvSpPr>
          <p:spPr>
            <a:xfrm>
              <a:off x="8724628" y="595678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4" name="Google Shape;8324;ge493a3362c_3_622"/>
            <p:cNvSpPr/>
            <p:nvPr/>
          </p:nvSpPr>
          <p:spPr>
            <a:xfrm>
              <a:off x="5975892" y="74837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5" name="Google Shape;8325;ge493a3362c_3_622"/>
            <p:cNvSpPr/>
            <p:nvPr/>
          </p:nvSpPr>
          <p:spPr>
            <a:xfrm>
              <a:off x="6128600" y="74837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6" name="Google Shape;8326;ge493a3362c_3_622"/>
            <p:cNvSpPr/>
            <p:nvPr/>
          </p:nvSpPr>
          <p:spPr>
            <a:xfrm>
              <a:off x="6281308" y="748375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7" name="Google Shape;8327;ge493a3362c_3_622"/>
            <p:cNvSpPr/>
            <p:nvPr/>
          </p:nvSpPr>
          <p:spPr>
            <a:xfrm>
              <a:off x="6434016" y="74837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8" name="Google Shape;8328;ge493a3362c_3_622"/>
            <p:cNvSpPr/>
            <p:nvPr/>
          </p:nvSpPr>
          <p:spPr>
            <a:xfrm>
              <a:off x="6586725" y="74837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9" name="Google Shape;8329;ge493a3362c_3_622"/>
            <p:cNvSpPr/>
            <p:nvPr/>
          </p:nvSpPr>
          <p:spPr>
            <a:xfrm>
              <a:off x="6739433" y="74837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0" name="Google Shape;8330;ge493a3362c_3_622"/>
            <p:cNvSpPr/>
            <p:nvPr/>
          </p:nvSpPr>
          <p:spPr>
            <a:xfrm>
              <a:off x="6892140" y="748375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1" name="Google Shape;8331;ge493a3362c_3_622"/>
            <p:cNvSpPr/>
            <p:nvPr/>
          </p:nvSpPr>
          <p:spPr>
            <a:xfrm>
              <a:off x="7044849" y="74837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2" name="Google Shape;8332;ge493a3362c_3_622"/>
            <p:cNvSpPr/>
            <p:nvPr/>
          </p:nvSpPr>
          <p:spPr>
            <a:xfrm>
              <a:off x="8266509" y="74837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3" name="Google Shape;8333;ge493a3362c_3_622"/>
            <p:cNvSpPr/>
            <p:nvPr/>
          </p:nvSpPr>
          <p:spPr>
            <a:xfrm>
              <a:off x="8419217" y="74837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4" name="Google Shape;8334;ge493a3362c_3_622"/>
            <p:cNvSpPr/>
            <p:nvPr/>
          </p:nvSpPr>
          <p:spPr>
            <a:xfrm>
              <a:off x="8571926" y="74837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5" name="Google Shape;8335;ge493a3362c_3_622"/>
            <p:cNvSpPr/>
            <p:nvPr/>
          </p:nvSpPr>
          <p:spPr>
            <a:xfrm>
              <a:off x="8724628" y="748375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6" name="Google Shape;8336;ge493a3362c_3_622"/>
            <p:cNvSpPr/>
            <p:nvPr/>
          </p:nvSpPr>
          <p:spPr>
            <a:xfrm>
              <a:off x="8877337" y="74837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7" name="Google Shape;8337;ge493a3362c_3_622"/>
            <p:cNvSpPr/>
            <p:nvPr/>
          </p:nvSpPr>
          <p:spPr>
            <a:xfrm>
              <a:off x="3074447" y="90108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8" name="Google Shape;8338;ge493a3362c_3_622"/>
            <p:cNvSpPr/>
            <p:nvPr/>
          </p:nvSpPr>
          <p:spPr>
            <a:xfrm>
              <a:off x="3227155" y="901082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9" name="Google Shape;8339;ge493a3362c_3_622"/>
            <p:cNvSpPr/>
            <p:nvPr/>
          </p:nvSpPr>
          <p:spPr>
            <a:xfrm>
              <a:off x="3379863" y="901082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0" name="Google Shape;8340;ge493a3362c_3_622"/>
            <p:cNvSpPr/>
            <p:nvPr/>
          </p:nvSpPr>
          <p:spPr>
            <a:xfrm>
              <a:off x="3532571" y="90108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1" name="Google Shape;8341;ge493a3362c_3_622"/>
            <p:cNvSpPr/>
            <p:nvPr/>
          </p:nvSpPr>
          <p:spPr>
            <a:xfrm>
              <a:off x="3685280" y="90108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2" name="Google Shape;8342;ge493a3362c_3_622"/>
            <p:cNvSpPr/>
            <p:nvPr/>
          </p:nvSpPr>
          <p:spPr>
            <a:xfrm>
              <a:off x="3837987" y="901082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3" name="Google Shape;8343;ge493a3362c_3_622"/>
            <p:cNvSpPr/>
            <p:nvPr/>
          </p:nvSpPr>
          <p:spPr>
            <a:xfrm>
              <a:off x="3990696" y="901082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4" name="Google Shape;8344;ge493a3362c_3_622"/>
            <p:cNvSpPr/>
            <p:nvPr/>
          </p:nvSpPr>
          <p:spPr>
            <a:xfrm>
              <a:off x="4143404" y="90108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5" name="Google Shape;8345;ge493a3362c_3_622"/>
            <p:cNvSpPr/>
            <p:nvPr/>
          </p:nvSpPr>
          <p:spPr>
            <a:xfrm>
              <a:off x="4296113" y="90108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6" name="Google Shape;8346;ge493a3362c_3_622"/>
            <p:cNvSpPr/>
            <p:nvPr/>
          </p:nvSpPr>
          <p:spPr>
            <a:xfrm>
              <a:off x="6281308" y="901082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7" name="Google Shape;8347;ge493a3362c_3_622"/>
            <p:cNvSpPr/>
            <p:nvPr/>
          </p:nvSpPr>
          <p:spPr>
            <a:xfrm>
              <a:off x="6434016" y="90108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8" name="Google Shape;8348;ge493a3362c_3_622"/>
            <p:cNvSpPr/>
            <p:nvPr/>
          </p:nvSpPr>
          <p:spPr>
            <a:xfrm>
              <a:off x="6586725" y="90108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9" name="Google Shape;8349;ge493a3362c_3_622"/>
            <p:cNvSpPr/>
            <p:nvPr/>
          </p:nvSpPr>
          <p:spPr>
            <a:xfrm>
              <a:off x="6739433" y="90108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0" name="Google Shape;8350;ge493a3362c_3_622"/>
            <p:cNvSpPr/>
            <p:nvPr/>
          </p:nvSpPr>
          <p:spPr>
            <a:xfrm>
              <a:off x="6892140" y="901082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1" name="Google Shape;8351;ge493a3362c_3_622"/>
            <p:cNvSpPr/>
            <p:nvPr/>
          </p:nvSpPr>
          <p:spPr>
            <a:xfrm>
              <a:off x="7044849" y="90108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2" name="Google Shape;8352;ge493a3362c_3_622"/>
            <p:cNvSpPr/>
            <p:nvPr/>
          </p:nvSpPr>
          <p:spPr>
            <a:xfrm>
              <a:off x="7197557" y="90108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3" name="Google Shape;8353;ge493a3362c_3_622"/>
            <p:cNvSpPr/>
            <p:nvPr/>
          </p:nvSpPr>
          <p:spPr>
            <a:xfrm>
              <a:off x="8419217" y="90108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4" name="Google Shape;8354;ge493a3362c_3_622"/>
            <p:cNvSpPr/>
            <p:nvPr/>
          </p:nvSpPr>
          <p:spPr>
            <a:xfrm>
              <a:off x="8571926" y="90108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5" name="Google Shape;8355;ge493a3362c_3_622"/>
            <p:cNvSpPr/>
            <p:nvPr/>
          </p:nvSpPr>
          <p:spPr>
            <a:xfrm>
              <a:off x="8724628" y="901082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6" name="Google Shape;8356;ge493a3362c_3_622"/>
            <p:cNvSpPr/>
            <p:nvPr/>
          </p:nvSpPr>
          <p:spPr>
            <a:xfrm>
              <a:off x="8877337" y="90108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7" name="Google Shape;8357;ge493a3362c_3_622"/>
            <p:cNvSpPr/>
            <p:nvPr/>
          </p:nvSpPr>
          <p:spPr>
            <a:xfrm>
              <a:off x="9030050" y="90108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8" name="Google Shape;8358;ge493a3362c_3_622"/>
            <p:cNvSpPr/>
            <p:nvPr/>
          </p:nvSpPr>
          <p:spPr>
            <a:xfrm>
              <a:off x="2463620" y="105379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9" name="Google Shape;8359;ge493a3362c_3_622"/>
            <p:cNvSpPr/>
            <p:nvPr/>
          </p:nvSpPr>
          <p:spPr>
            <a:xfrm>
              <a:off x="2616327" y="1053795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0" name="Google Shape;8360;ge493a3362c_3_622"/>
            <p:cNvSpPr/>
            <p:nvPr/>
          </p:nvSpPr>
          <p:spPr>
            <a:xfrm>
              <a:off x="2769036" y="1053795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1" name="Google Shape;8361;ge493a3362c_3_622"/>
            <p:cNvSpPr/>
            <p:nvPr/>
          </p:nvSpPr>
          <p:spPr>
            <a:xfrm>
              <a:off x="2921744" y="1053795"/>
              <a:ext cx="76352" cy="76364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2" name="Google Shape;8362;ge493a3362c_3_622"/>
            <p:cNvSpPr/>
            <p:nvPr/>
          </p:nvSpPr>
          <p:spPr>
            <a:xfrm>
              <a:off x="3074447" y="105379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3" name="Google Shape;8363;ge493a3362c_3_622"/>
            <p:cNvSpPr/>
            <p:nvPr/>
          </p:nvSpPr>
          <p:spPr>
            <a:xfrm>
              <a:off x="3227155" y="1053795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4" name="Google Shape;8364;ge493a3362c_3_622"/>
            <p:cNvSpPr/>
            <p:nvPr/>
          </p:nvSpPr>
          <p:spPr>
            <a:xfrm>
              <a:off x="3379863" y="1053795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5" name="Google Shape;8365;ge493a3362c_3_622"/>
            <p:cNvSpPr/>
            <p:nvPr/>
          </p:nvSpPr>
          <p:spPr>
            <a:xfrm>
              <a:off x="3532571" y="105379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6" name="Google Shape;8366;ge493a3362c_3_622"/>
            <p:cNvSpPr/>
            <p:nvPr/>
          </p:nvSpPr>
          <p:spPr>
            <a:xfrm>
              <a:off x="3685280" y="105379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7" name="Google Shape;8367;ge493a3362c_3_622"/>
            <p:cNvSpPr/>
            <p:nvPr/>
          </p:nvSpPr>
          <p:spPr>
            <a:xfrm>
              <a:off x="3837987" y="1053795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8" name="Google Shape;8368;ge493a3362c_3_622"/>
            <p:cNvSpPr/>
            <p:nvPr/>
          </p:nvSpPr>
          <p:spPr>
            <a:xfrm>
              <a:off x="3990696" y="1053795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9" name="Google Shape;8369;ge493a3362c_3_622"/>
            <p:cNvSpPr/>
            <p:nvPr/>
          </p:nvSpPr>
          <p:spPr>
            <a:xfrm>
              <a:off x="4143404" y="105379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0" name="Google Shape;8370;ge493a3362c_3_622"/>
            <p:cNvSpPr/>
            <p:nvPr/>
          </p:nvSpPr>
          <p:spPr>
            <a:xfrm>
              <a:off x="4296113" y="105379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1" name="Google Shape;8371;ge493a3362c_3_622"/>
            <p:cNvSpPr/>
            <p:nvPr/>
          </p:nvSpPr>
          <p:spPr>
            <a:xfrm>
              <a:off x="4448815" y="1053795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2" name="Google Shape;8372;ge493a3362c_3_622"/>
            <p:cNvSpPr/>
            <p:nvPr/>
          </p:nvSpPr>
          <p:spPr>
            <a:xfrm>
              <a:off x="6586725" y="105379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3" name="Google Shape;8373;ge493a3362c_3_622"/>
            <p:cNvSpPr/>
            <p:nvPr/>
          </p:nvSpPr>
          <p:spPr>
            <a:xfrm>
              <a:off x="6739433" y="105379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4" name="Google Shape;8374;ge493a3362c_3_622"/>
            <p:cNvSpPr/>
            <p:nvPr/>
          </p:nvSpPr>
          <p:spPr>
            <a:xfrm>
              <a:off x="6892140" y="1053795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5" name="Google Shape;8375;ge493a3362c_3_622"/>
            <p:cNvSpPr/>
            <p:nvPr/>
          </p:nvSpPr>
          <p:spPr>
            <a:xfrm>
              <a:off x="7044849" y="105379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6" name="Google Shape;8376;ge493a3362c_3_622"/>
            <p:cNvSpPr/>
            <p:nvPr/>
          </p:nvSpPr>
          <p:spPr>
            <a:xfrm>
              <a:off x="7197557" y="105379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7" name="Google Shape;8377;ge493a3362c_3_622"/>
            <p:cNvSpPr/>
            <p:nvPr/>
          </p:nvSpPr>
          <p:spPr>
            <a:xfrm>
              <a:off x="7350260" y="105379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8" name="Google Shape;8378;ge493a3362c_3_622"/>
            <p:cNvSpPr/>
            <p:nvPr/>
          </p:nvSpPr>
          <p:spPr>
            <a:xfrm>
              <a:off x="7502968" y="1053795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9" name="Google Shape;8379;ge493a3362c_3_622"/>
            <p:cNvSpPr/>
            <p:nvPr/>
          </p:nvSpPr>
          <p:spPr>
            <a:xfrm>
              <a:off x="8571926" y="105379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0" name="Google Shape;8380;ge493a3362c_3_622"/>
            <p:cNvSpPr/>
            <p:nvPr/>
          </p:nvSpPr>
          <p:spPr>
            <a:xfrm>
              <a:off x="8724628" y="1053795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1" name="Google Shape;8381;ge493a3362c_3_622"/>
            <p:cNvSpPr/>
            <p:nvPr/>
          </p:nvSpPr>
          <p:spPr>
            <a:xfrm>
              <a:off x="8877337" y="105379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2" name="Google Shape;8382;ge493a3362c_3_622"/>
            <p:cNvSpPr/>
            <p:nvPr/>
          </p:nvSpPr>
          <p:spPr>
            <a:xfrm>
              <a:off x="9030050" y="105379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3" name="Google Shape;8383;ge493a3362c_3_622"/>
            <p:cNvSpPr/>
            <p:nvPr/>
          </p:nvSpPr>
          <p:spPr>
            <a:xfrm>
              <a:off x="9182752" y="1053795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4" name="Google Shape;8384;ge493a3362c_3_622"/>
            <p:cNvSpPr/>
            <p:nvPr/>
          </p:nvSpPr>
          <p:spPr>
            <a:xfrm>
              <a:off x="2158203" y="1206498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5" name="Google Shape;8385;ge493a3362c_3_622"/>
            <p:cNvSpPr/>
            <p:nvPr/>
          </p:nvSpPr>
          <p:spPr>
            <a:xfrm>
              <a:off x="2310911" y="120649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6" name="Google Shape;8386;ge493a3362c_3_622"/>
            <p:cNvSpPr/>
            <p:nvPr/>
          </p:nvSpPr>
          <p:spPr>
            <a:xfrm>
              <a:off x="2463620" y="120649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7" name="Google Shape;8387;ge493a3362c_3_622"/>
            <p:cNvSpPr/>
            <p:nvPr/>
          </p:nvSpPr>
          <p:spPr>
            <a:xfrm>
              <a:off x="2616327" y="1206498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8" name="Google Shape;8388;ge493a3362c_3_622"/>
            <p:cNvSpPr/>
            <p:nvPr/>
          </p:nvSpPr>
          <p:spPr>
            <a:xfrm>
              <a:off x="2769036" y="1206498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9" name="Google Shape;8389;ge493a3362c_3_622"/>
            <p:cNvSpPr/>
            <p:nvPr/>
          </p:nvSpPr>
          <p:spPr>
            <a:xfrm>
              <a:off x="2921744" y="1206498"/>
              <a:ext cx="76352" cy="76364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0" name="Google Shape;8390;ge493a3362c_3_622"/>
            <p:cNvSpPr/>
            <p:nvPr/>
          </p:nvSpPr>
          <p:spPr>
            <a:xfrm>
              <a:off x="3074447" y="120649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1" name="Google Shape;8391;ge493a3362c_3_622"/>
            <p:cNvSpPr/>
            <p:nvPr/>
          </p:nvSpPr>
          <p:spPr>
            <a:xfrm>
              <a:off x="3227155" y="1206498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2" name="Google Shape;8392;ge493a3362c_3_622"/>
            <p:cNvSpPr/>
            <p:nvPr/>
          </p:nvSpPr>
          <p:spPr>
            <a:xfrm>
              <a:off x="3379863" y="1206498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3" name="Google Shape;8393;ge493a3362c_3_622"/>
            <p:cNvSpPr/>
            <p:nvPr/>
          </p:nvSpPr>
          <p:spPr>
            <a:xfrm>
              <a:off x="3532571" y="120649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4" name="Google Shape;8394;ge493a3362c_3_622"/>
            <p:cNvSpPr/>
            <p:nvPr/>
          </p:nvSpPr>
          <p:spPr>
            <a:xfrm>
              <a:off x="3685280" y="120649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5" name="Google Shape;8395;ge493a3362c_3_622"/>
            <p:cNvSpPr/>
            <p:nvPr/>
          </p:nvSpPr>
          <p:spPr>
            <a:xfrm>
              <a:off x="3837987" y="1206498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6" name="Google Shape;8396;ge493a3362c_3_622"/>
            <p:cNvSpPr/>
            <p:nvPr/>
          </p:nvSpPr>
          <p:spPr>
            <a:xfrm>
              <a:off x="3990696" y="1206498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7" name="Google Shape;8397;ge493a3362c_3_622"/>
            <p:cNvSpPr/>
            <p:nvPr/>
          </p:nvSpPr>
          <p:spPr>
            <a:xfrm>
              <a:off x="4143404" y="120649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8" name="Google Shape;8398;ge493a3362c_3_622"/>
            <p:cNvSpPr/>
            <p:nvPr/>
          </p:nvSpPr>
          <p:spPr>
            <a:xfrm>
              <a:off x="4296113" y="120649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9" name="Google Shape;8399;ge493a3362c_3_622"/>
            <p:cNvSpPr/>
            <p:nvPr/>
          </p:nvSpPr>
          <p:spPr>
            <a:xfrm>
              <a:off x="4448815" y="1206498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0" name="Google Shape;8400;ge493a3362c_3_622"/>
            <p:cNvSpPr/>
            <p:nvPr/>
          </p:nvSpPr>
          <p:spPr>
            <a:xfrm>
              <a:off x="6892140" y="1206498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1" name="Google Shape;8401;ge493a3362c_3_622"/>
            <p:cNvSpPr/>
            <p:nvPr/>
          </p:nvSpPr>
          <p:spPr>
            <a:xfrm>
              <a:off x="7044849" y="120649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2" name="Google Shape;8402;ge493a3362c_3_622"/>
            <p:cNvSpPr/>
            <p:nvPr/>
          </p:nvSpPr>
          <p:spPr>
            <a:xfrm>
              <a:off x="7197557" y="120649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3" name="Google Shape;8403;ge493a3362c_3_622"/>
            <p:cNvSpPr/>
            <p:nvPr/>
          </p:nvSpPr>
          <p:spPr>
            <a:xfrm>
              <a:off x="7350260" y="120649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4" name="Google Shape;8404;ge493a3362c_3_622"/>
            <p:cNvSpPr/>
            <p:nvPr/>
          </p:nvSpPr>
          <p:spPr>
            <a:xfrm>
              <a:off x="7502968" y="1206498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5" name="Google Shape;8405;ge493a3362c_3_622"/>
            <p:cNvSpPr/>
            <p:nvPr/>
          </p:nvSpPr>
          <p:spPr>
            <a:xfrm>
              <a:off x="8724628" y="1206498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6" name="Google Shape;8406;ge493a3362c_3_622"/>
            <p:cNvSpPr/>
            <p:nvPr/>
          </p:nvSpPr>
          <p:spPr>
            <a:xfrm>
              <a:off x="7655676" y="1206498"/>
              <a:ext cx="76352" cy="76364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7" name="Google Shape;8407;ge493a3362c_3_622"/>
            <p:cNvSpPr/>
            <p:nvPr/>
          </p:nvSpPr>
          <p:spPr>
            <a:xfrm>
              <a:off x="8877337" y="120649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8" name="Google Shape;8408;ge493a3362c_3_622"/>
            <p:cNvSpPr/>
            <p:nvPr/>
          </p:nvSpPr>
          <p:spPr>
            <a:xfrm>
              <a:off x="9182752" y="1206498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9" name="Google Shape;8409;ge493a3362c_3_622"/>
            <p:cNvSpPr/>
            <p:nvPr/>
          </p:nvSpPr>
          <p:spPr>
            <a:xfrm>
              <a:off x="9030050" y="120649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0" name="Google Shape;8410;ge493a3362c_3_622"/>
            <p:cNvSpPr/>
            <p:nvPr/>
          </p:nvSpPr>
          <p:spPr>
            <a:xfrm>
              <a:off x="9335466" y="1206498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1" name="Google Shape;8411;ge493a3362c_3_622"/>
            <p:cNvSpPr/>
            <p:nvPr/>
          </p:nvSpPr>
          <p:spPr>
            <a:xfrm>
              <a:off x="1852787" y="135921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2" name="Google Shape;8412;ge493a3362c_3_622"/>
            <p:cNvSpPr/>
            <p:nvPr/>
          </p:nvSpPr>
          <p:spPr>
            <a:xfrm>
              <a:off x="1700079" y="135921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3" name="Google Shape;8413;ge493a3362c_3_622"/>
            <p:cNvSpPr/>
            <p:nvPr/>
          </p:nvSpPr>
          <p:spPr>
            <a:xfrm>
              <a:off x="2005495" y="135921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4" name="Google Shape;8414;ge493a3362c_3_622"/>
            <p:cNvSpPr/>
            <p:nvPr/>
          </p:nvSpPr>
          <p:spPr>
            <a:xfrm>
              <a:off x="2158203" y="1359212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5" name="Google Shape;8415;ge493a3362c_3_622"/>
            <p:cNvSpPr/>
            <p:nvPr/>
          </p:nvSpPr>
          <p:spPr>
            <a:xfrm>
              <a:off x="2310911" y="135921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6" name="Google Shape;8416;ge493a3362c_3_622"/>
            <p:cNvSpPr/>
            <p:nvPr/>
          </p:nvSpPr>
          <p:spPr>
            <a:xfrm>
              <a:off x="2463620" y="135921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7" name="Google Shape;8417;ge493a3362c_3_622"/>
            <p:cNvSpPr/>
            <p:nvPr/>
          </p:nvSpPr>
          <p:spPr>
            <a:xfrm>
              <a:off x="2616327" y="1359212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8" name="Google Shape;8418;ge493a3362c_3_622"/>
            <p:cNvSpPr/>
            <p:nvPr/>
          </p:nvSpPr>
          <p:spPr>
            <a:xfrm>
              <a:off x="2769036" y="1359212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9" name="Google Shape;8419;ge493a3362c_3_622"/>
            <p:cNvSpPr/>
            <p:nvPr/>
          </p:nvSpPr>
          <p:spPr>
            <a:xfrm>
              <a:off x="2921744" y="1359212"/>
              <a:ext cx="76352" cy="76352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0" name="Google Shape;8420;ge493a3362c_3_622"/>
            <p:cNvSpPr/>
            <p:nvPr/>
          </p:nvSpPr>
          <p:spPr>
            <a:xfrm>
              <a:off x="3074447" y="135921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1" name="Google Shape;8421;ge493a3362c_3_622"/>
            <p:cNvSpPr/>
            <p:nvPr/>
          </p:nvSpPr>
          <p:spPr>
            <a:xfrm>
              <a:off x="3227155" y="1359212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2" name="Google Shape;8422;ge493a3362c_3_622"/>
            <p:cNvSpPr/>
            <p:nvPr/>
          </p:nvSpPr>
          <p:spPr>
            <a:xfrm>
              <a:off x="3379863" y="1359212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3" name="Google Shape;8423;ge493a3362c_3_622"/>
            <p:cNvSpPr/>
            <p:nvPr/>
          </p:nvSpPr>
          <p:spPr>
            <a:xfrm>
              <a:off x="3532571" y="135921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4" name="Google Shape;8424;ge493a3362c_3_622"/>
            <p:cNvSpPr/>
            <p:nvPr/>
          </p:nvSpPr>
          <p:spPr>
            <a:xfrm>
              <a:off x="3685280" y="135921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5" name="Google Shape;8425;ge493a3362c_3_622"/>
            <p:cNvSpPr/>
            <p:nvPr/>
          </p:nvSpPr>
          <p:spPr>
            <a:xfrm>
              <a:off x="3837987" y="1359212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6" name="Google Shape;8426;ge493a3362c_3_622"/>
            <p:cNvSpPr/>
            <p:nvPr/>
          </p:nvSpPr>
          <p:spPr>
            <a:xfrm>
              <a:off x="3990696" y="1359212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7" name="Google Shape;8427;ge493a3362c_3_622"/>
            <p:cNvSpPr/>
            <p:nvPr/>
          </p:nvSpPr>
          <p:spPr>
            <a:xfrm>
              <a:off x="4143404" y="135921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8" name="Google Shape;8428;ge493a3362c_3_622"/>
            <p:cNvSpPr/>
            <p:nvPr/>
          </p:nvSpPr>
          <p:spPr>
            <a:xfrm>
              <a:off x="4296113" y="135921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9" name="Google Shape;8429;ge493a3362c_3_622"/>
            <p:cNvSpPr/>
            <p:nvPr/>
          </p:nvSpPr>
          <p:spPr>
            <a:xfrm>
              <a:off x="4448815" y="1359212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0" name="Google Shape;8430;ge493a3362c_3_622"/>
            <p:cNvSpPr/>
            <p:nvPr/>
          </p:nvSpPr>
          <p:spPr>
            <a:xfrm>
              <a:off x="5517773" y="135921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1" name="Google Shape;8431;ge493a3362c_3_622"/>
            <p:cNvSpPr/>
            <p:nvPr/>
          </p:nvSpPr>
          <p:spPr>
            <a:xfrm>
              <a:off x="5670480" y="1359212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2" name="Google Shape;8432;ge493a3362c_3_622"/>
            <p:cNvSpPr/>
            <p:nvPr/>
          </p:nvSpPr>
          <p:spPr>
            <a:xfrm>
              <a:off x="7197557" y="135921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3" name="Google Shape;8433;ge493a3362c_3_622"/>
            <p:cNvSpPr/>
            <p:nvPr/>
          </p:nvSpPr>
          <p:spPr>
            <a:xfrm>
              <a:off x="7350260" y="135921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4" name="Google Shape;8434;ge493a3362c_3_622"/>
            <p:cNvSpPr/>
            <p:nvPr/>
          </p:nvSpPr>
          <p:spPr>
            <a:xfrm>
              <a:off x="7502968" y="1359212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5" name="Google Shape;8435;ge493a3362c_3_622"/>
            <p:cNvSpPr/>
            <p:nvPr/>
          </p:nvSpPr>
          <p:spPr>
            <a:xfrm>
              <a:off x="7655676" y="1359212"/>
              <a:ext cx="76352" cy="76352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6" name="Google Shape;8436;ge493a3362c_3_622"/>
            <p:cNvSpPr/>
            <p:nvPr/>
          </p:nvSpPr>
          <p:spPr>
            <a:xfrm>
              <a:off x="7808385" y="135921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7" name="Google Shape;8437;ge493a3362c_3_622"/>
            <p:cNvSpPr/>
            <p:nvPr/>
          </p:nvSpPr>
          <p:spPr>
            <a:xfrm>
              <a:off x="7961093" y="135921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8" name="Google Shape;8438;ge493a3362c_3_622"/>
            <p:cNvSpPr/>
            <p:nvPr/>
          </p:nvSpPr>
          <p:spPr>
            <a:xfrm>
              <a:off x="8877337" y="135921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9" name="Google Shape;8439;ge493a3362c_3_622"/>
            <p:cNvSpPr/>
            <p:nvPr/>
          </p:nvSpPr>
          <p:spPr>
            <a:xfrm>
              <a:off x="9030050" y="135921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0" name="Google Shape;8440;ge493a3362c_3_622"/>
            <p:cNvSpPr/>
            <p:nvPr/>
          </p:nvSpPr>
          <p:spPr>
            <a:xfrm>
              <a:off x="9182752" y="1359212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1" name="Google Shape;8441;ge493a3362c_3_622"/>
            <p:cNvSpPr/>
            <p:nvPr/>
          </p:nvSpPr>
          <p:spPr>
            <a:xfrm>
              <a:off x="9335466" y="1359212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2" name="Google Shape;8442;ge493a3362c_3_622"/>
            <p:cNvSpPr/>
            <p:nvPr/>
          </p:nvSpPr>
          <p:spPr>
            <a:xfrm>
              <a:off x="9488169" y="135921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3" name="Google Shape;8443;ge493a3362c_3_622"/>
            <p:cNvSpPr/>
            <p:nvPr/>
          </p:nvSpPr>
          <p:spPr>
            <a:xfrm>
              <a:off x="1394668" y="151191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4" name="Google Shape;8444;ge493a3362c_3_622"/>
            <p:cNvSpPr/>
            <p:nvPr/>
          </p:nvSpPr>
          <p:spPr>
            <a:xfrm>
              <a:off x="1547370" y="1511915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5" name="Google Shape;8445;ge493a3362c_3_622"/>
            <p:cNvSpPr/>
            <p:nvPr/>
          </p:nvSpPr>
          <p:spPr>
            <a:xfrm>
              <a:off x="1700079" y="151191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6" name="Google Shape;8446;ge493a3362c_3_622"/>
            <p:cNvSpPr/>
            <p:nvPr/>
          </p:nvSpPr>
          <p:spPr>
            <a:xfrm>
              <a:off x="1852787" y="151191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7" name="Google Shape;8447;ge493a3362c_3_622"/>
            <p:cNvSpPr/>
            <p:nvPr/>
          </p:nvSpPr>
          <p:spPr>
            <a:xfrm>
              <a:off x="2005495" y="151191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8" name="Google Shape;8448;ge493a3362c_3_622"/>
            <p:cNvSpPr/>
            <p:nvPr/>
          </p:nvSpPr>
          <p:spPr>
            <a:xfrm>
              <a:off x="2158203" y="1511915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9" name="Google Shape;8449;ge493a3362c_3_622"/>
            <p:cNvSpPr/>
            <p:nvPr/>
          </p:nvSpPr>
          <p:spPr>
            <a:xfrm>
              <a:off x="2310911" y="151191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0" name="Google Shape;8450;ge493a3362c_3_622"/>
            <p:cNvSpPr/>
            <p:nvPr/>
          </p:nvSpPr>
          <p:spPr>
            <a:xfrm>
              <a:off x="2463620" y="151191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1" name="Google Shape;8451;ge493a3362c_3_622"/>
            <p:cNvSpPr/>
            <p:nvPr/>
          </p:nvSpPr>
          <p:spPr>
            <a:xfrm>
              <a:off x="2616327" y="1511915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2" name="Google Shape;8452;ge493a3362c_3_622"/>
            <p:cNvSpPr/>
            <p:nvPr/>
          </p:nvSpPr>
          <p:spPr>
            <a:xfrm>
              <a:off x="2769036" y="1511915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3" name="Google Shape;8453;ge493a3362c_3_622"/>
            <p:cNvSpPr/>
            <p:nvPr/>
          </p:nvSpPr>
          <p:spPr>
            <a:xfrm>
              <a:off x="2921744" y="1511915"/>
              <a:ext cx="76352" cy="76363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4" name="Google Shape;8454;ge493a3362c_3_622"/>
            <p:cNvSpPr/>
            <p:nvPr/>
          </p:nvSpPr>
          <p:spPr>
            <a:xfrm>
              <a:off x="3074447" y="151191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5" name="Google Shape;8455;ge493a3362c_3_622"/>
            <p:cNvSpPr/>
            <p:nvPr/>
          </p:nvSpPr>
          <p:spPr>
            <a:xfrm>
              <a:off x="3227155" y="1511915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6" name="Google Shape;8456;ge493a3362c_3_622"/>
            <p:cNvSpPr/>
            <p:nvPr/>
          </p:nvSpPr>
          <p:spPr>
            <a:xfrm>
              <a:off x="3379863" y="1511915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7" name="Google Shape;8457;ge493a3362c_3_622"/>
            <p:cNvSpPr/>
            <p:nvPr/>
          </p:nvSpPr>
          <p:spPr>
            <a:xfrm>
              <a:off x="3532571" y="151191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8" name="Google Shape;8458;ge493a3362c_3_622"/>
            <p:cNvSpPr/>
            <p:nvPr/>
          </p:nvSpPr>
          <p:spPr>
            <a:xfrm>
              <a:off x="3685280" y="151191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9" name="Google Shape;8459;ge493a3362c_3_622"/>
            <p:cNvSpPr/>
            <p:nvPr/>
          </p:nvSpPr>
          <p:spPr>
            <a:xfrm>
              <a:off x="3837987" y="1511915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0" name="Google Shape;8460;ge493a3362c_3_622"/>
            <p:cNvSpPr/>
            <p:nvPr/>
          </p:nvSpPr>
          <p:spPr>
            <a:xfrm>
              <a:off x="3990696" y="1511915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1" name="Google Shape;8461;ge493a3362c_3_622"/>
            <p:cNvSpPr/>
            <p:nvPr/>
          </p:nvSpPr>
          <p:spPr>
            <a:xfrm>
              <a:off x="4143404" y="151191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2" name="Google Shape;8462;ge493a3362c_3_622"/>
            <p:cNvSpPr/>
            <p:nvPr/>
          </p:nvSpPr>
          <p:spPr>
            <a:xfrm>
              <a:off x="4296113" y="151191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3" name="Google Shape;8463;ge493a3362c_3_622"/>
            <p:cNvSpPr/>
            <p:nvPr/>
          </p:nvSpPr>
          <p:spPr>
            <a:xfrm>
              <a:off x="4448815" y="1511915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4" name="Google Shape;8464;ge493a3362c_3_622"/>
            <p:cNvSpPr/>
            <p:nvPr/>
          </p:nvSpPr>
          <p:spPr>
            <a:xfrm>
              <a:off x="5517773" y="151191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5" name="Google Shape;8465;ge493a3362c_3_622"/>
            <p:cNvSpPr/>
            <p:nvPr/>
          </p:nvSpPr>
          <p:spPr>
            <a:xfrm>
              <a:off x="5670480" y="1511915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6" name="Google Shape;8466;ge493a3362c_3_622"/>
            <p:cNvSpPr/>
            <p:nvPr/>
          </p:nvSpPr>
          <p:spPr>
            <a:xfrm>
              <a:off x="5823184" y="151191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7" name="Google Shape;8467;ge493a3362c_3_622"/>
            <p:cNvSpPr/>
            <p:nvPr/>
          </p:nvSpPr>
          <p:spPr>
            <a:xfrm>
              <a:off x="5975892" y="151191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8" name="Google Shape;8468;ge493a3362c_3_622"/>
            <p:cNvSpPr/>
            <p:nvPr/>
          </p:nvSpPr>
          <p:spPr>
            <a:xfrm>
              <a:off x="6128600" y="151191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9" name="Google Shape;8469;ge493a3362c_3_622"/>
            <p:cNvSpPr/>
            <p:nvPr/>
          </p:nvSpPr>
          <p:spPr>
            <a:xfrm>
              <a:off x="7350260" y="151191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0" name="Google Shape;8470;ge493a3362c_3_622"/>
            <p:cNvSpPr/>
            <p:nvPr/>
          </p:nvSpPr>
          <p:spPr>
            <a:xfrm>
              <a:off x="7502968" y="1511915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1" name="Google Shape;8471;ge493a3362c_3_622"/>
            <p:cNvSpPr/>
            <p:nvPr/>
          </p:nvSpPr>
          <p:spPr>
            <a:xfrm>
              <a:off x="7655676" y="1511915"/>
              <a:ext cx="76352" cy="76363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2" name="Google Shape;8472;ge493a3362c_3_622"/>
            <p:cNvSpPr/>
            <p:nvPr/>
          </p:nvSpPr>
          <p:spPr>
            <a:xfrm>
              <a:off x="7808385" y="151191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3" name="Google Shape;8473;ge493a3362c_3_622"/>
            <p:cNvSpPr/>
            <p:nvPr/>
          </p:nvSpPr>
          <p:spPr>
            <a:xfrm>
              <a:off x="7961093" y="151191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4" name="Google Shape;8474;ge493a3362c_3_622"/>
            <p:cNvSpPr/>
            <p:nvPr/>
          </p:nvSpPr>
          <p:spPr>
            <a:xfrm>
              <a:off x="8113800" y="1511915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5" name="Google Shape;8475;ge493a3362c_3_622"/>
            <p:cNvSpPr/>
            <p:nvPr/>
          </p:nvSpPr>
          <p:spPr>
            <a:xfrm>
              <a:off x="9030050" y="151191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6" name="Google Shape;8476;ge493a3362c_3_622"/>
            <p:cNvSpPr/>
            <p:nvPr/>
          </p:nvSpPr>
          <p:spPr>
            <a:xfrm>
              <a:off x="9182752" y="1511915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7" name="Google Shape;8477;ge493a3362c_3_622"/>
            <p:cNvSpPr/>
            <p:nvPr/>
          </p:nvSpPr>
          <p:spPr>
            <a:xfrm>
              <a:off x="9335466" y="1511915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8" name="Google Shape;8478;ge493a3362c_3_622"/>
            <p:cNvSpPr/>
            <p:nvPr/>
          </p:nvSpPr>
          <p:spPr>
            <a:xfrm>
              <a:off x="9488169" y="151191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9" name="Google Shape;8479;ge493a3362c_3_622"/>
            <p:cNvSpPr/>
            <p:nvPr/>
          </p:nvSpPr>
          <p:spPr>
            <a:xfrm>
              <a:off x="9640883" y="1511915"/>
              <a:ext cx="7634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0" name="Google Shape;8480;ge493a3362c_3_622"/>
            <p:cNvSpPr/>
            <p:nvPr/>
          </p:nvSpPr>
          <p:spPr>
            <a:xfrm>
              <a:off x="1241959" y="1664627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1" name="Google Shape;8481;ge493a3362c_3_622"/>
            <p:cNvSpPr/>
            <p:nvPr/>
          </p:nvSpPr>
          <p:spPr>
            <a:xfrm>
              <a:off x="1394668" y="1664627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2" name="Google Shape;8482;ge493a3362c_3_622"/>
            <p:cNvSpPr/>
            <p:nvPr/>
          </p:nvSpPr>
          <p:spPr>
            <a:xfrm>
              <a:off x="1547370" y="1664627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3" name="Google Shape;8483;ge493a3362c_3_622"/>
            <p:cNvSpPr/>
            <p:nvPr/>
          </p:nvSpPr>
          <p:spPr>
            <a:xfrm>
              <a:off x="1700079" y="1664627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4" name="Google Shape;8484;ge493a3362c_3_622"/>
            <p:cNvSpPr/>
            <p:nvPr/>
          </p:nvSpPr>
          <p:spPr>
            <a:xfrm>
              <a:off x="1852787" y="1664627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5" name="Google Shape;8485;ge493a3362c_3_622"/>
            <p:cNvSpPr/>
            <p:nvPr/>
          </p:nvSpPr>
          <p:spPr>
            <a:xfrm>
              <a:off x="2005495" y="1664627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6" name="Google Shape;8486;ge493a3362c_3_622"/>
            <p:cNvSpPr/>
            <p:nvPr/>
          </p:nvSpPr>
          <p:spPr>
            <a:xfrm>
              <a:off x="2158203" y="1664627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7" name="Google Shape;8487;ge493a3362c_3_622"/>
            <p:cNvSpPr/>
            <p:nvPr/>
          </p:nvSpPr>
          <p:spPr>
            <a:xfrm>
              <a:off x="2310911" y="1664627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8" name="Google Shape;8488;ge493a3362c_3_622"/>
            <p:cNvSpPr/>
            <p:nvPr/>
          </p:nvSpPr>
          <p:spPr>
            <a:xfrm>
              <a:off x="2463620" y="1664627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9" name="Google Shape;8489;ge493a3362c_3_622"/>
            <p:cNvSpPr/>
            <p:nvPr/>
          </p:nvSpPr>
          <p:spPr>
            <a:xfrm>
              <a:off x="2616327" y="1664627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0" name="Google Shape;8490;ge493a3362c_3_622"/>
            <p:cNvSpPr/>
            <p:nvPr/>
          </p:nvSpPr>
          <p:spPr>
            <a:xfrm>
              <a:off x="2769036" y="1664627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1" name="Google Shape;8491;ge493a3362c_3_622"/>
            <p:cNvSpPr/>
            <p:nvPr/>
          </p:nvSpPr>
          <p:spPr>
            <a:xfrm>
              <a:off x="2921744" y="1664627"/>
              <a:ext cx="76352" cy="76353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2" name="Google Shape;8492;ge493a3362c_3_622"/>
            <p:cNvSpPr/>
            <p:nvPr/>
          </p:nvSpPr>
          <p:spPr>
            <a:xfrm>
              <a:off x="3074447" y="1664627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3" name="Google Shape;8493;ge493a3362c_3_622"/>
            <p:cNvSpPr/>
            <p:nvPr/>
          </p:nvSpPr>
          <p:spPr>
            <a:xfrm>
              <a:off x="3227155" y="1664627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4" name="Google Shape;8494;ge493a3362c_3_622"/>
            <p:cNvSpPr/>
            <p:nvPr/>
          </p:nvSpPr>
          <p:spPr>
            <a:xfrm>
              <a:off x="3379863" y="1664627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5" name="Google Shape;8495;ge493a3362c_3_622"/>
            <p:cNvSpPr/>
            <p:nvPr/>
          </p:nvSpPr>
          <p:spPr>
            <a:xfrm>
              <a:off x="3532571" y="1664627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6" name="Google Shape;8496;ge493a3362c_3_622"/>
            <p:cNvSpPr/>
            <p:nvPr/>
          </p:nvSpPr>
          <p:spPr>
            <a:xfrm>
              <a:off x="3685280" y="1664627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7" name="Google Shape;8497;ge493a3362c_3_622"/>
            <p:cNvSpPr/>
            <p:nvPr/>
          </p:nvSpPr>
          <p:spPr>
            <a:xfrm>
              <a:off x="3837987" y="1664627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8" name="Google Shape;8498;ge493a3362c_3_622"/>
            <p:cNvSpPr/>
            <p:nvPr/>
          </p:nvSpPr>
          <p:spPr>
            <a:xfrm>
              <a:off x="3990696" y="1664627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9" name="Google Shape;8499;ge493a3362c_3_622"/>
            <p:cNvSpPr/>
            <p:nvPr/>
          </p:nvSpPr>
          <p:spPr>
            <a:xfrm>
              <a:off x="4143404" y="1664627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0" name="Google Shape;8500;ge493a3362c_3_622"/>
            <p:cNvSpPr/>
            <p:nvPr/>
          </p:nvSpPr>
          <p:spPr>
            <a:xfrm>
              <a:off x="4296113" y="1664627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1" name="Google Shape;8501;ge493a3362c_3_622"/>
            <p:cNvSpPr/>
            <p:nvPr/>
          </p:nvSpPr>
          <p:spPr>
            <a:xfrm>
              <a:off x="5517773" y="1664627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2" name="Google Shape;8502;ge493a3362c_3_622"/>
            <p:cNvSpPr/>
            <p:nvPr/>
          </p:nvSpPr>
          <p:spPr>
            <a:xfrm>
              <a:off x="5670480" y="1664627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3" name="Google Shape;8503;ge493a3362c_3_622"/>
            <p:cNvSpPr/>
            <p:nvPr/>
          </p:nvSpPr>
          <p:spPr>
            <a:xfrm>
              <a:off x="5823184" y="1664627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4" name="Google Shape;8504;ge493a3362c_3_622"/>
            <p:cNvSpPr/>
            <p:nvPr/>
          </p:nvSpPr>
          <p:spPr>
            <a:xfrm>
              <a:off x="5975892" y="1664627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5" name="Google Shape;8505;ge493a3362c_3_622"/>
            <p:cNvSpPr/>
            <p:nvPr/>
          </p:nvSpPr>
          <p:spPr>
            <a:xfrm>
              <a:off x="6128600" y="1664627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6" name="Google Shape;8506;ge493a3362c_3_622"/>
            <p:cNvSpPr/>
            <p:nvPr/>
          </p:nvSpPr>
          <p:spPr>
            <a:xfrm>
              <a:off x="6281308" y="1664627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7" name="Google Shape;8507;ge493a3362c_3_622"/>
            <p:cNvSpPr/>
            <p:nvPr/>
          </p:nvSpPr>
          <p:spPr>
            <a:xfrm>
              <a:off x="6434016" y="1664627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8" name="Google Shape;8508;ge493a3362c_3_622"/>
            <p:cNvSpPr/>
            <p:nvPr/>
          </p:nvSpPr>
          <p:spPr>
            <a:xfrm>
              <a:off x="7655676" y="1664627"/>
              <a:ext cx="76352" cy="76353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9" name="Google Shape;8509;ge493a3362c_3_622"/>
            <p:cNvSpPr/>
            <p:nvPr/>
          </p:nvSpPr>
          <p:spPr>
            <a:xfrm>
              <a:off x="7808385" y="1664627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0" name="Google Shape;8510;ge493a3362c_3_622"/>
            <p:cNvSpPr/>
            <p:nvPr/>
          </p:nvSpPr>
          <p:spPr>
            <a:xfrm>
              <a:off x="7961093" y="1664627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1" name="Google Shape;8511;ge493a3362c_3_622"/>
            <p:cNvSpPr/>
            <p:nvPr/>
          </p:nvSpPr>
          <p:spPr>
            <a:xfrm>
              <a:off x="8113800" y="1664627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2" name="Google Shape;8512;ge493a3362c_3_622"/>
            <p:cNvSpPr/>
            <p:nvPr/>
          </p:nvSpPr>
          <p:spPr>
            <a:xfrm>
              <a:off x="9182752" y="1664627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3" name="Google Shape;8513;ge493a3362c_3_622"/>
            <p:cNvSpPr/>
            <p:nvPr/>
          </p:nvSpPr>
          <p:spPr>
            <a:xfrm>
              <a:off x="8266509" y="1664627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4" name="Google Shape;8514;ge493a3362c_3_622"/>
            <p:cNvSpPr/>
            <p:nvPr/>
          </p:nvSpPr>
          <p:spPr>
            <a:xfrm>
              <a:off x="9335466" y="1664627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5" name="Google Shape;8515;ge493a3362c_3_622"/>
            <p:cNvSpPr/>
            <p:nvPr/>
          </p:nvSpPr>
          <p:spPr>
            <a:xfrm>
              <a:off x="9488169" y="1664627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6" name="Google Shape;8516;ge493a3362c_3_622"/>
            <p:cNvSpPr/>
            <p:nvPr/>
          </p:nvSpPr>
          <p:spPr>
            <a:xfrm>
              <a:off x="9793585" y="1664627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7" name="Google Shape;8517;ge493a3362c_3_622"/>
            <p:cNvSpPr/>
            <p:nvPr/>
          </p:nvSpPr>
          <p:spPr>
            <a:xfrm>
              <a:off x="9640883" y="1664627"/>
              <a:ext cx="7634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8" name="Google Shape;8518;ge493a3362c_3_622"/>
            <p:cNvSpPr/>
            <p:nvPr/>
          </p:nvSpPr>
          <p:spPr>
            <a:xfrm>
              <a:off x="936542" y="1817331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9" name="Google Shape;8519;ge493a3362c_3_622"/>
            <p:cNvSpPr/>
            <p:nvPr/>
          </p:nvSpPr>
          <p:spPr>
            <a:xfrm>
              <a:off x="1089250" y="1817331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0" name="Google Shape;8520;ge493a3362c_3_622"/>
            <p:cNvSpPr/>
            <p:nvPr/>
          </p:nvSpPr>
          <p:spPr>
            <a:xfrm>
              <a:off x="1394668" y="1817331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1" name="Google Shape;8521;ge493a3362c_3_622"/>
            <p:cNvSpPr/>
            <p:nvPr/>
          </p:nvSpPr>
          <p:spPr>
            <a:xfrm>
              <a:off x="1241959" y="1817331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2" name="Google Shape;8522;ge493a3362c_3_622"/>
            <p:cNvSpPr/>
            <p:nvPr/>
          </p:nvSpPr>
          <p:spPr>
            <a:xfrm>
              <a:off x="1547370" y="1817331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3" name="Google Shape;8523;ge493a3362c_3_622"/>
            <p:cNvSpPr/>
            <p:nvPr/>
          </p:nvSpPr>
          <p:spPr>
            <a:xfrm>
              <a:off x="1700079" y="1817331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4" name="Google Shape;8524;ge493a3362c_3_622"/>
            <p:cNvSpPr/>
            <p:nvPr/>
          </p:nvSpPr>
          <p:spPr>
            <a:xfrm>
              <a:off x="1852787" y="1817331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5" name="Google Shape;8525;ge493a3362c_3_622"/>
            <p:cNvSpPr/>
            <p:nvPr/>
          </p:nvSpPr>
          <p:spPr>
            <a:xfrm>
              <a:off x="2005495" y="1817331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6" name="Google Shape;8526;ge493a3362c_3_622"/>
            <p:cNvSpPr/>
            <p:nvPr/>
          </p:nvSpPr>
          <p:spPr>
            <a:xfrm>
              <a:off x="2158203" y="1817331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7" name="Google Shape;8527;ge493a3362c_3_622"/>
            <p:cNvSpPr/>
            <p:nvPr/>
          </p:nvSpPr>
          <p:spPr>
            <a:xfrm>
              <a:off x="2310911" y="1817331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8" name="Google Shape;8528;ge493a3362c_3_622"/>
            <p:cNvSpPr/>
            <p:nvPr/>
          </p:nvSpPr>
          <p:spPr>
            <a:xfrm>
              <a:off x="2463620" y="1817331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9" name="Google Shape;8529;ge493a3362c_3_622"/>
            <p:cNvSpPr/>
            <p:nvPr/>
          </p:nvSpPr>
          <p:spPr>
            <a:xfrm>
              <a:off x="2616327" y="1817331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0" name="Google Shape;8530;ge493a3362c_3_622"/>
            <p:cNvSpPr/>
            <p:nvPr/>
          </p:nvSpPr>
          <p:spPr>
            <a:xfrm>
              <a:off x="2769036" y="1817331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1" name="Google Shape;8531;ge493a3362c_3_622"/>
            <p:cNvSpPr/>
            <p:nvPr/>
          </p:nvSpPr>
          <p:spPr>
            <a:xfrm>
              <a:off x="3074447" y="1817331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2" name="Google Shape;8532;ge493a3362c_3_622"/>
            <p:cNvSpPr/>
            <p:nvPr/>
          </p:nvSpPr>
          <p:spPr>
            <a:xfrm>
              <a:off x="2921744" y="1817331"/>
              <a:ext cx="76352" cy="76364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3" name="Google Shape;8533;ge493a3362c_3_622"/>
            <p:cNvSpPr/>
            <p:nvPr/>
          </p:nvSpPr>
          <p:spPr>
            <a:xfrm>
              <a:off x="3227155" y="1817331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4" name="Google Shape;8534;ge493a3362c_3_622"/>
            <p:cNvSpPr/>
            <p:nvPr/>
          </p:nvSpPr>
          <p:spPr>
            <a:xfrm>
              <a:off x="3379863" y="1817331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5" name="Google Shape;8535;ge493a3362c_3_622"/>
            <p:cNvSpPr/>
            <p:nvPr/>
          </p:nvSpPr>
          <p:spPr>
            <a:xfrm>
              <a:off x="5823184" y="1817331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6" name="Google Shape;8536;ge493a3362c_3_622"/>
            <p:cNvSpPr/>
            <p:nvPr/>
          </p:nvSpPr>
          <p:spPr>
            <a:xfrm>
              <a:off x="5670480" y="1817331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7" name="Google Shape;8537;ge493a3362c_3_622"/>
            <p:cNvSpPr/>
            <p:nvPr/>
          </p:nvSpPr>
          <p:spPr>
            <a:xfrm>
              <a:off x="5975892" y="1817331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8" name="Google Shape;8538;ge493a3362c_3_622"/>
            <p:cNvSpPr/>
            <p:nvPr/>
          </p:nvSpPr>
          <p:spPr>
            <a:xfrm>
              <a:off x="6128600" y="1817331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9" name="Google Shape;8539;ge493a3362c_3_622"/>
            <p:cNvSpPr/>
            <p:nvPr/>
          </p:nvSpPr>
          <p:spPr>
            <a:xfrm>
              <a:off x="6281308" y="1817331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0" name="Google Shape;8540;ge493a3362c_3_622"/>
            <p:cNvSpPr/>
            <p:nvPr/>
          </p:nvSpPr>
          <p:spPr>
            <a:xfrm>
              <a:off x="6434016" y="1817331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1" name="Google Shape;8541;ge493a3362c_3_622"/>
            <p:cNvSpPr/>
            <p:nvPr/>
          </p:nvSpPr>
          <p:spPr>
            <a:xfrm>
              <a:off x="6586725" y="1817331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2" name="Google Shape;8542;ge493a3362c_3_622"/>
            <p:cNvSpPr/>
            <p:nvPr/>
          </p:nvSpPr>
          <p:spPr>
            <a:xfrm>
              <a:off x="7808385" y="1817331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3" name="Google Shape;8543;ge493a3362c_3_622"/>
            <p:cNvSpPr/>
            <p:nvPr/>
          </p:nvSpPr>
          <p:spPr>
            <a:xfrm>
              <a:off x="7961093" y="1817331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4" name="Google Shape;8544;ge493a3362c_3_622"/>
            <p:cNvSpPr/>
            <p:nvPr/>
          </p:nvSpPr>
          <p:spPr>
            <a:xfrm>
              <a:off x="8113800" y="1817331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5" name="Google Shape;8545;ge493a3362c_3_622"/>
            <p:cNvSpPr/>
            <p:nvPr/>
          </p:nvSpPr>
          <p:spPr>
            <a:xfrm>
              <a:off x="8266509" y="1817331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6" name="Google Shape;8546;ge493a3362c_3_622"/>
            <p:cNvSpPr/>
            <p:nvPr/>
          </p:nvSpPr>
          <p:spPr>
            <a:xfrm>
              <a:off x="8419217" y="1817331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7" name="Google Shape;8547;ge493a3362c_3_622"/>
            <p:cNvSpPr/>
            <p:nvPr/>
          </p:nvSpPr>
          <p:spPr>
            <a:xfrm>
              <a:off x="9335466" y="1817331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8" name="Google Shape;8548;ge493a3362c_3_622"/>
            <p:cNvSpPr/>
            <p:nvPr/>
          </p:nvSpPr>
          <p:spPr>
            <a:xfrm>
              <a:off x="9488169" y="1817331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9" name="Google Shape;8549;ge493a3362c_3_622"/>
            <p:cNvSpPr/>
            <p:nvPr/>
          </p:nvSpPr>
          <p:spPr>
            <a:xfrm>
              <a:off x="9640883" y="1817331"/>
              <a:ext cx="7634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0" name="Google Shape;8550;ge493a3362c_3_622"/>
            <p:cNvSpPr/>
            <p:nvPr/>
          </p:nvSpPr>
          <p:spPr>
            <a:xfrm>
              <a:off x="9793585" y="1817331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1" name="Google Shape;8551;ge493a3362c_3_622"/>
            <p:cNvSpPr/>
            <p:nvPr/>
          </p:nvSpPr>
          <p:spPr>
            <a:xfrm>
              <a:off x="9946299" y="1817331"/>
              <a:ext cx="7634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2" name="Google Shape;8552;ge493a3362c_3_622"/>
            <p:cNvSpPr/>
            <p:nvPr/>
          </p:nvSpPr>
          <p:spPr>
            <a:xfrm>
              <a:off x="783834" y="1970044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3" name="Google Shape;8553;ge493a3362c_3_622"/>
            <p:cNvSpPr/>
            <p:nvPr/>
          </p:nvSpPr>
          <p:spPr>
            <a:xfrm>
              <a:off x="936542" y="1970044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4" name="Google Shape;8554;ge493a3362c_3_622"/>
            <p:cNvSpPr/>
            <p:nvPr/>
          </p:nvSpPr>
          <p:spPr>
            <a:xfrm>
              <a:off x="1089250" y="1970044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5" name="Google Shape;8555;ge493a3362c_3_622"/>
            <p:cNvSpPr/>
            <p:nvPr/>
          </p:nvSpPr>
          <p:spPr>
            <a:xfrm>
              <a:off x="1241959" y="1970044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6" name="Google Shape;8556;ge493a3362c_3_622"/>
            <p:cNvSpPr/>
            <p:nvPr/>
          </p:nvSpPr>
          <p:spPr>
            <a:xfrm>
              <a:off x="1394668" y="1970044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7" name="Google Shape;8557;ge493a3362c_3_622"/>
            <p:cNvSpPr/>
            <p:nvPr/>
          </p:nvSpPr>
          <p:spPr>
            <a:xfrm>
              <a:off x="1547370" y="1970044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8" name="Google Shape;8558;ge493a3362c_3_622"/>
            <p:cNvSpPr/>
            <p:nvPr/>
          </p:nvSpPr>
          <p:spPr>
            <a:xfrm>
              <a:off x="1700079" y="1970044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9" name="Google Shape;8559;ge493a3362c_3_622"/>
            <p:cNvSpPr/>
            <p:nvPr/>
          </p:nvSpPr>
          <p:spPr>
            <a:xfrm>
              <a:off x="1852787" y="1970044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0" name="Google Shape;8560;ge493a3362c_3_622"/>
            <p:cNvSpPr/>
            <p:nvPr/>
          </p:nvSpPr>
          <p:spPr>
            <a:xfrm>
              <a:off x="2005495" y="1970044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1" name="Google Shape;8561;ge493a3362c_3_622"/>
            <p:cNvSpPr/>
            <p:nvPr/>
          </p:nvSpPr>
          <p:spPr>
            <a:xfrm>
              <a:off x="2158203" y="1970044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2" name="Google Shape;8562;ge493a3362c_3_622"/>
            <p:cNvSpPr/>
            <p:nvPr/>
          </p:nvSpPr>
          <p:spPr>
            <a:xfrm>
              <a:off x="2310911" y="1970044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3" name="Google Shape;8563;ge493a3362c_3_622"/>
            <p:cNvSpPr/>
            <p:nvPr/>
          </p:nvSpPr>
          <p:spPr>
            <a:xfrm>
              <a:off x="2463620" y="1970044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4" name="Google Shape;8564;ge493a3362c_3_622"/>
            <p:cNvSpPr/>
            <p:nvPr/>
          </p:nvSpPr>
          <p:spPr>
            <a:xfrm>
              <a:off x="2616327" y="1970044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5" name="Google Shape;8565;ge493a3362c_3_622"/>
            <p:cNvSpPr/>
            <p:nvPr/>
          </p:nvSpPr>
          <p:spPr>
            <a:xfrm>
              <a:off x="5975892" y="1970044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6" name="Google Shape;8566;ge493a3362c_3_622"/>
            <p:cNvSpPr/>
            <p:nvPr/>
          </p:nvSpPr>
          <p:spPr>
            <a:xfrm>
              <a:off x="6128600" y="1970044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7" name="Google Shape;8567;ge493a3362c_3_622"/>
            <p:cNvSpPr/>
            <p:nvPr/>
          </p:nvSpPr>
          <p:spPr>
            <a:xfrm>
              <a:off x="6281308" y="1970044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8" name="Google Shape;8568;ge493a3362c_3_622"/>
            <p:cNvSpPr/>
            <p:nvPr/>
          </p:nvSpPr>
          <p:spPr>
            <a:xfrm>
              <a:off x="6434016" y="1970044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9" name="Google Shape;8569;ge493a3362c_3_622"/>
            <p:cNvSpPr/>
            <p:nvPr/>
          </p:nvSpPr>
          <p:spPr>
            <a:xfrm>
              <a:off x="6586725" y="1970044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0" name="Google Shape;8570;ge493a3362c_3_622"/>
            <p:cNvSpPr/>
            <p:nvPr/>
          </p:nvSpPr>
          <p:spPr>
            <a:xfrm>
              <a:off x="6739433" y="1970044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1" name="Google Shape;8571;ge493a3362c_3_622"/>
            <p:cNvSpPr/>
            <p:nvPr/>
          </p:nvSpPr>
          <p:spPr>
            <a:xfrm>
              <a:off x="6892140" y="1970044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2" name="Google Shape;8572;ge493a3362c_3_622"/>
            <p:cNvSpPr/>
            <p:nvPr/>
          </p:nvSpPr>
          <p:spPr>
            <a:xfrm>
              <a:off x="7961093" y="1970044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3" name="Google Shape;8573;ge493a3362c_3_622"/>
            <p:cNvSpPr/>
            <p:nvPr/>
          </p:nvSpPr>
          <p:spPr>
            <a:xfrm>
              <a:off x="8113800" y="1970044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4" name="Google Shape;8574;ge493a3362c_3_622"/>
            <p:cNvSpPr/>
            <p:nvPr/>
          </p:nvSpPr>
          <p:spPr>
            <a:xfrm>
              <a:off x="8266509" y="1970044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5" name="Google Shape;8575;ge493a3362c_3_622"/>
            <p:cNvSpPr/>
            <p:nvPr/>
          </p:nvSpPr>
          <p:spPr>
            <a:xfrm>
              <a:off x="8419217" y="1970044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6" name="Google Shape;8576;ge493a3362c_3_622"/>
            <p:cNvSpPr/>
            <p:nvPr/>
          </p:nvSpPr>
          <p:spPr>
            <a:xfrm>
              <a:off x="8571926" y="1970044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7" name="Google Shape;8577;ge493a3362c_3_622"/>
            <p:cNvSpPr/>
            <p:nvPr/>
          </p:nvSpPr>
          <p:spPr>
            <a:xfrm>
              <a:off x="9488169" y="1970044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8" name="Google Shape;8578;ge493a3362c_3_622"/>
            <p:cNvSpPr/>
            <p:nvPr/>
          </p:nvSpPr>
          <p:spPr>
            <a:xfrm>
              <a:off x="9640883" y="1970044"/>
              <a:ext cx="7634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9" name="Google Shape;8579;ge493a3362c_3_622"/>
            <p:cNvSpPr/>
            <p:nvPr/>
          </p:nvSpPr>
          <p:spPr>
            <a:xfrm>
              <a:off x="9793585" y="1970044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0" name="Google Shape;8580;ge493a3362c_3_622"/>
            <p:cNvSpPr/>
            <p:nvPr/>
          </p:nvSpPr>
          <p:spPr>
            <a:xfrm>
              <a:off x="9946299" y="1970044"/>
              <a:ext cx="7634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1" name="Google Shape;8581;ge493a3362c_3_622"/>
            <p:cNvSpPr/>
            <p:nvPr/>
          </p:nvSpPr>
          <p:spPr>
            <a:xfrm>
              <a:off x="631126" y="2122748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2" name="Google Shape;8582;ge493a3362c_3_622"/>
            <p:cNvSpPr/>
            <p:nvPr/>
          </p:nvSpPr>
          <p:spPr>
            <a:xfrm>
              <a:off x="783834" y="212274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3" name="Google Shape;8583;ge493a3362c_3_622"/>
            <p:cNvSpPr/>
            <p:nvPr/>
          </p:nvSpPr>
          <p:spPr>
            <a:xfrm>
              <a:off x="936542" y="2122748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4" name="Google Shape;8584;ge493a3362c_3_622"/>
            <p:cNvSpPr/>
            <p:nvPr/>
          </p:nvSpPr>
          <p:spPr>
            <a:xfrm>
              <a:off x="1089250" y="212274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5" name="Google Shape;8585;ge493a3362c_3_622"/>
            <p:cNvSpPr/>
            <p:nvPr/>
          </p:nvSpPr>
          <p:spPr>
            <a:xfrm>
              <a:off x="1241959" y="212274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6" name="Google Shape;8586;ge493a3362c_3_622"/>
            <p:cNvSpPr/>
            <p:nvPr/>
          </p:nvSpPr>
          <p:spPr>
            <a:xfrm>
              <a:off x="1394668" y="212274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7" name="Google Shape;8587;ge493a3362c_3_622"/>
            <p:cNvSpPr/>
            <p:nvPr/>
          </p:nvSpPr>
          <p:spPr>
            <a:xfrm>
              <a:off x="1547370" y="2122748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8" name="Google Shape;8588;ge493a3362c_3_622"/>
            <p:cNvSpPr/>
            <p:nvPr/>
          </p:nvSpPr>
          <p:spPr>
            <a:xfrm>
              <a:off x="1700079" y="212274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9" name="Google Shape;8589;ge493a3362c_3_622"/>
            <p:cNvSpPr/>
            <p:nvPr/>
          </p:nvSpPr>
          <p:spPr>
            <a:xfrm>
              <a:off x="1852787" y="212274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0" name="Google Shape;8590;ge493a3362c_3_622"/>
            <p:cNvSpPr/>
            <p:nvPr/>
          </p:nvSpPr>
          <p:spPr>
            <a:xfrm>
              <a:off x="2005495" y="212274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1" name="Google Shape;8591;ge493a3362c_3_622"/>
            <p:cNvSpPr/>
            <p:nvPr/>
          </p:nvSpPr>
          <p:spPr>
            <a:xfrm>
              <a:off x="2158203" y="2122748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2" name="Google Shape;8592;ge493a3362c_3_622"/>
            <p:cNvSpPr/>
            <p:nvPr/>
          </p:nvSpPr>
          <p:spPr>
            <a:xfrm>
              <a:off x="2310911" y="212274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3" name="Google Shape;8593;ge493a3362c_3_622"/>
            <p:cNvSpPr/>
            <p:nvPr/>
          </p:nvSpPr>
          <p:spPr>
            <a:xfrm>
              <a:off x="6281308" y="2122748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4" name="Google Shape;8594;ge493a3362c_3_622"/>
            <p:cNvSpPr/>
            <p:nvPr/>
          </p:nvSpPr>
          <p:spPr>
            <a:xfrm>
              <a:off x="6434016" y="212274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5" name="Google Shape;8595;ge493a3362c_3_622"/>
            <p:cNvSpPr/>
            <p:nvPr/>
          </p:nvSpPr>
          <p:spPr>
            <a:xfrm>
              <a:off x="6586725" y="212274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6" name="Google Shape;8596;ge493a3362c_3_622"/>
            <p:cNvSpPr/>
            <p:nvPr/>
          </p:nvSpPr>
          <p:spPr>
            <a:xfrm>
              <a:off x="6739433" y="212274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7" name="Google Shape;8597;ge493a3362c_3_622"/>
            <p:cNvSpPr/>
            <p:nvPr/>
          </p:nvSpPr>
          <p:spPr>
            <a:xfrm>
              <a:off x="6892140" y="2122748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8" name="Google Shape;8598;ge493a3362c_3_622"/>
            <p:cNvSpPr/>
            <p:nvPr/>
          </p:nvSpPr>
          <p:spPr>
            <a:xfrm>
              <a:off x="7044849" y="212274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9" name="Google Shape;8599;ge493a3362c_3_622"/>
            <p:cNvSpPr/>
            <p:nvPr/>
          </p:nvSpPr>
          <p:spPr>
            <a:xfrm>
              <a:off x="8113800" y="2122748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0" name="Google Shape;8600;ge493a3362c_3_622"/>
            <p:cNvSpPr/>
            <p:nvPr/>
          </p:nvSpPr>
          <p:spPr>
            <a:xfrm>
              <a:off x="8266509" y="212274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1" name="Google Shape;8601;ge493a3362c_3_622"/>
            <p:cNvSpPr/>
            <p:nvPr/>
          </p:nvSpPr>
          <p:spPr>
            <a:xfrm>
              <a:off x="8419217" y="212274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2" name="Google Shape;8602;ge493a3362c_3_622"/>
            <p:cNvSpPr/>
            <p:nvPr/>
          </p:nvSpPr>
          <p:spPr>
            <a:xfrm>
              <a:off x="8571926" y="212274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3" name="Google Shape;8603;ge493a3362c_3_622"/>
            <p:cNvSpPr/>
            <p:nvPr/>
          </p:nvSpPr>
          <p:spPr>
            <a:xfrm>
              <a:off x="8724628" y="2122748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4" name="Google Shape;8604;ge493a3362c_3_622"/>
            <p:cNvSpPr/>
            <p:nvPr/>
          </p:nvSpPr>
          <p:spPr>
            <a:xfrm>
              <a:off x="9640883" y="2122748"/>
              <a:ext cx="7634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5" name="Google Shape;8605;ge493a3362c_3_622"/>
            <p:cNvSpPr/>
            <p:nvPr/>
          </p:nvSpPr>
          <p:spPr>
            <a:xfrm>
              <a:off x="9793585" y="2122748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6" name="Google Shape;8606;ge493a3362c_3_622"/>
            <p:cNvSpPr/>
            <p:nvPr/>
          </p:nvSpPr>
          <p:spPr>
            <a:xfrm>
              <a:off x="9946299" y="2122748"/>
              <a:ext cx="7634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7" name="Google Shape;8607;ge493a3362c_3_622"/>
            <p:cNvSpPr/>
            <p:nvPr/>
          </p:nvSpPr>
          <p:spPr>
            <a:xfrm>
              <a:off x="478417" y="227545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8" name="Google Shape;8608;ge493a3362c_3_622"/>
            <p:cNvSpPr/>
            <p:nvPr/>
          </p:nvSpPr>
          <p:spPr>
            <a:xfrm>
              <a:off x="631126" y="2275450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9" name="Google Shape;8609;ge493a3362c_3_622"/>
            <p:cNvSpPr/>
            <p:nvPr/>
          </p:nvSpPr>
          <p:spPr>
            <a:xfrm>
              <a:off x="783834" y="227545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0" name="Google Shape;8610;ge493a3362c_3_622"/>
            <p:cNvSpPr/>
            <p:nvPr/>
          </p:nvSpPr>
          <p:spPr>
            <a:xfrm>
              <a:off x="936542" y="2275450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1" name="Google Shape;8611;ge493a3362c_3_622"/>
            <p:cNvSpPr/>
            <p:nvPr/>
          </p:nvSpPr>
          <p:spPr>
            <a:xfrm>
              <a:off x="1089250" y="227545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2" name="Google Shape;8612;ge493a3362c_3_622"/>
            <p:cNvSpPr/>
            <p:nvPr/>
          </p:nvSpPr>
          <p:spPr>
            <a:xfrm>
              <a:off x="1241959" y="227545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3" name="Google Shape;8613;ge493a3362c_3_622"/>
            <p:cNvSpPr/>
            <p:nvPr/>
          </p:nvSpPr>
          <p:spPr>
            <a:xfrm>
              <a:off x="1394668" y="227545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4" name="Google Shape;8614;ge493a3362c_3_622"/>
            <p:cNvSpPr/>
            <p:nvPr/>
          </p:nvSpPr>
          <p:spPr>
            <a:xfrm>
              <a:off x="1547370" y="2275450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5" name="Google Shape;8615;ge493a3362c_3_622"/>
            <p:cNvSpPr/>
            <p:nvPr/>
          </p:nvSpPr>
          <p:spPr>
            <a:xfrm>
              <a:off x="1700079" y="227545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6" name="Google Shape;8616;ge493a3362c_3_622"/>
            <p:cNvSpPr/>
            <p:nvPr/>
          </p:nvSpPr>
          <p:spPr>
            <a:xfrm>
              <a:off x="1852787" y="227545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7" name="Google Shape;8617;ge493a3362c_3_622"/>
            <p:cNvSpPr/>
            <p:nvPr/>
          </p:nvSpPr>
          <p:spPr>
            <a:xfrm>
              <a:off x="2005495" y="227545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8" name="Google Shape;8618;ge493a3362c_3_622"/>
            <p:cNvSpPr/>
            <p:nvPr/>
          </p:nvSpPr>
          <p:spPr>
            <a:xfrm>
              <a:off x="6586725" y="227545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9" name="Google Shape;8619;ge493a3362c_3_622"/>
            <p:cNvSpPr/>
            <p:nvPr/>
          </p:nvSpPr>
          <p:spPr>
            <a:xfrm>
              <a:off x="6739433" y="227545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0" name="Google Shape;8620;ge493a3362c_3_622"/>
            <p:cNvSpPr/>
            <p:nvPr/>
          </p:nvSpPr>
          <p:spPr>
            <a:xfrm>
              <a:off x="6892140" y="2275450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1" name="Google Shape;8621;ge493a3362c_3_622"/>
            <p:cNvSpPr/>
            <p:nvPr/>
          </p:nvSpPr>
          <p:spPr>
            <a:xfrm>
              <a:off x="7044849" y="227545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2" name="Google Shape;8622;ge493a3362c_3_622"/>
            <p:cNvSpPr/>
            <p:nvPr/>
          </p:nvSpPr>
          <p:spPr>
            <a:xfrm>
              <a:off x="7197557" y="227545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3" name="Google Shape;8623;ge493a3362c_3_622"/>
            <p:cNvSpPr/>
            <p:nvPr/>
          </p:nvSpPr>
          <p:spPr>
            <a:xfrm>
              <a:off x="7350260" y="227545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4" name="Google Shape;8624;ge493a3362c_3_622"/>
            <p:cNvSpPr/>
            <p:nvPr/>
          </p:nvSpPr>
          <p:spPr>
            <a:xfrm>
              <a:off x="8266509" y="227545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5" name="Google Shape;8625;ge493a3362c_3_622"/>
            <p:cNvSpPr/>
            <p:nvPr/>
          </p:nvSpPr>
          <p:spPr>
            <a:xfrm>
              <a:off x="8419217" y="227545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6" name="Google Shape;8626;ge493a3362c_3_622"/>
            <p:cNvSpPr/>
            <p:nvPr/>
          </p:nvSpPr>
          <p:spPr>
            <a:xfrm>
              <a:off x="8571926" y="227545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7" name="Google Shape;8627;ge493a3362c_3_622"/>
            <p:cNvSpPr/>
            <p:nvPr/>
          </p:nvSpPr>
          <p:spPr>
            <a:xfrm>
              <a:off x="8724628" y="2275450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8" name="Google Shape;8628;ge493a3362c_3_622"/>
            <p:cNvSpPr/>
            <p:nvPr/>
          </p:nvSpPr>
          <p:spPr>
            <a:xfrm>
              <a:off x="8877337" y="227545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9" name="Google Shape;8629;ge493a3362c_3_622"/>
            <p:cNvSpPr/>
            <p:nvPr/>
          </p:nvSpPr>
          <p:spPr>
            <a:xfrm>
              <a:off x="9640883" y="2275450"/>
              <a:ext cx="7634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0" name="Google Shape;8630;ge493a3362c_3_622"/>
            <p:cNvSpPr/>
            <p:nvPr/>
          </p:nvSpPr>
          <p:spPr>
            <a:xfrm>
              <a:off x="9793585" y="2275450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1" name="Google Shape;8631;ge493a3362c_3_622"/>
            <p:cNvSpPr/>
            <p:nvPr/>
          </p:nvSpPr>
          <p:spPr>
            <a:xfrm>
              <a:off x="9946299" y="2275450"/>
              <a:ext cx="67338" cy="76364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2" name="Google Shape;8632;ge493a3362c_3_622"/>
            <p:cNvSpPr/>
            <p:nvPr/>
          </p:nvSpPr>
          <p:spPr>
            <a:xfrm>
              <a:off x="325709" y="2428163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3" name="Google Shape;8633;ge493a3362c_3_622"/>
            <p:cNvSpPr/>
            <p:nvPr/>
          </p:nvSpPr>
          <p:spPr>
            <a:xfrm>
              <a:off x="478417" y="242816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4" name="Google Shape;8634;ge493a3362c_3_622"/>
            <p:cNvSpPr/>
            <p:nvPr/>
          </p:nvSpPr>
          <p:spPr>
            <a:xfrm>
              <a:off x="631126" y="2428163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5" name="Google Shape;8635;ge493a3362c_3_622"/>
            <p:cNvSpPr/>
            <p:nvPr/>
          </p:nvSpPr>
          <p:spPr>
            <a:xfrm>
              <a:off x="783834" y="242816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6" name="Google Shape;8636;ge493a3362c_3_622"/>
            <p:cNvSpPr/>
            <p:nvPr/>
          </p:nvSpPr>
          <p:spPr>
            <a:xfrm>
              <a:off x="936542" y="2428163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7" name="Google Shape;8637;ge493a3362c_3_622"/>
            <p:cNvSpPr/>
            <p:nvPr/>
          </p:nvSpPr>
          <p:spPr>
            <a:xfrm>
              <a:off x="1089250" y="242816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8" name="Google Shape;8638;ge493a3362c_3_622"/>
            <p:cNvSpPr/>
            <p:nvPr/>
          </p:nvSpPr>
          <p:spPr>
            <a:xfrm>
              <a:off x="1241959" y="242816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9" name="Google Shape;8639;ge493a3362c_3_622"/>
            <p:cNvSpPr/>
            <p:nvPr/>
          </p:nvSpPr>
          <p:spPr>
            <a:xfrm>
              <a:off x="1394668" y="242816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0" name="Google Shape;8640;ge493a3362c_3_622"/>
            <p:cNvSpPr/>
            <p:nvPr/>
          </p:nvSpPr>
          <p:spPr>
            <a:xfrm>
              <a:off x="1547370" y="2428163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1" name="Google Shape;8641;ge493a3362c_3_622"/>
            <p:cNvSpPr/>
            <p:nvPr/>
          </p:nvSpPr>
          <p:spPr>
            <a:xfrm>
              <a:off x="1700079" y="242816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2" name="Google Shape;8642;ge493a3362c_3_622"/>
            <p:cNvSpPr/>
            <p:nvPr/>
          </p:nvSpPr>
          <p:spPr>
            <a:xfrm>
              <a:off x="6739433" y="242816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3" name="Google Shape;8643;ge493a3362c_3_622"/>
            <p:cNvSpPr/>
            <p:nvPr/>
          </p:nvSpPr>
          <p:spPr>
            <a:xfrm>
              <a:off x="6892140" y="2428163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4" name="Google Shape;8644;ge493a3362c_3_622"/>
            <p:cNvSpPr/>
            <p:nvPr/>
          </p:nvSpPr>
          <p:spPr>
            <a:xfrm>
              <a:off x="7044849" y="242816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5" name="Google Shape;8645;ge493a3362c_3_622"/>
            <p:cNvSpPr/>
            <p:nvPr/>
          </p:nvSpPr>
          <p:spPr>
            <a:xfrm>
              <a:off x="7197557" y="242816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6" name="Google Shape;8646;ge493a3362c_3_622"/>
            <p:cNvSpPr/>
            <p:nvPr/>
          </p:nvSpPr>
          <p:spPr>
            <a:xfrm>
              <a:off x="7350260" y="242816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7" name="Google Shape;8647;ge493a3362c_3_622"/>
            <p:cNvSpPr/>
            <p:nvPr/>
          </p:nvSpPr>
          <p:spPr>
            <a:xfrm>
              <a:off x="7502968" y="2428163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8" name="Google Shape;8648;ge493a3362c_3_622"/>
            <p:cNvSpPr/>
            <p:nvPr/>
          </p:nvSpPr>
          <p:spPr>
            <a:xfrm>
              <a:off x="8419217" y="242816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9" name="Google Shape;8649;ge493a3362c_3_622"/>
            <p:cNvSpPr/>
            <p:nvPr/>
          </p:nvSpPr>
          <p:spPr>
            <a:xfrm>
              <a:off x="8571926" y="242816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0" name="Google Shape;8650;ge493a3362c_3_622"/>
            <p:cNvSpPr/>
            <p:nvPr/>
          </p:nvSpPr>
          <p:spPr>
            <a:xfrm>
              <a:off x="8724628" y="2428163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1" name="Google Shape;8651;ge493a3362c_3_622"/>
            <p:cNvSpPr/>
            <p:nvPr/>
          </p:nvSpPr>
          <p:spPr>
            <a:xfrm>
              <a:off x="8877337" y="242816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2" name="Google Shape;8652;ge493a3362c_3_622"/>
            <p:cNvSpPr/>
            <p:nvPr/>
          </p:nvSpPr>
          <p:spPr>
            <a:xfrm>
              <a:off x="9793585" y="2428163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3" name="Google Shape;8653;ge493a3362c_3_622"/>
            <p:cNvSpPr/>
            <p:nvPr/>
          </p:nvSpPr>
          <p:spPr>
            <a:xfrm>
              <a:off x="9946299" y="2428163"/>
              <a:ext cx="41275" cy="74295"/>
            </a:xfrm>
            <a:custGeom>
              <a:avLst/>
              <a:gdLst/>
              <a:ahLst/>
              <a:cxnLst/>
              <a:rect l="l" t="t" r="r" b="b"/>
              <a:pathLst>
                <a:path w="41275" h="74294" extrusionOk="0">
                  <a:moveTo>
                    <a:pt x="38161" y="0"/>
                  </a:moveTo>
                  <a:lnTo>
                    <a:pt x="23310" y="3000"/>
                  </a:lnTo>
                  <a:lnTo>
                    <a:pt x="11179" y="11182"/>
                  </a:lnTo>
                  <a:lnTo>
                    <a:pt x="2999" y="23319"/>
                  </a:lnTo>
                  <a:lnTo>
                    <a:pt x="0" y="38182"/>
                  </a:lnTo>
                  <a:lnTo>
                    <a:pt x="2999" y="53040"/>
                  </a:lnTo>
                  <a:lnTo>
                    <a:pt x="11179" y="65177"/>
                  </a:lnTo>
                  <a:lnTo>
                    <a:pt x="23310" y="73362"/>
                  </a:lnTo>
                  <a:lnTo>
                    <a:pt x="26677" y="74043"/>
                  </a:lnTo>
                  <a:lnTo>
                    <a:pt x="40755" y="523"/>
                  </a:lnTo>
                  <a:lnTo>
                    <a:pt x="38161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4" name="Google Shape;8654;ge493a3362c_3_622"/>
            <p:cNvSpPr/>
            <p:nvPr/>
          </p:nvSpPr>
          <p:spPr>
            <a:xfrm>
              <a:off x="173001" y="258086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5" name="Google Shape;8655;ge493a3362c_3_622"/>
            <p:cNvSpPr/>
            <p:nvPr/>
          </p:nvSpPr>
          <p:spPr>
            <a:xfrm>
              <a:off x="325709" y="2580866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6" name="Google Shape;8656;ge493a3362c_3_622"/>
            <p:cNvSpPr/>
            <p:nvPr/>
          </p:nvSpPr>
          <p:spPr>
            <a:xfrm>
              <a:off x="478417" y="258086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7" name="Google Shape;8657;ge493a3362c_3_622"/>
            <p:cNvSpPr/>
            <p:nvPr/>
          </p:nvSpPr>
          <p:spPr>
            <a:xfrm>
              <a:off x="631126" y="2580866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8" name="Google Shape;8658;ge493a3362c_3_622"/>
            <p:cNvSpPr/>
            <p:nvPr/>
          </p:nvSpPr>
          <p:spPr>
            <a:xfrm>
              <a:off x="783834" y="258086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9" name="Google Shape;8659;ge493a3362c_3_622"/>
            <p:cNvSpPr/>
            <p:nvPr/>
          </p:nvSpPr>
          <p:spPr>
            <a:xfrm>
              <a:off x="936542" y="2580866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0" name="Google Shape;8660;ge493a3362c_3_622"/>
            <p:cNvSpPr/>
            <p:nvPr/>
          </p:nvSpPr>
          <p:spPr>
            <a:xfrm>
              <a:off x="1089250" y="258086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1" name="Google Shape;8661;ge493a3362c_3_622"/>
            <p:cNvSpPr/>
            <p:nvPr/>
          </p:nvSpPr>
          <p:spPr>
            <a:xfrm>
              <a:off x="1241959" y="258086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2" name="Google Shape;8662;ge493a3362c_3_622"/>
            <p:cNvSpPr/>
            <p:nvPr/>
          </p:nvSpPr>
          <p:spPr>
            <a:xfrm>
              <a:off x="1394668" y="258086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3" name="Google Shape;8663;ge493a3362c_3_622"/>
            <p:cNvSpPr/>
            <p:nvPr/>
          </p:nvSpPr>
          <p:spPr>
            <a:xfrm>
              <a:off x="7044849" y="258086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4" name="Google Shape;8664;ge493a3362c_3_622"/>
            <p:cNvSpPr/>
            <p:nvPr/>
          </p:nvSpPr>
          <p:spPr>
            <a:xfrm>
              <a:off x="7197557" y="258086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5" name="Google Shape;8665;ge493a3362c_3_622"/>
            <p:cNvSpPr/>
            <p:nvPr/>
          </p:nvSpPr>
          <p:spPr>
            <a:xfrm>
              <a:off x="7350260" y="258086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6" name="Google Shape;8666;ge493a3362c_3_622"/>
            <p:cNvSpPr/>
            <p:nvPr/>
          </p:nvSpPr>
          <p:spPr>
            <a:xfrm>
              <a:off x="7502968" y="2580866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7" name="Google Shape;8667;ge493a3362c_3_622"/>
            <p:cNvSpPr/>
            <p:nvPr/>
          </p:nvSpPr>
          <p:spPr>
            <a:xfrm>
              <a:off x="7655676" y="2580866"/>
              <a:ext cx="76352" cy="76363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8" name="Google Shape;8668;ge493a3362c_3_622"/>
            <p:cNvSpPr/>
            <p:nvPr/>
          </p:nvSpPr>
          <p:spPr>
            <a:xfrm>
              <a:off x="8571926" y="258086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9" name="Google Shape;8669;ge493a3362c_3_622"/>
            <p:cNvSpPr/>
            <p:nvPr/>
          </p:nvSpPr>
          <p:spPr>
            <a:xfrm>
              <a:off x="8724628" y="2580866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0" name="Google Shape;8670;ge493a3362c_3_622"/>
            <p:cNvSpPr/>
            <p:nvPr/>
          </p:nvSpPr>
          <p:spPr>
            <a:xfrm>
              <a:off x="8877337" y="258086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1" name="Google Shape;8671;ge493a3362c_3_622"/>
            <p:cNvSpPr/>
            <p:nvPr/>
          </p:nvSpPr>
          <p:spPr>
            <a:xfrm>
              <a:off x="9030050" y="258086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2" name="Google Shape;8672;ge493a3362c_3_622"/>
            <p:cNvSpPr/>
            <p:nvPr/>
          </p:nvSpPr>
          <p:spPr>
            <a:xfrm>
              <a:off x="9946299" y="2595585"/>
              <a:ext cx="8890" cy="34925"/>
            </a:xfrm>
            <a:custGeom>
              <a:avLst/>
              <a:gdLst/>
              <a:ahLst/>
              <a:cxnLst/>
              <a:rect l="l" t="t" r="r" b="b"/>
              <a:pathLst>
                <a:path w="8890" h="34925" extrusionOk="0">
                  <a:moveTo>
                    <a:pt x="8796" y="0"/>
                  </a:moveTo>
                  <a:lnTo>
                    <a:pt x="2999" y="8600"/>
                  </a:lnTo>
                  <a:lnTo>
                    <a:pt x="0" y="23463"/>
                  </a:lnTo>
                  <a:lnTo>
                    <a:pt x="2208" y="34404"/>
                  </a:lnTo>
                  <a:lnTo>
                    <a:pt x="8796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3" name="Google Shape;8673;ge493a3362c_3_622"/>
            <p:cNvSpPr/>
            <p:nvPr/>
          </p:nvSpPr>
          <p:spPr>
            <a:xfrm>
              <a:off x="20298" y="2733580"/>
              <a:ext cx="76353" cy="76363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4" name="Google Shape;8674;ge493a3362c_3_622"/>
            <p:cNvSpPr/>
            <p:nvPr/>
          </p:nvSpPr>
          <p:spPr>
            <a:xfrm>
              <a:off x="173001" y="2733580"/>
              <a:ext cx="76352" cy="76363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5" name="Google Shape;8675;ge493a3362c_3_622"/>
            <p:cNvSpPr/>
            <p:nvPr/>
          </p:nvSpPr>
          <p:spPr>
            <a:xfrm>
              <a:off x="325709" y="2733580"/>
              <a:ext cx="76353" cy="76363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6" name="Google Shape;8676;ge493a3362c_3_622"/>
            <p:cNvSpPr/>
            <p:nvPr/>
          </p:nvSpPr>
          <p:spPr>
            <a:xfrm>
              <a:off x="478417" y="2733580"/>
              <a:ext cx="76352" cy="76363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7" name="Google Shape;8677;ge493a3362c_3_622"/>
            <p:cNvSpPr/>
            <p:nvPr/>
          </p:nvSpPr>
          <p:spPr>
            <a:xfrm>
              <a:off x="631126" y="2733580"/>
              <a:ext cx="76353" cy="76363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8" name="Google Shape;8678;ge493a3362c_3_622"/>
            <p:cNvSpPr/>
            <p:nvPr/>
          </p:nvSpPr>
          <p:spPr>
            <a:xfrm>
              <a:off x="783834" y="2733580"/>
              <a:ext cx="76352" cy="76363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9" name="Google Shape;8679;ge493a3362c_3_622"/>
            <p:cNvSpPr/>
            <p:nvPr/>
          </p:nvSpPr>
          <p:spPr>
            <a:xfrm>
              <a:off x="936542" y="2733580"/>
              <a:ext cx="76353" cy="76363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0" name="Google Shape;8680;ge493a3362c_3_622"/>
            <p:cNvSpPr/>
            <p:nvPr/>
          </p:nvSpPr>
          <p:spPr>
            <a:xfrm>
              <a:off x="1089250" y="2733580"/>
              <a:ext cx="76352" cy="76363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1" name="Google Shape;8681;ge493a3362c_3_622"/>
            <p:cNvSpPr/>
            <p:nvPr/>
          </p:nvSpPr>
          <p:spPr>
            <a:xfrm>
              <a:off x="1241959" y="2733580"/>
              <a:ext cx="76352" cy="76363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2" name="Google Shape;8682;ge493a3362c_3_622"/>
            <p:cNvSpPr/>
            <p:nvPr/>
          </p:nvSpPr>
          <p:spPr>
            <a:xfrm>
              <a:off x="7197557" y="2733580"/>
              <a:ext cx="76352" cy="76363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3" name="Google Shape;8683;ge493a3362c_3_622"/>
            <p:cNvSpPr/>
            <p:nvPr/>
          </p:nvSpPr>
          <p:spPr>
            <a:xfrm>
              <a:off x="7350260" y="2733580"/>
              <a:ext cx="76352" cy="76363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4" name="Google Shape;8684;ge493a3362c_3_622"/>
            <p:cNvSpPr/>
            <p:nvPr/>
          </p:nvSpPr>
          <p:spPr>
            <a:xfrm>
              <a:off x="7502968" y="2733580"/>
              <a:ext cx="76353" cy="76363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5" name="Google Shape;8685;ge493a3362c_3_622"/>
            <p:cNvSpPr/>
            <p:nvPr/>
          </p:nvSpPr>
          <p:spPr>
            <a:xfrm>
              <a:off x="7655676" y="2733580"/>
              <a:ext cx="76352" cy="76363"/>
            </a:xfrm>
            <a:prstGeom prst="rect">
              <a:avLst/>
            </a:prstGeom>
            <a:blipFill rotWithShape="1">
              <a:blip r:embed="rId9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6" name="Google Shape;8686;ge493a3362c_3_622"/>
            <p:cNvSpPr/>
            <p:nvPr/>
          </p:nvSpPr>
          <p:spPr>
            <a:xfrm>
              <a:off x="7808385" y="2733580"/>
              <a:ext cx="76352" cy="76363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7" name="Google Shape;8687;ge493a3362c_3_622"/>
            <p:cNvSpPr/>
            <p:nvPr/>
          </p:nvSpPr>
          <p:spPr>
            <a:xfrm>
              <a:off x="8724628" y="2733580"/>
              <a:ext cx="76353" cy="76363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8" name="Google Shape;8688;ge493a3362c_3_622"/>
            <p:cNvSpPr/>
            <p:nvPr/>
          </p:nvSpPr>
          <p:spPr>
            <a:xfrm>
              <a:off x="8877337" y="2733580"/>
              <a:ext cx="76352" cy="76363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9" name="Google Shape;8689;ge493a3362c_3_622"/>
            <p:cNvSpPr/>
            <p:nvPr/>
          </p:nvSpPr>
          <p:spPr>
            <a:xfrm>
              <a:off x="9030050" y="2733580"/>
              <a:ext cx="76352" cy="76363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0" name="Google Shape;8690;ge493a3362c_3_622"/>
            <p:cNvSpPr/>
            <p:nvPr/>
          </p:nvSpPr>
          <p:spPr>
            <a:xfrm>
              <a:off x="9182752" y="2733580"/>
              <a:ext cx="76353" cy="76363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1" name="Google Shape;8691;ge493a3362c_3_622"/>
            <p:cNvSpPr/>
            <p:nvPr/>
          </p:nvSpPr>
          <p:spPr>
            <a:xfrm>
              <a:off x="20298" y="2886282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2" name="Google Shape;8692;ge493a3362c_3_622"/>
            <p:cNvSpPr/>
            <p:nvPr/>
          </p:nvSpPr>
          <p:spPr>
            <a:xfrm>
              <a:off x="173001" y="2886282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3" name="Google Shape;8693;ge493a3362c_3_622"/>
            <p:cNvSpPr/>
            <p:nvPr/>
          </p:nvSpPr>
          <p:spPr>
            <a:xfrm>
              <a:off x="325709" y="2886282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4" name="Google Shape;8694;ge493a3362c_3_622"/>
            <p:cNvSpPr/>
            <p:nvPr/>
          </p:nvSpPr>
          <p:spPr>
            <a:xfrm>
              <a:off x="478417" y="2886282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5" name="Google Shape;8695;ge493a3362c_3_622"/>
            <p:cNvSpPr/>
            <p:nvPr/>
          </p:nvSpPr>
          <p:spPr>
            <a:xfrm>
              <a:off x="631126" y="2886282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6" name="Google Shape;8696;ge493a3362c_3_622"/>
            <p:cNvSpPr/>
            <p:nvPr/>
          </p:nvSpPr>
          <p:spPr>
            <a:xfrm>
              <a:off x="783834" y="2886282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7" name="Google Shape;8697;ge493a3362c_3_622"/>
            <p:cNvSpPr/>
            <p:nvPr/>
          </p:nvSpPr>
          <p:spPr>
            <a:xfrm>
              <a:off x="936542" y="2886282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8" name="Google Shape;8698;ge493a3362c_3_622"/>
            <p:cNvSpPr/>
            <p:nvPr/>
          </p:nvSpPr>
          <p:spPr>
            <a:xfrm>
              <a:off x="1089250" y="2886282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9" name="Google Shape;8699;ge493a3362c_3_622"/>
            <p:cNvSpPr/>
            <p:nvPr/>
          </p:nvSpPr>
          <p:spPr>
            <a:xfrm>
              <a:off x="7350260" y="2886282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0" name="Google Shape;8700;ge493a3362c_3_622"/>
            <p:cNvSpPr/>
            <p:nvPr/>
          </p:nvSpPr>
          <p:spPr>
            <a:xfrm>
              <a:off x="7502968" y="2886282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1" name="Google Shape;8701;ge493a3362c_3_622"/>
            <p:cNvSpPr/>
            <p:nvPr/>
          </p:nvSpPr>
          <p:spPr>
            <a:xfrm>
              <a:off x="7655676" y="2886282"/>
              <a:ext cx="76352" cy="76364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2" name="Google Shape;8702;ge493a3362c_3_622"/>
            <p:cNvSpPr/>
            <p:nvPr/>
          </p:nvSpPr>
          <p:spPr>
            <a:xfrm>
              <a:off x="7808385" y="2886282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3" name="Google Shape;8703;ge493a3362c_3_622"/>
            <p:cNvSpPr/>
            <p:nvPr/>
          </p:nvSpPr>
          <p:spPr>
            <a:xfrm>
              <a:off x="8724628" y="2886282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4" name="Google Shape;8704;ge493a3362c_3_622"/>
            <p:cNvSpPr/>
            <p:nvPr/>
          </p:nvSpPr>
          <p:spPr>
            <a:xfrm>
              <a:off x="8877337" y="2886282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5" name="Google Shape;8705;ge493a3362c_3_622"/>
            <p:cNvSpPr/>
            <p:nvPr/>
          </p:nvSpPr>
          <p:spPr>
            <a:xfrm>
              <a:off x="9030050" y="2886282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6" name="Google Shape;8706;ge493a3362c_3_622"/>
            <p:cNvSpPr/>
            <p:nvPr/>
          </p:nvSpPr>
          <p:spPr>
            <a:xfrm>
              <a:off x="9182752" y="2886282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7" name="Google Shape;8707;ge493a3362c_3_622"/>
            <p:cNvSpPr/>
            <p:nvPr/>
          </p:nvSpPr>
          <p:spPr>
            <a:xfrm>
              <a:off x="20298" y="3038996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8" name="Google Shape;8708;ge493a3362c_3_622"/>
            <p:cNvSpPr/>
            <p:nvPr/>
          </p:nvSpPr>
          <p:spPr>
            <a:xfrm>
              <a:off x="173001" y="3038996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9" name="Google Shape;8709;ge493a3362c_3_622"/>
            <p:cNvSpPr/>
            <p:nvPr/>
          </p:nvSpPr>
          <p:spPr>
            <a:xfrm>
              <a:off x="325709" y="3038996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0" name="Google Shape;8710;ge493a3362c_3_622"/>
            <p:cNvSpPr/>
            <p:nvPr/>
          </p:nvSpPr>
          <p:spPr>
            <a:xfrm>
              <a:off x="478417" y="3038996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1" name="Google Shape;8711;ge493a3362c_3_622"/>
            <p:cNvSpPr/>
            <p:nvPr/>
          </p:nvSpPr>
          <p:spPr>
            <a:xfrm>
              <a:off x="631126" y="3038996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2" name="Google Shape;8712;ge493a3362c_3_622"/>
            <p:cNvSpPr/>
            <p:nvPr/>
          </p:nvSpPr>
          <p:spPr>
            <a:xfrm>
              <a:off x="783834" y="3038996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3" name="Google Shape;8713;ge493a3362c_3_622"/>
            <p:cNvSpPr/>
            <p:nvPr/>
          </p:nvSpPr>
          <p:spPr>
            <a:xfrm>
              <a:off x="936542" y="3038996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4" name="Google Shape;8714;ge493a3362c_3_622"/>
            <p:cNvSpPr/>
            <p:nvPr/>
          </p:nvSpPr>
          <p:spPr>
            <a:xfrm>
              <a:off x="7502968" y="3038996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5" name="Google Shape;8715;ge493a3362c_3_622"/>
            <p:cNvSpPr/>
            <p:nvPr/>
          </p:nvSpPr>
          <p:spPr>
            <a:xfrm>
              <a:off x="7655676" y="3038996"/>
              <a:ext cx="76352" cy="76352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6" name="Google Shape;8716;ge493a3362c_3_622"/>
            <p:cNvSpPr/>
            <p:nvPr/>
          </p:nvSpPr>
          <p:spPr>
            <a:xfrm>
              <a:off x="7808385" y="3038996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7" name="Google Shape;8717;ge493a3362c_3_622"/>
            <p:cNvSpPr/>
            <p:nvPr/>
          </p:nvSpPr>
          <p:spPr>
            <a:xfrm>
              <a:off x="7961093" y="3038996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8" name="Google Shape;8718;ge493a3362c_3_622"/>
            <p:cNvSpPr/>
            <p:nvPr/>
          </p:nvSpPr>
          <p:spPr>
            <a:xfrm>
              <a:off x="8877337" y="3038996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9" name="Google Shape;8719;ge493a3362c_3_622"/>
            <p:cNvSpPr/>
            <p:nvPr/>
          </p:nvSpPr>
          <p:spPr>
            <a:xfrm>
              <a:off x="9030050" y="3038996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0" name="Google Shape;8720;ge493a3362c_3_622"/>
            <p:cNvSpPr/>
            <p:nvPr/>
          </p:nvSpPr>
          <p:spPr>
            <a:xfrm>
              <a:off x="9182752" y="3038996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1" name="Google Shape;8721;ge493a3362c_3_622"/>
            <p:cNvSpPr/>
            <p:nvPr/>
          </p:nvSpPr>
          <p:spPr>
            <a:xfrm>
              <a:off x="9335466" y="3038996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2" name="Google Shape;8722;ge493a3362c_3_622"/>
            <p:cNvSpPr/>
            <p:nvPr/>
          </p:nvSpPr>
          <p:spPr>
            <a:xfrm>
              <a:off x="20298" y="3191699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3" name="Google Shape;8723;ge493a3362c_3_622"/>
            <p:cNvSpPr/>
            <p:nvPr/>
          </p:nvSpPr>
          <p:spPr>
            <a:xfrm>
              <a:off x="173001" y="3191699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4" name="Google Shape;8724;ge493a3362c_3_622"/>
            <p:cNvSpPr/>
            <p:nvPr/>
          </p:nvSpPr>
          <p:spPr>
            <a:xfrm>
              <a:off x="325709" y="3191699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5" name="Google Shape;8725;ge493a3362c_3_622"/>
            <p:cNvSpPr/>
            <p:nvPr/>
          </p:nvSpPr>
          <p:spPr>
            <a:xfrm>
              <a:off x="478417" y="3191699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6" name="Google Shape;8726;ge493a3362c_3_622"/>
            <p:cNvSpPr/>
            <p:nvPr/>
          </p:nvSpPr>
          <p:spPr>
            <a:xfrm>
              <a:off x="631126" y="3191699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7" name="Google Shape;8727;ge493a3362c_3_622"/>
            <p:cNvSpPr/>
            <p:nvPr/>
          </p:nvSpPr>
          <p:spPr>
            <a:xfrm>
              <a:off x="783834" y="3191699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8" name="Google Shape;8728;ge493a3362c_3_622"/>
            <p:cNvSpPr/>
            <p:nvPr/>
          </p:nvSpPr>
          <p:spPr>
            <a:xfrm>
              <a:off x="7655676" y="3191699"/>
              <a:ext cx="76352" cy="76363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9" name="Google Shape;8729;ge493a3362c_3_622"/>
            <p:cNvSpPr/>
            <p:nvPr/>
          </p:nvSpPr>
          <p:spPr>
            <a:xfrm>
              <a:off x="7808385" y="3191699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0" name="Google Shape;8730;ge493a3362c_3_622"/>
            <p:cNvSpPr/>
            <p:nvPr/>
          </p:nvSpPr>
          <p:spPr>
            <a:xfrm>
              <a:off x="7961093" y="3191699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1" name="Google Shape;8731;ge493a3362c_3_622"/>
            <p:cNvSpPr/>
            <p:nvPr/>
          </p:nvSpPr>
          <p:spPr>
            <a:xfrm>
              <a:off x="8113800" y="3191699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2" name="Google Shape;8732;ge493a3362c_3_622"/>
            <p:cNvSpPr/>
            <p:nvPr/>
          </p:nvSpPr>
          <p:spPr>
            <a:xfrm>
              <a:off x="9030050" y="3191699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3" name="Google Shape;8733;ge493a3362c_3_622"/>
            <p:cNvSpPr/>
            <p:nvPr/>
          </p:nvSpPr>
          <p:spPr>
            <a:xfrm>
              <a:off x="9182752" y="3191699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4" name="Google Shape;8734;ge493a3362c_3_622"/>
            <p:cNvSpPr/>
            <p:nvPr/>
          </p:nvSpPr>
          <p:spPr>
            <a:xfrm>
              <a:off x="9335466" y="3191699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5" name="Google Shape;8735;ge493a3362c_3_622"/>
            <p:cNvSpPr/>
            <p:nvPr/>
          </p:nvSpPr>
          <p:spPr>
            <a:xfrm>
              <a:off x="9488169" y="3191699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6" name="Google Shape;8736;ge493a3362c_3_622"/>
            <p:cNvSpPr/>
            <p:nvPr/>
          </p:nvSpPr>
          <p:spPr>
            <a:xfrm>
              <a:off x="20298" y="3344413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7" name="Google Shape;8737;ge493a3362c_3_622"/>
            <p:cNvSpPr/>
            <p:nvPr/>
          </p:nvSpPr>
          <p:spPr>
            <a:xfrm>
              <a:off x="173001" y="3344413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8" name="Google Shape;8738;ge493a3362c_3_622"/>
            <p:cNvSpPr/>
            <p:nvPr/>
          </p:nvSpPr>
          <p:spPr>
            <a:xfrm>
              <a:off x="325709" y="3344413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9" name="Google Shape;8739;ge493a3362c_3_622"/>
            <p:cNvSpPr/>
            <p:nvPr/>
          </p:nvSpPr>
          <p:spPr>
            <a:xfrm>
              <a:off x="631126" y="3344413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0" name="Google Shape;8740;ge493a3362c_3_622"/>
            <p:cNvSpPr/>
            <p:nvPr/>
          </p:nvSpPr>
          <p:spPr>
            <a:xfrm>
              <a:off x="478417" y="3344413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1" name="Google Shape;8741;ge493a3362c_3_622"/>
            <p:cNvSpPr/>
            <p:nvPr/>
          </p:nvSpPr>
          <p:spPr>
            <a:xfrm>
              <a:off x="7655676" y="3344413"/>
              <a:ext cx="76352" cy="76352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2" name="Google Shape;8742;ge493a3362c_3_622"/>
            <p:cNvSpPr/>
            <p:nvPr/>
          </p:nvSpPr>
          <p:spPr>
            <a:xfrm>
              <a:off x="7808385" y="3344413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3" name="Google Shape;8743;ge493a3362c_3_622"/>
            <p:cNvSpPr/>
            <p:nvPr/>
          </p:nvSpPr>
          <p:spPr>
            <a:xfrm>
              <a:off x="7961093" y="3344413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4" name="Google Shape;8744;ge493a3362c_3_622"/>
            <p:cNvSpPr/>
            <p:nvPr/>
          </p:nvSpPr>
          <p:spPr>
            <a:xfrm>
              <a:off x="8113800" y="3344413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5" name="Google Shape;8745;ge493a3362c_3_622"/>
            <p:cNvSpPr/>
            <p:nvPr/>
          </p:nvSpPr>
          <p:spPr>
            <a:xfrm>
              <a:off x="8266509" y="3344413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6" name="Google Shape;8746;ge493a3362c_3_622"/>
            <p:cNvSpPr/>
            <p:nvPr/>
          </p:nvSpPr>
          <p:spPr>
            <a:xfrm>
              <a:off x="9030050" y="3344413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7" name="Google Shape;8747;ge493a3362c_3_622"/>
            <p:cNvSpPr/>
            <p:nvPr/>
          </p:nvSpPr>
          <p:spPr>
            <a:xfrm>
              <a:off x="9182752" y="3344413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8" name="Google Shape;8748;ge493a3362c_3_622"/>
            <p:cNvSpPr/>
            <p:nvPr/>
          </p:nvSpPr>
          <p:spPr>
            <a:xfrm>
              <a:off x="9335466" y="3344413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9" name="Google Shape;8749;ge493a3362c_3_622"/>
            <p:cNvSpPr/>
            <p:nvPr/>
          </p:nvSpPr>
          <p:spPr>
            <a:xfrm>
              <a:off x="9488169" y="3344413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0" name="Google Shape;8750;ge493a3362c_3_622"/>
            <p:cNvSpPr/>
            <p:nvPr/>
          </p:nvSpPr>
          <p:spPr>
            <a:xfrm>
              <a:off x="20298" y="3497115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1" name="Google Shape;8751;ge493a3362c_3_622"/>
            <p:cNvSpPr/>
            <p:nvPr/>
          </p:nvSpPr>
          <p:spPr>
            <a:xfrm>
              <a:off x="325709" y="3497115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2" name="Google Shape;8752;ge493a3362c_3_622"/>
            <p:cNvSpPr/>
            <p:nvPr/>
          </p:nvSpPr>
          <p:spPr>
            <a:xfrm>
              <a:off x="173001" y="349711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3" name="Google Shape;8753;ge493a3362c_3_622"/>
            <p:cNvSpPr/>
            <p:nvPr/>
          </p:nvSpPr>
          <p:spPr>
            <a:xfrm>
              <a:off x="478417" y="349711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4" name="Google Shape;8754;ge493a3362c_3_622"/>
            <p:cNvSpPr/>
            <p:nvPr/>
          </p:nvSpPr>
          <p:spPr>
            <a:xfrm>
              <a:off x="7808385" y="349711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5" name="Google Shape;8755;ge493a3362c_3_622"/>
            <p:cNvSpPr/>
            <p:nvPr/>
          </p:nvSpPr>
          <p:spPr>
            <a:xfrm>
              <a:off x="8113800" y="3497115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6" name="Google Shape;8756;ge493a3362c_3_622"/>
            <p:cNvSpPr/>
            <p:nvPr/>
          </p:nvSpPr>
          <p:spPr>
            <a:xfrm>
              <a:off x="7961093" y="349711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7" name="Google Shape;8757;ge493a3362c_3_622"/>
            <p:cNvSpPr/>
            <p:nvPr/>
          </p:nvSpPr>
          <p:spPr>
            <a:xfrm>
              <a:off x="8266509" y="349711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8" name="Google Shape;8758;ge493a3362c_3_622"/>
            <p:cNvSpPr/>
            <p:nvPr/>
          </p:nvSpPr>
          <p:spPr>
            <a:xfrm>
              <a:off x="9182752" y="3497115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9" name="Google Shape;8759;ge493a3362c_3_622"/>
            <p:cNvSpPr/>
            <p:nvPr/>
          </p:nvSpPr>
          <p:spPr>
            <a:xfrm>
              <a:off x="9335466" y="3497115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0" name="Google Shape;8760;ge493a3362c_3_622"/>
            <p:cNvSpPr/>
            <p:nvPr/>
          </p:nvSpPr>
          <p:spPr>
            <a:xfrm>
              <a:off x="9488169" y="349711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1" name="Google Shape;8761;ge493a3362c_3_622"/>
            <p:cNvSpPr/>
            <p:nvPr/>
          </p:nvSpPr>
          <p:spPr>
            <a:xfrm>
              <a:off x="9640883" y="3497115"/>
              <a:ext cx="7634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2" name="Google Shape;8762;ge493a3362c_3_622"/>
            <p:cNvSpPr/>
            <p:nvPr/>
          </p:nvSpPr>
          <p:spPr>
            <a:xfrm>
              <a:off x="20298" y="3649818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3" name="Google Shape;8763;ge493a3362c_3_622"/>
            <p:cNvSpPr/>
            <p:nvPr/>
          </p:nvSpPr>
          <p:spPr>
            <a:xfrm>
              <a:off x="325709" y="3649818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4" name="Google Shape;8764;ge493a3362c_3_622"/>
            <p:cNvSpPr/>
            <p:nvPr/>
          </p:nvSpPr>
          <p:spPr>
            <a:xfrm>
              <a:off x="173001" y="364981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5" name="Google Shape;8765;ge493a3362c_3_622"/>
            <p:cNvSpPr/>
            <p:nvPr/>
          </p:nvSpPr>
          <p:spPr>
            <a:xfrm>
              <a:off x="3379863" y="3649818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6" name="Google Shape;8766;ge493a3362c_3_622"/>
            <p:cNvSpPr/>
            <p:nvPr/>
          </p:nvSpPr>
          <p:spPr>
            <a:xfrm>
              <a:off x="3532571" y="364981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7" name="Google Shape;8767;ge493a3362c_3_622"/>
            <p:cNvSpPr/>
            <p:nvPr/>
          </p:nvSpPr>
          <p:spPr>
            <a:xfrm>
              <a:off x="3685280" y="364981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8" name="Google Shape;8768;ge493a3362c_3_622"/>
            <p:cNvSpPr/>
            <p:nvPr/>
          </p:nvSpPr>
          <p:spPr>
            <a:xfrm>
              <a:off x="3837987" y="3649818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9" name="Google Shape;8769;ge493a3362c_3_622"/>
            <p:cNvSpPr/>
            <p:nvPr/>
          </p:nvSpPr>
          <p:spPr>
            <a:xfrm>
              <a:off x="3990696" y="3649818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0" name="Google Shape;8770;ge493a3362c_3_622"/>
            <p:cNvSpPr/>
            <p:nvPr/>
          </p:nvSpPr>
          <p:spPr>
            <a:xfrm>
              <a:off x="4296113" y="364981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1" name="Google Shape;8771;ge493a3362c_3_622"/>
            <p:cNvSpPr/>
            <p:nvPr/>
          </p:nvSpPr>
          <p:spPr>
            <a:xfrm>
              <a:off x="4143404" y="364981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2" name="Google Shape;8772;ge493a3362c_3_622"/>
            <p:cNvSpPr/>
            <p:nvPr/>
          </p:nvSpPr>
          <p:spPr>
            <a:xfrm>
              <a:off x="4448815" y="3649818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3" name="Google Shape;8773;ge493a3362c_3_622"/>
            <p:cNvSpPr/>
            <p:nvPr/>
          </p:nvSpPr>
          <p:spPr>
            <a:xfrm>
              <a:off x="4601523" y="3649818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4" name="Google Shape;8774;ge493a3362c_3_622"/>
            <p:cNvSpPr/>
            <p:nvPr/>
          </p:nvSpPr>
          <p:spPr>
            <a:xfrm>
              <a:off x="7961093" y="364981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5" name="Google Shape;8775;ge493a3362c_3_622"/>
            <p:cNvSpPr/>
            <p:nvPr/>
          </p:nvSpPr>
          <p:spPr>
            <a:xfrm>
              <a:off x="8113800" y="3649818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6" name="Google Shape;8776;ge493a3362c_3_622"/>
            <p:cNvSpPr/>
            <p:nvPr/>
          </p:nvSpPr>
          <p:spPr>
            <a:xfrm>
              <a:off x="8419217" y="364981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7" name="Google Shape;8777;ge493a3362c_3_622"/>
            <p:cNvSpPr/>
            <p:nvPr/>
          </p:nvSpPr>
          <p:spPr>
            <a:xfrm>
              <a:off x="8266509" y="364981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8" name="Google Shape;8778;ge493a3362c_3_622"/>
            <p:cNvSpPr/>
            <p:nvPr/>
          </p:nvSpPr>
          <p:spPr>
            <a:xfrm>
              <a:off x="9182752" y="3649818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9" name="Google Shape;8779;ge493a3362c_3_622"/>
            <p:cNvSpPr/>
            <p:nvPr/>
          </p:nvSpPr>
          <p:spPr>
            <a:xfrm>
              <a:off x="9335466" y="3649818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0" name="Google Shape;8780;ge493a3362c_3_622"/>
            <p:cNvSpPr/>
            <p:nvPr/>
          </p:nvSpPr>
          <p:spPr>
            <a:xfrm>
              <a:off x="9488169" y="364981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1" name="Google Shape;8781;ge493a3362c_3_622"/>
            <p:cNvSpPr/>
            <p:nvPr/>
          </p:nvSpPr>
          <p:spPr>
            <a:xfrm>
              <a:off x="9640883" y="3649818"/>
              <a:ext cx="7634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2" name="Google Shape;8782;ge493a3362c_3_622"/>
            <p:cNvSpPr/>
            <p:nvPr/>
          </p:nvSpPr>
          <p:spPr>
            <a:xfrm>
              <a:off x="20298" y="3802532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3" name="Google Shape;8783;ge493a3362c_3_622"/>
            <p:cNvSpPr/>
            <p:nvPr/>
          </p:nvSpPr>
          <p:spPr>
            <a:xfrm>
              <a:off x="173001" y="380253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4" name="Google Shape;8784;ge493a3362c_3_622"/>
            <p:cNvSpPr/>
            <p:nvPr/>
          </p:nvSpPr>
          <p:spPr>
            <a:xfrm>
              <a:off x="2921744" y="3802532"/>
              <a:ext cx="76352" cy="76363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5" name="Google Shape;8785;ge493a3362c_3_622"/>
            <p:cNvSpPr/>
            <p:nvPr/>
          </p:nvSpPr>
          <p:spPr>
            <a:xfrm>
              <a:off x="3074447" y="380253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6" name="Google Shape;8786;ge493a3362c_3_622"/>
            <p:cNvSpPr/>
            <p:nvPr/>
          </p:nvSpPr>
          <p:spPr>
            <a:xfrm>
              <a:off x="3379863" y="3802532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7" name="Google Shape;8787;ge493a3362c_3_622"/>
            <p:cNvSpPr/>
            <p:nvPr/>
          </p:nvSpPr>
          <p:spPr>
            <a:xfrm>
              <a:off x="3227155" y="3802532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8" name="Google Shape;8788;ge493a3362c_3_622"/>
            <p:cNvSpPr/>
            <p:nvPr/>
          </p:nvSpPr>
          <p:spPr>
            <a:xfrm>
              <a:off x="3532571" y="380253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9" name="Google Shape;8789;ge493a3362c_3_622"/>
            <p:cNvSpPr/>
            <p:nvPr/>
          </p:nvSpPr>
          <p:spPr>
            <a:xfrm>
              <a:off x="3837987" y="3802532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0" name="Google Shape;8790;ge493a3362c_3_622"/>
            <p:cNvSpPr/>
            <p:nvPr/>
          </p:nvSpPr>
          <p:spPr>
            <a:xfrm>
              <a:off x="3685280" y="380253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1" name="Google Shape;8791;ge493a3362c_3_622"/>
            <p:cNvSpPr/>
            <p:nvPr/>
          </p:nvSpPr>
          <p:spPr>
            <a:xfrm>
              <a:off x="4143404" y="380253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2" name="Google Shape;8792;ge493a3362c_3_622"/>
            <p:cNvSpPr/>
            <p:nvPr/>
          </p:nvSpPr>
          <p:spPr>
            <a:xfrm>
              <a:off x="3990696" y="3802532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3" name="Google Shape;8793;ge493a3362c_3_622"/>
            <p:cNvSpPr/>
            <p:nvPr/>
          </p:nvSpPr>
          <p:spPr>
            <a:xfrm>
              <a:off x="4296113" y="380253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4" name="Google Shape;8794;ge493a3362c_3_622"/>
            <p:cNvSpPr/>
            <p:nvPr/>
          </p:nvSpPr>
          <p:spPr>
            <a:xfrm>
              <a:off x="4448815" y="3802532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5" name="Google Shape;8795;ge493a3362c_3_622"/>
            <p:cNvSpPr/>
            <p:nvPr/>
          </p:nvSpPr>
          <p:spPr>
            <a:xfrm>
              <a:off x="4754232" y="380253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6" name="Google Shape;8796;ge493a3362c_3_622"/>
            <p:cNvSpPr/>
            <p:nvPr/>
          </p:nvSpPr>
          <p:spPr>
            <a:xfrm>
              <a:off x="4601523" y="3802532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7" name="Google Shape;8797;ge493a3362c_3_622"/>
            <p:cNvSpPr/>
            <p:nvPr/>
          </p:nvSpPr>
          <p:spPr>
            <a:xfrm>
              <a:off x="4906940" y="380253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8" name="Google Shape;8798;ge493a3362c_3_622"/>
            <p:cNvSpPr/>
            <p:nvPr/>
          </p:nvSpPr>
          <p:spPr>
            <a:xfrm>
              <a:off x="5059648" y="3802532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9" name="Google Shape;8799;ge493a3362c_3_622"/>
            <p:cNvSpPr/>
            <p:nvPr/>
          </p:nvSpPr>
          <p:spPr>
            <a:xfrm>
              <a:off x="7961093" y="380253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0" name="Google Shape;8800;ge493a3362c_3_622"/>
            <p:cNvSpPr/>
            <p:nvPr/>
          </p:nvSpPr>
          <p:spPr>
            <a:xfrm>
              <a:off x="8113800" y="3802532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1" name="Google Shape;8801;ge493a3362c_3_622"/>
            <p:cNvSpPr/>
            <p:nvPr/>
          </p:nvSpPr>
          <p:spPr>
            <a:xfrm>
              <a:off x="8266509" y="380253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2" name="Google Shape;8802;ge493a3362c_3_622"/>
            <p:cNvSpPr/>
            <p:nvPr/>
          </p:nvSpPr>
          <p:spPr>
            <a:xfrm>
              <a:off x="8419217" y="380253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3" name="Google Shape;8803;ge493a3362c_3_622"/>
            <p:cNvSpPr/>
            <p:nvPr/>
          </p:nvSpPr>
          <p:spPr>
            <a:xfrm>
              <a:off x="9335466" y="3802532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4" name="Google Shape;8804;ge493a3362c_3_622"/>
            <p:cNvSpPr/>
            <p:nvPr/>
          </p:nvSpPr>
          <p:spPr>
            <a:xfrm>
              <a:off x="9488169" y="380253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5" name="Google Shape;8805;ge493a3362c_3_622"/>
            <p:cNvSpPr/>
            <p:nvPr/>
          </p:nvSpPr>
          <p:spPr>
            <a:xfrm>
              <a:off x="9640883" y="3802532"/>
              <a:ext cx="76055" cy="76363"/>
            </a:xfrm>
            <a:prstGeom prst="rect">
              <a:avLst/>
            </a:prstGeom>
            <a:blipFill rotWithShape="1">
              <a:blip r:embed="rId10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6" name="Google Shape;8806;ge493a3362c_3_622"/>
            <p:cNvSpPr/>
            <p:nvPr/>
          </p:nvSpPr>
          <p:spPr>
            <a:xfrm>
              <a:off x="20298" y="3955235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7" name="Google Shape;8807;ge493a3362c_3_622"/>
            <p:cNvSpPr/>
            <p:nvPr/>
          </p:nvSpPr>
          <p:spPr>
            <a:xfrm>
              <a:off x="173001" y="395523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8" name="Google Shape;8808;ge493a3362c_3_622"/>
            <p:cNvSpPr/>
            <p:nvPr/>
          </p:nvSpPr>
          <p:spPr>
            <a:xfrm>
              <a:off x="2616327" y="3955235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9" name="Google Shape;8809;ge493a3362c_3_622"/>
            <p:cNvSpPr/>
            <p:nvPr/>
          </p:nvSpPr>
          <p:spPr>
            <a:xfrm>
              <a:off x="2769036" y="3955235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0" name="Google Shape;8810;ge493a3362c_3_622"/>
            <p:cNvSpPr/>
            <p:nvPr/>
          </p:nvSpPr>
          <p:spPr>
            <a:xfrm>
              <a:off x="2921744" y="3955235"/>
              <a:ext cx="76352" cy="76363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1" name="Google Shape;8811;ge493a3362c_3_622"/>
            <p:cNvSpPr/>
            <p:nvPr/>
          </p:nvSpPr>
          <p:spPr>
            <a:xfrm>
              <a:off x="3074447" y="395523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2" name="Google Shape;8812;ge493a3362c_3_622"/>
            <p:cNvSpPr/>
            <p:nvPr/>
          </p:nvSpPr>
          <p:spPr>
            <a:xfrm>
              <a:off x="3227155" y="3955235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3" name="Google Shape;8813;ge493a3362c_3_622"/>
            <p:cNvSpPr/>
            <p:nvPr/>
          </p:nvSpPr>
          <p:spPr>
            <a:xfrm>
              <a:off x="3379863" y="3955235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4" name="Google Shape;8814;ge493a3362c_3_622"/>
            <p:cNvSpPr/>
            <p:nvPr/>
          </p:nvSpPr>
          <p:spPr>
            <a:xfrm>
              <a:off x="3532571" y="395523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5" name="Google Shape;8815;ge493a3362c_3_622"/>
            <p:cNvSpPr/>
            <p:nvPr/>
          </p:nvSpPr>
          <p:spPr>
            <a:xfrm>
              <a:off x="3685280" y="395523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6" name="Google Shape;8816;ge493a3362c_3_622"/>
            <p:cNvSpPr/>
            <p:nvPr/>
          </p:nvSpPr>
          <p:spPr>
            <a:xfrm>
              <a:off x="3837987" y="3955235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7" name="Google Shape;8817;ge493a3362c_3_622"/>
            <p:cNvSpPr/>
            <p:nvPr/>
          </p:nvSpPr>
          <p:spPr>
            <a:xfrm>
              <a:off x="3990696" y="3955235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8" name="Google Shape;8818;ge493a3362c_3_622"/>
            <p:cNvSpPr/>
            <p:nvPr/>
          </p:nvSpPr>
          <p:spPr>
            <a:xfrm>
              <a:off x="4143404" y="395523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9" name="Google Shape;8819;ge493a3362c_3_622"/>
            <p:cNvSpPr/>
            <p:nvPr/>
          </p:nvSpPr>
          <p:spPr>
            <a:xfrm>
              <a:off x="4296113" y="395523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0" name="Google Shape;8820;ge493a3362c_3_622"/>
            <p:cNvSpPr/>
            <p:nvPr/>
          </p:nvSpPr>
          <p:spPr>
            <a:xfrm>
              <a:off x="4448815" y="3955235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1" name="Google Shape;8821;ge493a3362c_3_622"/>
            <p:cNvSpPr/>
            <p:nvPr/>
          </p:nvSpPr>
          <p:spPr>
            <a:xfrm>
              <a:off x="4601523" y="3955235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2" name="Google Shape;8822;ge493a3362c_3_622"/>
            <p:cNvSpPr/>
            <p:nvPr/>
          </p:nvSpPr>
          <p:spPr>
            <a:xfrm>
              <a:off x="4754232" y="395523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3" name="Google Shape;8823;ge493a3362c_3_622"/>
            <p:cNvSpPr/>
            <p:nvPr/>
          </p:nvSpPr>
          <p:spPr>
            <a:xfrm>
              <a:off x="4906940" y="395523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4" name="Google Shape;8824;ge493a3362c_3_622"/>
            <p:cNvSpPr/>
            <p:nvPr/>
          </p:nvSpPr>
          <p:spPr>
            <a:xfrm>
              <a:off x="5059648" y="3955235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5" name="Google Shape;8825;ge493a3362c_3_622"/>
            <p:cNvSpPr/>
            <p:nvPr/>
          </p:nvSpPr>
          <p:spPr>
            <a:xfrm>
              <a:off x="5212356" y="3955235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6" name="Google Shape;8826;ge493a3362c_3_622"/>
            <p:cNvSpPr/>
            <p:nvPr/>
          </p:nvSpPr>
          <p:spPr>
            <a:xfrm>
              <a:off x="5365064" y="395523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7" name="Google Shape;8827;ge493a3362c_3_622"/>
            <p:cNvSpPr/>
            <p:nvPr/>
          </p:nvSpPr>
          <p:spPr>
            <a:xfrm>
              <a:off x="8113800" y="3955235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8" name="Google Shape;8828;ge493a3362c_3_622"/>
            <p:cNvSpPr/>
            <p:nvPr/>
          </p:nvSpPr>
          <p:spPr>
            <a:xfrm>
              <a:off x="8266509" y="395523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9" name="Google Shape;8829;ge493a3362c_3_622"/>
            <p:cNvSpPr/>
            <p:nvPr/>
          </p:nvSpPr>
          <p:spPr>
            <a:xfrm>
              <a:off x="8419217" y="395523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0" name="Google Shape;8830;ge493a3362c_3_622"/>
            <p:cNvSpPr/>
            <p:nvPr/>
          </p:nvSpPr>
          <p:spPr>
            <a:xfrm>
              <a:off x="8571926" y="395523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1" name="Google Shape;8831;ge493a3362c_3_622"/>
            <p:cNvSpPr/>
            <p:nvPr/>
          </p:nvSpPr>
          <p:spPr>
            <a:xfrm>
              <a:off x="9335466" y="3955235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2" name="Google Shape;8832;ge493a3362c_3_622"/>
            <p:cNvSpPr/>
            <p:nvPr/>
          </p:nvSpPr>
          <p:spPr>
            <a:xfrm>
              <a:off x="9488169" y="395523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3" name="Google Shape;8833;ge493a3362c_3_622"/>
            <p:cNvSpPr/>
            <p:nvPr/>
          </p:nvSpPr>
          <p:spPr>
            <a:xfrm>
              <a:off x="9640883" y="3955235"/>
              <a:ext cx="53340" cy="76835"/>
            </a:xfrm>
            <a:custGeom>
              <a:avLst/>
              <a:gdLst/>
              <a:ahLst/>
              <a:cxnLst/>
              <a:rect l="l" t="t" r="r" b="b"/>
              <a:pathLst>
                <a:path w="53340" h="76835" extrusionOk="0">
                  <a:moveTo>
                    <a:pt x="38170" y="0"/>
                  </a:moveTo>
                  <a:lnTo>
                    <a:pt x="23313" y="3000"/>
                  </a:lnTo>
                  <a:lnTo>
                    <a:pt x="11180" y="11181"/>
                  </a:lnTo>
                  <a:lnTo>
                    <a:pt x="2999" y="23318"/>
                  </a:lnTo>
                  <a:lnTo>
                    <a:pt x="0" y="38181"/>
                  </a:lnTo>
                  <a:lnTo>
                    <a:pt x="2999" y="53044"/>
                  </a:lnTo>
                  <a:lnTo>
                    <a:pt x="11180" y="65180"/>
                  </a:lnTo>
                  <a:lnTo>
                    <a:pt x="23313" y="73363"/>
                  </a:lnTo>
                  <a:lnTo>
                    <a:pt x="38170" y="76363"/>
                  </a:lnTo>
                  <a:lnTo>
                    <a:pt x="39273" y="76140"/>
                  </a:lnTo>
                  <a:lnTo>
                    <a:pt x="53250" y="3150"/>
                  </a:lnTo>
                  <a:lnTo>
                    <a:pt x="38170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4" name="Google Shape;8834;ge493a3362c_3_622"/>
            <p:cNvSpPr/>
            <p:nvPr/>
          </p:nvSpPr>
          <p:spPr>
            <a:xfrm>
              <a:off x="20298" y="4107948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5" name="Google Shape;8835;ge493a3362c_3_622"/>
            <p:cNvSpPr/>
            <p:nvPr/>
          </p:nvSpPr>
          <p:spPr>
            <a:xfrm>
              <a:off x="2463620" y="410794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6" name="Google Shape;8836;ge493a3362c_3_622"/>
            <p:cNvSpPr/>
            <p:nvPr/>
          </p:nvSpPr>
          <p:spPr>
            <a:xfrm>
              <a:off x="2616327" y="4107948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7" name="Google Shape;8837;ge493a3362c_3_622"/>
            <p:cNvSpPr/>
            <p:nvPr/>
          </p:nvSpPr>
          <p:spPr>
            <a:xfrm>
              <a:off x="2769036" y="4107948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8" name="Google Shape;8838;ge493a3362c_3_622"/>
            <p:cNvSpPr/>
            <p:nvPr/>
          </p:nvSpPr>
          <p:spPr>
            <a:xfrm>
              <a:off x="2921744" y="4107948"/>
              <a:ext cx="76352" cy="76364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9" name="Google Shape;8839;ge493a3362c_3_622"/>
            <p:cNvSpPr/>
            <p:nvPr/>
          </p:nvSpPr>
          <p:spPr>
            <a:xfrm>
              <a:off x="3074447" y="410794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0" name="Google Shape;8840;ge493a3362c_3_622"/>
            <p:cNvSpPr/>
            <p:nvPr/>
          </p:nvSpPr>
          <p:spPr>
            <a:xfrm>
              <a:off x="3227155" y="4107948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1" name="Google Shape;8841;ge493a3362c_3_622"/>
            <p:cNvSpPr/>
            <p:nvPr/>
          </p:nvSpPr>
          <p:spPr>
            <a:xfrm>
              <a:off x="3379863" y="4107948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2" name="Google Shape;8842;ge493a3362c_3_622"/>
            <p:cNvSpPr/>
            <p:nvPr/>
          </p:nvSpPr>
          <p:spPr>
            <a:xfrm>
              <a:off x="3532571" y="410794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3" name="Google Shape;8843;ge493a3362c_3_622"/>
            <p:cNvSpPr/>
            <p:nvPr/>
          </p:nvSpPr>
          <p:spPr>
            <a:xfrm>
              <a:off x="4448815" y="4107948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4" name="Google Shape;8844;ge493a3362c_3_622"/>
            <p:cNvSpPr/>
            <p:nvPr/>
          </p:nvSpPr>
          <p:spPr>
            <a:xfrm>
              <a:off x="4601523" y="4107948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5" name="Google Shape;8845;ge493a3362c_3_622"/>
            <p:cNvSpPr/>
            <p:nvPr/>
          </p:nvSpPr>
          <p:spPr>
            <a:xfrm>
              <a:off x="4754232" y="410794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6" name="Google Shape;8846;ge493a3362c_3_622"/>
            <p:cNvSpPr/>
            <p:nvPr/>
          </p:nvSpPr>
          <p:spPr>
            <a:xfrm>
              <a:off x="4906940" y="410794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7" name="Google Shape;8847;ge493a3362c_3_622"/>
            <p:cNvSpPr/>
            <p:nvPr/>
          </p:nvSpPr>
          <p:spPr>
            <a:xfrm>
              <a:off x="5059648" y="4107948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8" name="Google Shape;8848;ge493a3362c_3_622"/>
            <p:cNvSpPr/>
            <p:nvPr/>
          </p:nvSpPr>
          <p:spPr>
            <a:xfrm>
              <a:off x="5212356" y="4107948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9" name="Google Shape;8849;ge493a3362c_3_622"/>
            <p:cNvSpPr/>
            <p:nvPr/>
          </p:nvSpPr>
          <p:spPr>
            <a:xfrm>
              <a:off x="5365064" y="410794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0" name="Google Shape;8850;ge493a3362c_3_622"/>
            <p:cNvSpPr/>
            <p:nvPr/>
          </p:nvSpPr>
          <p:spPr>
            <a:xfrm>
              <a:off x="5517773" y="410794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1" name="Google Shape;8851;ge493a3362c_3_622"/>
            <p:cNvSpPr/>
            <p:nvPr/>
          </p:nvSpPr>
          <p:spPr>
            <a:xfrm>
              <a:off x="8266509" y="410794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2" name="Google Shape;8852;ge493a3362c_3_622"/>
            <p:cNvSpPr/>
            <p:nvPr/>
          </p:nvSpPr>
          <p:spPr>
            <a:xfrm>
              <a:off x="8419217" y="410794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3" name="Google Shape;8853;ge493a3362c_3_622"/>
            <p:cNvSpPr/>
            <p:nvPr/>
          </p:nvSpPr>
          <p:spPr>
            <a:xfrm>
              <a:off x="8571926" y="410794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4" name="Google Shape;8854;ge493a3362c_3_622"/>
            <p:cNvSpPr/>
            <p:nvPr/>
          </p:nvSpPr>
          <p:spPr>
            <a:xfrm>
              <a:off x="9488169" y="410794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5" name="Google Shape;8855;ge493a3362c_3_622"/>
            <p:cNvSpPr/>
            <p:nvPr/>
          </p:nvSpPr>
          <p:spPr>
            <a:xfrm>
              <a:off x="9640883" y="4110796"/>
              <a:ext cx="24130" cy="63500"/>
            </a:xfrm>
            <a:custGeom>
              <a:avLst/>
              <a:gdLst/>
              <a:ahLst/>
              <a:cxnLst/>
              <a:rect l="l" t="t" r="r" b="b"/>
              <a:pathLst>
                <a:path w="24129" h="63500" extrusionOk="0">
                  <a:moveTo>
                    <a:pt x="24065" y="0"/>
                  </a:moveTo>
                  <a:lnTo>
                    <a:pt x="23313" y="151"/>
                  </a:lnTo>
                  <a:lnTo>
                    <a:pt x="11180" y="8334"/>
                  </a:lnTo>
                  <a:lnTo>
                    <a:pt x="2999" y="20470"/>
                  </a:lnTo>
                  <a:lnTo>
                    <a:pt x="0" y="35333"/>
                  </a:lnTo>
                  <a:lnTo>
                    <a:pt x="2999" y="50192"/>
                  </a:lnTo>
                  <a:lnTo>
                    <a:pt x="11180" y="62329"/>
                  </a:lnTo>
                  <a:lnTo>
                    <a:pt x="12021" y="62896"/>
                  </a:lnTo>
                  <a:lnTo>
                    <a:pt x="24065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6" name="Google Shape;8856;ge493a3362c_3_622"/>
            <p:cNvSpPr/>
            <p:nvPr/>
          </p:nvSpPr>
          <p:spPr>
            <a:xfrm>
              <a:off x="20298" y="4260651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7" name="Google Shape;8857;ge493a3362c_3_622"/>
            <p:cNvSpPr/>
            <p:nvPr/>
          </p:nvSpPr>
          <p:spPr>
            <a:xfrm>
              <a:off x="2310911" y="426065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8" name="Google Shape;8858;ge493a3362c_3_622"/>
            <p:cNvSpPr/>
            <p:nvPr/>
          </p:nvSpPr>
          <p:spPr>
            <a:xfrm>
              <a:off x="2463620" y="426065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9" name="Google Shape;8859;ge493a3362c_3_622"/>
            <p:cNvSpPr/>
            <p:nvPr/>
          </p:nvSpPr>
          <p:spPr>
            <a:xfrm>
              <a:off x="2616327" y="4260651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0" name="Google Shape;8860;ge493a3362c_3_622"/>
            <p:cNvSpPr/>
            <p:nvPr/>
          </p:nvSpPr>
          <p:spPr>
            <a:xfrm>
              <a:off x="2769036" y="4260651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1" name="Google Shape;8861;ge493a3362c_3_622"/>
            <p:cNvSpPr/>
            <p:nvPr/>
          </p:nvSpPr>
          <p:spPr>
            <a:xfrm>
              <a:off x="2921744" y="4260651"/>
              <a:ext cx="76352" cy="76363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2" name="Google Shape;8862;ge493a3362c_3_622"/>
            <p:cNvSpPr/>
            <p:nvPr/>
          </p:nvSpPr>
          <p:spPr>
            <a:xfrm>
              <a:off x="3074447" y="426065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3" name="Google Shape;8863;ge493a3362c_3_622"/>
            <p:cNvSpPr/>
            <p:nvPr/>
          </p:nvSpPr>
          <p:spPr>
            <a:xfrm>
              <a:off x="4906940" y="426065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4" name="Google Shape;8864;ge493a3362c_3_622"/>
            <p:cNvSpPr/>
            <p:nvPr/>
          </p:nvSpPr>
          <p:spPr>
            <a:xfrm>
              <a:off x="5059648" y="4260651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5" name="Google Shape;8865;ge493a3362c_3_622"/>
            <p:cNvSpPr/>
            <p:nvPr/>
          </p:nvSpPr>
          <p:spPr>
            <a:xfrm>
              <a:off x="5212356" y="4260651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6" name="Google Shape;8866;ge493a3362c_3_622"/>
            <p:cNvSpPr/>
            <p:nvPr/>
          </p:nvSpPr>
          <p:spPr>
            <a:xfrm>
              <a:off x="5365064" y="426065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7" name="Google Shape;8867;ge493a3362c_3_622"/>
            <p:cNvSpPr/>
            <p:nvPr/>
          </p:nvSpPr>
          <p:spPr>
            <a:xfrm>
              <a:off x="5517773" y="426065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8" name="Google Shape;8868;ge493a3362c_3_622"/>
            <p:cNvSpPr/>
            <p:nvPr/>
          </p:nvSpPr>
          <p:spPr>
            <a:xfrm>
              <a:off x="5670480" y="4260651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9" name="Google Shape;8869;ge493a3362c_3_622"/>
            <p:cNvSpPr/>
            <p:nvPr/>
          </p:nvSpPr>
          <p:spPr>
            <a:xfrm>
              <a:off x="8266509" y="426065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0" name="Google Shape;8870;ge493a3362c_3_622"/>
            <p:cNvSpPr/>
            <p:nvPr/>
          </p:nvSpPr>
          <p:spPr>
            <a:xfrm>
              <a:off x="8419217" y="426065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1" name="Google Shape;8871;ge493a3362c_3_622"/>
            <p:cNvSpPr/>
            <p:nvPr/>
          </p:nvSpPr>
          <p:spPr>
            <a:xfrm>
              <a:off x="8571926" y="426065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2" name="Google Shape;8872;ge493a3362c_3_622"/>
            <p:cNvSpPr/>
            <p:nvPr/>
          </p:nvSpPr>
          <p:spPr>
            <a:xfrm>
              <a:off x="8724628" y="4260651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3" name="Google Shape;8873;ge493a3362c_3_622"/>
            <p:cNvSpPr/>
            <p:nvPr/>
          </p:nvSpPr>
          <p:spPr>
            <a:xfrm>
              <a:off x="9488169" y="426065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4" name="Google Shape;8874;ge493a3362c_3_622"/>
            <p:cNvSpPr/>
            <p:nvPr/>
          </p:nvSpPr>
          <p:spPr>
            <a:xfrm>
              <a:off x="2158203" y="4413365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5" name="Google Shape;8875;ge493a3362c_3_622"/>
            <p:cNvSpPr/>
            <p:nvPr/>
          </p:nvSpPr>
          <p:spPr>
            <a:xfrm>
              <a:off x="2310911" y="4413365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6" name="Google Shape;8876;ge493a3362c_3_622"/>
            <p:cNvSpPr/>
            <p:nvPr/>
          </p:nvSpPr>
          <p:spPr>
            <a:xfrm>
              <a:off x="2463620" y="4413365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7" name="Google Shape;8877;ge493a3362c_3_622"/>
            <p:cNvSpPr/>
            <p:nvPr/>
          </p:nvSpPr>
          <p:spPr>
            <a:xfrm>
              <a:off x="2616327" y="4413365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8" name="Google Shape;8878;ge493a3362c_3_622"/>
            <p:cNvSpPr/>
            <p:nvPr/>
          </p:nvSpPr>
          <p:spPr>
            <a:xfrm>
              <a:off x="2769036" y="4413365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9" name="Google Shape;8879;ge493a3362c_3_622"/>
            <p:cNvSpPr/>
            <p:nvPr/>
          </p:nvSpPr>
          <p:spPr>
            <a:xfrm>
              <a:off x="5212356" y="4413365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0" name="Google Shape;8880;ge493a3362c_3_622"/>
            <p:cNvSpPr/>
            <p:nvPr/>
          </p:nvSpPr>
          <p:spPr>
            <a:xfrm>
              <a:off x="5365064" y="4413365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1" name="Google Shape;8881;ge493a3362c_3_622"/>
            <p:cNvSpPr/>
            <p:nvPr/>
          </p:nvSpPr>
          <p:spPr>
            <a:xfrm>
              <a:off x="5517773" y="4413365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2" name="Google Shape;8882;ge493a3362c_3_622"/>
            <p:cNvSpPr/>
            <p:nvPr/>
          </p:nvSpPr>
          <p:spPr>
            <a:xfrm>
              <a:off x="5670480" y="4413365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3" name="Google Shape;8883;ge493a3362c_3_622"/>
            <p:cNvSpPr/>
            <p:nvPr/>
          </p:nvSpPr>
          <p:spPr>
            <a:xfrm>
              <a:off x="5823184" y="4413365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4" name="Google Shape;8884;ge493a3362c_3_622"/>
            <p:cNvSpPr/>
            <p:nvPr/>
          </p:nvSpPr>
          <p:spPr>
            <a:xfrm>
              <a:off x="8266509" y="4413365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5" name="Google Shape;8885;ge493a3362c_3_622"/>
            <p:cNvSpPr/>
            <p:nvPr/>
          </p:nvSpPr>
          <p:spPr>
            <a:xfrm>
              <a:off x="8419217" y="4413365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6" name="Google Shape;8886;ge493a3362c_3_622"/>
            <p:cNvSpPr/>
            <p:nvPr/>
          </p:nvSpPr>
          <p:spPr>
            <a:xfrm>
              <a:off x="8571926" y="4413365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7" name="Google Shape;8887;ge493a3362c_3_622"/>
            <p:cNvSpPr/>
            <p:nvPr/>
          </p:nvSpPr>
          <p:spPr>
            <a:xfrm>
              <a:off x="8724628" y="4413365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8" name="Google Shape;8888;ge493a3362c_3_622"/>
            <p:cNvSpPr/>
            <p:nvPr/>
          </p:nvSpPr>
          <p:spPr>
            <a:xfrm>
              <a:off x="9488169" y="4413365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9" name="Google Shape;8889;ge493a3362c_3_622"/>
            <p:cNvSpPr/>
            <p:nvPr/>
          </p:nvSpPr>
          <p:spPr>
            <a:xfrm>
              <a:off x="2005495" y="456606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0" name="Google Shape;8890;ge493a3362c_3_622"/>
            <p:cNvSpPr/>
            <p:nvPr/>
          </p:nvSpPr>
          <p:spPr>
            <a:xfrm>
              <a:off x="2158203" y="4566068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1" name="Google Shape;8891;ge493a3362c_3_622"/>
            <p:cNvSpPr/>
            <p:nvPr/>
          </p:nvSpPr>
          <p:spPr>
            <a:xfrm>
              <a:off x="2310911" y="456606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2" name="Google Shape;8892;ge493a3362c_3_622"/>
            <p:cNvSpPr/>
            <p:nvPr/>
          </p:nvSpPr>
          <p:spPr>
            <a:xfrm>
              <a:off x="2463620" y="456606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3" name="Google Shape;8893;ge493a3362c_3_622"/>
            <p:cNvSpPr/>
            <p:nvPr/>
          </p:nvSpPr>
          <p:spPr>
            <a:xfrm>
              <a:off x="2616327" y="4566068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4" name="Google Shape;8894;ge493a3362c_3_622"/>
            <p:cNvSpPr/>
            <p:nvPr/>
          </p:nvSpPr>
          <p:spPr>
            <a:xfrm>
              <a:off x="5365064" y="456606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5" name="Google Shape;8895;ge493a3362c_3_622"/>
            <p:cNvSpPr/>
            <p:nvPr/>
          </p:nvSpPr>
          <p:spPr>
            <a:xfrm>
              <a:off x="5517773" y="456606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6" name="Google Shape;8896;ge493a3362c_3_622"/>
            <p:cNvSpPr/>
            <p:nvPr/>
          </p:nvSpPr>
          <p:spPr>
            <a:xfrm>
              <a:off x="5670480" y="4566068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7" name="Google Shape;8897;ge493a3362c_3_622"/>
            <p:cNvSpPr/>
            <p:nvPr/>
          </p:nvSpPr>
          <p:spPr>
            <a:xfrm>
              <a:off x="5823184" y="456606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8" name="Google Shape;8898;ge493a3362c_3_622"/>
            <p:cNvSpPr/>
            <p:nvPr/>
          </p:nvSpPr>
          <p:spPr>
            <a:xfrm>
              <a:off x="8419217" y="456606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9" name="Google Shape;8899;ge493a3362c_3_622"/>
            <p:cNvSpPr/>
            <p:nvPr/>
          </p:nvSpPr>
          <p:spPr>
            <a:xfrm>
              <a:off x="8571926" y="456606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0" name="Google Shape;8900;ge493a3362c_3_622"/>
            <p:cNvSpPr/>
            <p:nvPr/>
          </p:nvSpPr>
          <p:spPr>
            <a:xfrm>
              <a:off x="8724628" y="4566068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1" name="Google Shape;8901;ge493a3362c_3_622"/>
            <p:cNvSpPr/>
            <p:nvPr/>
          </p:nvSpPr>
          <p:spPr>
            <a:xfrm>
              <a:off x="1852787" y="4718781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2" name="Google Shape;8902;ge493a3362c_3_622"/>
            <p:cNvSpPr/>
            <p:nvPr/>
          </p:nvSpPr>
          <p:spPr>
            <a:xfrm>
              <a:off x="2005495" y="4718781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3" name="Google Shape;8903;ge493a3362c_3_622"/>
            <p:cNvSpPr/>
            <p:nvPr/>
          </p:nvSpPr>
          <p:spPr>
            <a:xfrm>
              <a:off x="2158203" y="4718781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4" name="Google Shape;8904;ge493a3362c_3_622"/>
            <p:cNvSpPr/>
            <p:nvPr/>
          </p:nvSpPr>
          <p:spPr>
            <a:xfrm>
              <a:off x="2310911" y="4718781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5" name="Google Shape;8905;ge493a3362c_3_622"/>
            <p:cNvSpPr/>
            <p:nvPr/>
          </p:nvSpPr>
          <p:spPr>
            <a:xfrm>
              <a:off x="2463620" y="4718781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6" name="Google Shape;8906;ge493a3362c_3_622"/>
            <p:cNvSpPr/>
            <p:nvPr/>
          </p:nvSpPr>
          <p:spPr>
            <a:xfrm>
              <a:off x="5212356" y="4718781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7" name="Google Shape;8907;ge493a3362c_3_622"/>
            <p:cNvSpPr/>
            <p:nvPr/>
          </p:nvSpPr>
          <p:spPr>
            <a:xfrm>
              <a:off x="5365064" y="4718781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8" name="Google Shape;8908;ge493a3362c_3_622"/>
            <p:cNvSpPr/>
            <p:nvPr/>
          </p:nvSpPr>
          <p:spPr>
            <a:xfrm>
              <a:off x="5517773" y="4718781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9" name="Google Shape;8909;ge493a3362c_3_622"/>
            <p:cNvSpPr/>
            <p:nvPr/>
          </p:nvSpPr>
          <p:spPr>
            <a:xfrm>
              <a:off x="5670480" y="4718781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0" name="Google Shape;8910;ge493a3362c_3_622"/>
            <p:cNvSpPr/>
            <p:nvPr/>
          </p:nvSpPr>
          <p:spPr>
            <a:xfrm>
              <a:off x="5823184" y="4718781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1" name="Google Shape;8911;ge493a3362c_3_622"/>
            <p:cNvSpPr/>
            <p:nvPr/>
          </p:nvSpPr>
          <p:spPr>
            <a:xfrm>
              <a:off x="8419217" y="4718781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2" name="Google Shape;8912;ge493a3362c_3_622"/>
            <p:cNvSpPr/>
            <p:nvPr/>
          </p:nvSpPr>
          <p:spPr>
            <a:xfrm>
              <a:off x="8571926" y="4718781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3" name="Google Shape;8913;ge493a3362c_3_622"/>
            <p:cNvSpPr/>
            <p:nvPr/>
          </p:nvSpPr>
          <p:spPr>
            <a:xfrm>
              <a:off x="8724628" y="4718781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4" name="Google Shape;8914;ge493a3362c_3_622"/>
            <p:cNvSpPr/>
            <p:nvPr/>
          </p:nvSpPr>
          <p:spPr>
            <a:xfrm>
              <a:off x="1852787" y="487148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5" name="Google Shape;8915;ge493a3362c_3_622"/>
            <p:cNvSpPr/>
            <p:nvPr/>
          </p:nvSpPr>
          <p:spPr>
            <a:xfrm>
              <a:off x="2005495" y="487148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6" name="Google Shape;8916;ge493a3362c_3_622"/>
            <p:cNvSpPr/>
            <p:nvPr/>
          </p:nvSpPr>
          <p:spPr>
            <a:xfrm>
              <a:off x="2158203" y="4871484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7" name="Google Shape;8917;ge493a3362c_3_622"/>
            <p:cNvSpPr/>
            <p:nvPr/>
          </p:nvSpPr>
          <p:spPr>
            <a:xfrm>
              <a:off x="2310911" y="487148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8" name="Google Shape;8918;ge493a3362c_3_622"/>
            <p:cNvSpPr/>
            <p:nvPr/>
          </p:nvSpPr>
          <p:spPr>
            <a:xfrm>
              <a:off x="5059648" y="4871484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9" name="Google Shape;8919;ge493a3362c_3_622"/>
            <p:cNvSpPr/>
            <p:nvPr/>
          </p:nvSpPr>
          <p:spPr>
            <a:xfrm>
              <a:off x="5212356" y="4871484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0" name="Google Shape;8920;ge493a3362c_3_622"/>
            <p:cNvSpPr/>
            <p:nvPr/>
          </p:nvSpPr>
          <p:spPr>
            <a:xfrm>
              <a:off x="5365064" y="487148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1" name="Google Shape;8921;ge493a3362c_3_622"/>
            <p:cNvSpPr/>
            <p:nvPr/>
          </p:nvSpPr>
          <p:spPr>
            <a:xfrm>
              <a:off x="5517773" y="487148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2" name="Google Shape;8922;ge493a3362c_3_622"/>
            <p:cNvSpPr/>
            <p:nvPr/>
          </p:nvSpPr>
          <p:spPr>
            <a:xfrm>
              <a:off x="5670480" y="4871484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3" name="Google Shape;8923;ge493a3362c_3_622"/>
            <p:cNvSpPr/>
            <p:nvPr/>
          </p:nvSpPr>
          <p:spPr>
            <a:xfrm>
              <a:off x="1700079" y="5024187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4" name="Google Shape;8924;ge493a3362c_3_622"/>
            <p:cNvSpPr/>
            <p:nvPr/>
          </p:nvSpPr>
          <p:spPr>
            <a:xfrm>
              <a:off x="1852787" y="5024187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5" name="Google Shape;8925;ge493a3362c_3_622"/>
            <p:cNvSpPr/>
            <p:nvPr/>
          </p:nvSpPr>
          <p:spPr>
            <a:xfrm>
              <a:off x="2005495" y="5024187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6" name="Google Shape;8926;ge493a3362c_3_622"/>
            <p:cNvSpPr/>
            <p:nvPr/>
          </p:nvSpPr>
          <p:spPr>
            <a:xfrm>
              <a:off x="2158203" y="5024187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7" name="Google Shape;8927;ge493a3362c_3_622"/>
            <p:cNvSpPr/>
            <p:nvPr/>
          </p:nvSpPr>
          <p:spPr>
            <a:xfrm>
              <a:off x="4906940" y="5024187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8" name="Google Shape;8928;ge493a3362c_3_622"/>
            <p:cNvSpPr/>
            <p:nvPr/>
          </p:nvSpPr>
          <p:spPr>
            <a:xfrm>
              <a:off x="5059648" y="5024187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9" name="Google Shape;8929;ge493a3362c_3_622"/>
            <p:cNvSpPr/>
            <p:nvPr/>
          </p:nvSpPr>
          <p:spPr>
            <a:xfrm>
              <a:off x="5212356" y="5024187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0" name="Google Shape;8930;ge493a3362c_3_622"/>
            <p:cNvSpPr/>
            <p:nvPr/>
          </p:nvSpPr>
          <p:spPr>
            <a:xfrm>
              <a:off x="5365064" y="5024187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1" name="Google Shape;8931;ge493a3362c_3_622"/>
            <p:cNvSpPr/>
            <p:nvPr/>
          </p:nvSpPr>
          <p:spPr>
            <a:xfrm>
              <a:off x="5517773" y="5024187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2" name="Google Shape;8932;ge493a3362c_3_622"/>
            <p:cNvSpPr/>
            <p:nvPr/>
          </p:nvSpPr>
          <p:spPr>
            <a:xfrm>
              <a:off x="6128600" y="5024187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3" name="Google Shape;8933;ge493a3362c_3_622"/>
            <p:cNvSpPr/>
            <p:nvPr/>
          </p:nvSpPr>
          <p:spPr>
            <a:xfrm>
              <a:off x="1700079" y="517690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4" name="Google Shape;8934;ge493a3362c_3_622"/>
            <p:cNvSpPr/>
            <p:nvPr/>
          </p:nvSpPr>
          <p:spPr>
            <a:xfrm>
              <a:off x="1852787" y="517690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5" name="Google Shape;8935;ge493a3362c_3_622"/>
            <p:cNvSpPr/>
            <p:nvPr/>
          </p:nvSpPr>
          <p:spPr>
            <a:xfrm>
              <a:off x="2005495" y="517690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6" name="Google Shape;8936;ge493a3362c_3_622"/>
            <p:cNvSpPr/>
            <p:nvPr/>
          </p:nvSpPr>
          <p:spPr>
            <a:xfrm>
              <a:off x="2158203" y="5176901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7" name="Google Shape;8937;ge493a3362c_3_622"/>
            <p:cNvSpPr/>
            <p:nvPr/>
          </p:nvSpPr>
          <p:spPr>
            <a:xfrm>
              <a:off x="4754232" y="517690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8" name="Google Shape;8938;ge493a3362c_3_622"/>
            <p:cNvSpPr/>
            <p:nvPr/>
          </p:nvSpPr>
          <p:spPr>
            <a:xfrm>
              <a:off x="4906940" y="517690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9" name="Google Shape;8939;ge493a3362c_3_622"/>
            <p:cNvSpPr/>
            <p:nvPr/>
          </p:nvSpPr>
          <p:spPr>
            <a:xfrm>
              <a:off x="5059648" y="5176901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0" name="Google Shape;8940;ge493a3362c_3_622"/>
            <p:cNvSpPr/>
            <p:nvPr/>
          </p:nvSpPr>
          <p:spPr>
            <a:xfrm>
              <a:off x="5212356" y="5176901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1" name="Google Shape;8941;ge493a3362c_3_622"/>
            <p:cNvSpPr/>
            <p:nvPr/>
          </p:nvSpPr>
          <p:spPr>
            <a:xfrm>
              <a:off x="5365064" y="517690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2" name="Google Shape;8942;ge493a3362c_3_622"/>
            <p:cNvSpPr/>
            <p:nvPr/>
          </p:nvSpPr>
          <p:spPr>
            <a:xfrm>
              <a:off x="5975892" y="517690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3" name="Google Shape;8943;ge493a3362c_3_622"/>
            <p:cNvSpPr/>
            <p:nvPr/>
          </p:nvSpPr>
          <p:spPr>
            <a:xfrm>
              <a:off x="6128600" y="517690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4" name="Google Shape;8944;ge493a3362c_3_622"/>
            <p:cNvSpPr/>
            <p:nvPr/>
          </p:nvSpPr>
          <p:spPr>
            <a:xfrm>
              <a:off x="6281308" y="5176901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5" name="Google Shape;8945;ge493a3362c_3_622"/>
            <p:cNvSpPr/>
            <p:nvPr/>
          </p:nvSpPr>
          <p:spPr>
            <a:xfrm>
              <a:off x="6281308" y="5024187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6" name="Google Shape;8946;ge493a3362c_3_622"/>
            <p:cNvSpPr/>
            <p:nvPr/>
          </p:nvSpPr>
          <p:spPr>
            <a:xfrm>
              <a:off x="6434016" y="517690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7" name="Google Shape;8947;ge493a3362c_3_622"/>
            <p:cNvSpPr/>
            <p:nvPr/>
          </p:nvSpPr>
          <p:spPr>
            <a:xfrm>
              <a:off x="1547370" y="5329603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8" name="Google Shape;8948;ge493a3362c_3_622"/>
            <p:cNvSpPr/>
            <p:nvPr/>
          </p:nvSpPr>
          <p:spPr>
            <a:xfrm>
              <a:off x="1700079" y="532960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9" name="Google Shape;8949;ge493a3362c_3_622"/>
            <p:cNvSpPr/>
            <p:nvPr/>
          </p:nvSpPr>
          <p:spPr>
            <a:xfrm>
              <a:off x="1852787" y="532960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0" name="Google Shape;8950;ge493a3362c_3_622"/>
            <p:cNvSpPr/>
            <p:nvPr/>
          </p:nvSpPr>
          <p:spPr>
            <a:xfrm>
              <a:off x="2005495" y="532960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1" name="Google Shape;8951;ge493a3362c_3_622"/>
            <p:cNvSpPr/>
            <p:nvPr/>
          </p:nvSpPr>
          <p:spPr>
            <a:xfrm>
              <a:off x="4601523" y="5329603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2" name="Google Shape;8952;ge493a3362c_3_622"/>
            <p:cNvSpPr/>
            <p:nvPr/>
          </p:nvSpPr>
          <p:spPr>
            <a:xfrm>
              <a:off x="4754232" y="532960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3" name="Google Shape;8953;ge493a3362c_3_622"/>
            <p:cNvSpPr/>
            <p:nvPr/>
          </p:nvSpPr>
          <p:spPr>
            <a:xfrm>
              <a:off x="4906940" y="532960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4" name="Google Shape;8954;ge493a3362c_3_622"/>
            <p:cNvSpPr/>
            <p:nvPr/>
          </p:nvSpPr>
          <p:spPr>
            <a:xfrm>
              <a:off x="5059648" y="5329603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5" name="Google Shape;8955;ge493a3362c_3_622"/>
            <p:cNvSpPr/>
            <p:nvPr/>
          </p:nvSpPr>
          <p:spPr>
            <a:xfrm>
              <a:off x="5212356" y="5329603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6" name="Google Shape;8956;ge493a3362c_3_622"/>
            <p:cNvSpPr/>
            <p:nvPr/>
          </p:nvSpPr>
          <p:spPr>
            <a:xfrm>
              <a:off x="5975892" y="532960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7" name="Google Shape;8957;ge493a3362c_3_622"/>
            <p:cNvSpPr/>
            <p:nvPr/>
          </p:nvSpPr>
          <p:spPr>
            <a:xfrm>
              <a:off x="6128600" y="532960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8" name="Google Shape;8958;ge493a3362c_3_622"/>
            <p:cNvSpPr/>
            <p:nvPr/>
          </p:nvSpPr>
          <p:spPr>
            <a:xfrm>
              <a:off x="6281308" y="5329603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9" name="Google Shape;8959;ge493a3362c_3_622"/>
            <p:cNvSpPr/>
            <p:nvPr/>
          </p:nvSpPr>
          <p:spPr>
            <a:xfrm>
              <a:off x="6434016" y="532960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0" name="Google Shape;8960;ge493a3362c_3_622"/>
            <p:cNvSpPr/>
            <p:nvPr/>
          </p:nvSpPr>
          <p:spPr>
            <a:xfrm>
              <a:off x="1547370" y="5482316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1" name="Google Shape;8961;ge493a3362c_3_622"/>
            <p:cNvSpPr/>
            <p:nvPr/>
          </p:nvSpPr>
          <p:spPr>
            <a:xfrm>
              <a:off x="1700079" y="548231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2" name="Google Shape;8962;ge493a3362c_3_622"/>
            <p:cNvSpPr/>
            <p:nvPr/>
          </p:nvSpPr>
          <p:spPr>
            <a:xfrm>
              <a:off x="1852787" y="548231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3" name="Google Shape;8963;ge493a3362c_3_622"/>
            <p:cNvSpPr/>
            <p:nvPr/>
          </p:nvSpPr>
          <p:spPr>
            <a:xfrm>
              <a:off x="2005495" y="548231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4" name="Google Shape;8964;ge493a3362c_3_622"/>
            <p:cNvSpPr/>
            <p:nvPr/>
          </p:nvSpPr>
          <p:spPr>
            <a:xfrm>
              <a:off x="4448815" y="5482316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5" name="Google Shape;8965;ge493a3362c_3_622"/>
            <p:cNvSpPr/>
            <p:nvPr/>
          </p:nvSpPr>
          <p:spPr>
            <a:xfrm>
              <a:off x="4601523" y="5482316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6" name="Google Shape;8966;ge493a3362c_3_622"/>
            <p:cNvSpPr/>
            <p:nvPr/>
          </p:nvSpPr>
          <p:spPr>
            <a:xfrm>
              <a:off x="4754232" y="548231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7" name="Google Shape;8967;ge493a3362c_3_622"/>
            <p:cNvSpPr/>
            <p:nvPr/>
          </p:nvSpPr>
          <p:spPr>
            <a:xfrm>
              <a:off x="4906940" y="548231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8" name="Google Shape;8968;ge493a3362c_3_622"/>
            <p:cNvSpPr/>
            <p:nvPr/>
          </p:nvSpPr>
          <p:spPr>
            <a:xfrm>
              <a:off x="5059648" y="5482316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9" name="Google Shape;8969;ge493a3362c_3_622"/>
            <p:cNvSpPr/>
            <p:nvPr/>
          </p:nvSpPr>
          <p:spPr>
            <a:xfrm>
              <a:off x="6128600" y="548231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0" name="Google Shape;8970;ge493a3362c_3_622"/>
            <p:cNvSpPr/>
            <p:nvPr/>
          </p:nvSpPr>
          <p:spPr>
            <a:xfrm>
              <a:off x="6281308" y="5482316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1" name="Google Shape;8971;ge493a3362c_3_622"/>
            <p:cNvSpPr/>
            <p:nvPr/>
          </p:nvSpPr>
          <p:spPr>
            <a:xfrm>
              <a:off x="6434016" y="548231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2" name="Google Shape;8972;ge493a3362c_3_622"/>
            <p:cNvSpPr/>
            <p:nvPr/>
          </p:nvSpPr>
          <p:spPr>
            <a:xfrm>
              <a:off x="1547370" y="5635020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3" name="Google Shape;8973;ge493a3362c_3_622"/>
            <p:cNvSpPr/>
            <p:nvPr/>
          </p:nvSpPr>
          <p:spPr>
            <a:xfrm>
              <a:off x="1700079" y="563502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4" name="Google Shape;8974;ge493a3362c_3_622"/>
            <p:cNvSpPr/>
            <p:nvPr/>
          </p:nvSpPr>
          <p:spPr>
            <a:xfrm>
              <a:off x="1852787" y="563502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5" name="Google Shape;8975;ge493a3362c_3_622"/>
            <p:cNvSpPr/>
            <p:nvPr/>
          </p:nvSpPr>
          <p:spPr>
            <a:xfrm>
              <a:off x="4296113" y="563502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6" name="Google Shape;8976;ge493a3362c_3_622"/>
            <p:cNvSpPr/>
            <p:nvPr/>
          </p:nvSpPr>
          <p:spPr>
            <a:xfrm>
              <a:off x="4448815" y="5635020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7" name="Google Shape;8977;ge493a3362c_3_622"/>
            <p:cNvSpPr/>
            <p:nvPr/>
          </p:nvSpPr>
          <p:spPr>
            <a:xfrm>
              <a:off x="4601523" y="5635020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8" name="Google Shape;8978;ge493a3362c_3_622"/>
            <p:cNvSpPr/>
            <p:nvPr/>
          </p:nvSpPr>
          <p:spPr>
            <a:xfrm>
              <a:off x="4754232" y="563502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9" name="Google Shape;8979;ge493a3362c_3_622"/>
            <p:cNvSpPr/>
            <p:nvPr/>
          </p:nvSpPr>
          <p:spPr>
            <a:xfrm>
              <a:off x="4906940" y="563502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0" name="Google Shape;8980;ge493a3362c_3_622"/>
            <p:cNvSpPr/>
            <p:nvPr/>
          </p:nvSpPr>
          <p:spPr>
            <a:xfrm>
              <a:off x="6128600" y="563502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1" name="Google Shape;8981;ge493a3362c_3_622"/>
            <p:cNvSpPr/>
            <p:nvPr/>
          </p:nvSpPr>
          <p:spPr>
            <a:xfrm>
              <a:off x="6281308" y="5635020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2" name="Google Shape;8982;ge493a3362c_3_622"/>
            <p:cNvSpPr/>
            <p:nvPr/>
          </p:nvSpPr>
          <p:spPr>
            <a:xfrm>
              <a:off x="6434016" y="563502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3" name="Google Shape;8983;ge493a3362c_3_622"/>
            <p:cNvSpPr/>
            <p:nvPr/>
          </p:nvSpPr>
          <p:spPr>
            <a:xfrm>
              <a:off x="1547370" y="5787732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4" name="Google Shape;8984;ge493a3362c_3_622"/>
            <p:cNvSpPr/>
            <p:nvPr/>
          </p:nvSpPr>
          <p:spPr>
            <a:xfrm>
              <a:off x="1700079" y="5787732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5" name="Google Shape;8985;ge493a3362c_3_622"/>
            <p:cNvSpPr/>
            <p:nvPr/>
          </p:nvSpPr>
          <p:spPr>
            <a:xfrm>
              <a:off x="1852787" y="5787732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6" name="Google Shape;8986;ge493a3362c_3_622"/>
            <p:cNvSpPr/>
            <p:nvPr/>
          </p:nvSpPr>
          <p:spPr>
            <a:xfrm>
              <a:off x="3837987" y="5787732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7" name="Google Shape;8987;ge493a3362c_3_622"/>
            <p:cNvSpPr/>
            <p:nvPr/>
          </p:nvSpPr>
          <p:spPr>
            <a:xfrm>
              <a:off x="3990696" y="5787732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8" name="Google Shape;8988;ge493a3362c_3_622"/>
            <p:cNvSpPr/>
            <p:nvPr/>
          </p:nvSpPr>
          <p:spPr>
            <a:xfrm>
              <a:off x="4143404" y="5787732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9" name="Google Shape;8989;ge493a3362c_3_622"/>
            <p:cNvSpPr/>
            <p:nvPr/>
          </p:nvSpPr>
          <p:spPr>
            <a:xfrm>
              <a:off x="4296113" y="5787732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0" name="Google Shape;8990;ge493a3362c_3_622"/>
            <p:cNvSpPr/>
            <p:nvPr/>
          </p:nvSpPr>
          <p:spPr>
            <a:xfrm>
              <a:off x="4448815" y="5787732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1" name="Google Shape;8991;ge493a3362c_3_622"/>
            <p:cNvSpPr/>
            <p:nvPr/>
          </p:nvSpPr>
          <p:spPr>
            <a:xfrm>
              <a:off x="4601523" y="5787732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2" name="Google Shape;8992;ge493a3362c_3_622"/>
            <p:cNvSpPr/>
            <p:nvPr/>
          </p:nvSpPr>
          <p:spPr>
            <a:xfrm>
              <a:off x="4754232" y="5787732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3" name="Google Shape;8993;ge493a3362c_3_622"/>
            <p:cNvSpPr/>
            <p:nvPr/>
          </p:nvSpPr>
          <p:spPr>
            <a:xfrm>
              <a:off x="6128600" y="5787732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4" name="Google Shape;8994;ge493a3362c_3_622"/>
            <p:cNvSpPr/>
            <p:nvPr/>
          </p:nvSpPr>
          <p:spPr>
            <a:xfrm>
              <a:off x="6281308" y="5787732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5" name="Google Shape;8995;ge493a3362c_3_622"/>
            <p:cNvSpPr/>
            <p:nvPr/>
          </p:nvSpPr>
          <p:spPr>
            <a:xfrm>
              <a:off x="6434016" y="5787732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6" name="Google Shape;8996;ge493a3362c_3_622"/>
            <p:cNvSpPr/>
            <p:nvPr/>
          </p:nvSpPr>
          <p:spPr>
            <a:xfrm>
              <a:off x="8724628" y="5787732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7" name="Google Shape;8997;ge493a3362c_3_622"/>
            <p:cNvSpPr/>
            <p:nvPr/>
          </p:nvSpPr>
          <p:spPr>
            <a:xfrm>
              <a:off x="8877337" y="5787732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8" name="Google Shape;8998;ge493a3362c_3_622"/>
            <p:cNvSpPr/>
            <p:nvPr/>
          </p:nvSpPr>
          <p:spPr>
            <a:xfrm>
              <a:off x="9030050" y="5787732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9" name="Google Shape;8999;ge493a3362c_3_622"/>
            <p:cNvSpPr/>
            <p:nvPr/>
          </p:nvSpPr>
          <p:spPr>
            <a:xfrm>
              <a:off x="1394668" y="594043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0" name="Google Shape;9000;ge493a3362c_3_622"/>
            <p:cNvSpPr/>
            <p:nvPr/>
          </p:nvSpPr>
          <p:spPr>
            <a:xfrm>
              <a:off x="1547370" y="5940435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1" name="Google Shape;9001;ge493a3362c_3_622"/>
            <p:cNvSpPr/>
            <p:nvPr/>
          </p:nvSpPr>
          <p:spPr>
            <a:xfrm>
              <a:off x="1700079" y="594043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2" name="Google Shape;9002;ge493a3362c_3_622"/>
            <p:cNvSpPr/>
            <p:nvPr/>
          </p:nvSpPr>
          <p:spPr>
            <a:xfrm>
              <a:off x="1852787" y="594043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3" name="Google Shape;9003;ge493a3362c_3_622"/>
            <p:cNvSpPr/>
            <p:nvPr/>
          </p:nvSpPr>
          <p:spPr>
            <a:xfrm>
              <a:off x="3685280" y="594043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4" name="Google Shape;9004;ge493a3362c_3_622"/>
            <p:cNvSpPr/>
            <p:nvPr/>
          </p:nvSpPr>
          <p:spPr>
            <a:xfrm>
              <a:off x="3837987" y="5940435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5" name="Google Shape;9005;ge493a3362c_3_622"/>
            <p:cNvSpPr/>
            <p:nvPr/>
          </p:nvSpPr>
          <p:spPr>
            <a:xfrm>
              <a:off x="3990696" y="5940435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6" name="Google Shape;9006;ge493a3362c_3_622"/>
            <p:cNvSpPr/>
            <p:nvPr/>
          </p:nvSpPr>
          <p:spPr>
            <a:xfrm>
              <a:off x="4143404" y="594043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7" name="Google Shape;9007;ge493a3362c_3_622"/>
            <p:cNvSpPr/>
            <p:nvPr/>
          </p:nvSpPr>
          <p:spPr>
            <a:xfrm>
              <a:off x="4296113" y="594043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8" name="Google Shape;9008;ge493a3362c_3_622"/>
            <p:cNvSpPr/>
            <p:nvPr/>
          </p:nvSpPr>
          <p:spPr>
            <a:xfrm>
              <a:off x="4448815" y="5940435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9" name="Google Shape;9009;ge493a3362c_3_622"/>
            <p:cNvSpPr/>
            <p:nvPr/>
          </p:nvSpPr>
          <p:spPr>
            <a:xfrm>
              <a:off x="4601523" y="5940435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0" name="Google Shape;9010;ge493a3362c_3_622"/>
            <p:cNvSpPr/>
            <p:nvPr/>
          </p:nvSpPr>
          <p:spPr>
            <a:xfrm>
              <a:off x="6128600" y="594043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1" name="Google Shape;9011;ge493a3362c_3_622"/>
            <p:cNvSpPr/>
            <p:nvPr/>
          </p:nvSpPr>
          <p:spPr>
            <a:xfrm>
              <a:off x="6281308" y="5940435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2" name="Google Shape;9012;ge493a3362c_3_622"/>
            <p:cNvSpPr/>
            <p:nvPr/>
          </p:nvSpPr>
          <p:spPr>
            <a:xfrm>
              <a:off x="6434016" y="594043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3" name="Google Shape;9013;ge493a3362c_3_622"/>
            <p:cNvSpPr/>
            <p:nvPr/>
          </p:nvSpPr>
          <p:spPr>
            <a:xfrm>
              <a:off x="6586725" y="594043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4" name="Google Shape;9014;ge493a3362c_3_622"/>
            <p:cNvSpPr/>
            <p:nvPr/>
          </p:nvSpPr>
          <p:spPr>
            <a:xfrm>
              <a:off x="8571926" y="594043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5" name="Google Shape;9015;ge493a3362c_3_622"/>
            <p:cNvSpPr/>
            <p:nvPr/>
          </p:nvSpPr>
          <p:spPr>
            <a:xfrm>
              <a:off x="8724628" y="5940435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6" name="Google Shape;9016;ge493a3362c_3_622"/>
            <p:cNvSpPr/>
            <p:nvPr/>
          </p:nvSpPr>
          <p:spPr>
            <a:xfrm>
              <a:off x="8877337" y="594043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7" name="Google Shape;9017;ge493a3362c_3_622"/>
            <p:cNvSpPr/>
            <p:nvPr/>
          </p:nvSpPr>
          <p:spPr>
            <a:xfrm>
              <a:off x="9030050" y="594043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8" name="Google Shape;9018;ge493a3362c_3_622"/>
            <p:cNvSpPr/>
            <p:nvPr/>
          </p:nvSpPr>
          <p:spPr>
            <a:xfrm>
              <a:off x="9182752" y="5940435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9" name="Google Shape;9019;ge493a3362c_3_622"/>
            <p:cNvSpPr/>
            <p:nvPr/>
          </p:nvSpPr>
          <p:spPr>
            <a:xfrm>
              <a:off x="1394668" y="6093149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0" name="Google Shape;9020;ge493a3362c_3_622"/>
            <p:cNvSpPr/>
            <p:nvPr/>
          </p:nvSpPr>
          <p:spPr>
            <a:xfrm>
              <a:off x="1547370" y="6093149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1" name="Google Shape;9021;ge493a3362c_3_622"/>
            <p:cNvSpPr/>
            <p:nvPr/>
          </p:nvSpPr>
          <p:spPr>
            <a:xfrm>
              <a:off x="1700079" y="6093149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2" name="Google Shape;9022;ge493a3362c_3_622"/>
            <p:cNvSpPr/>
            <p:nvPr/>
          </p:nvSpPr>
          <p:spPr>
            <a:xfrm>
              <a:off x="1852787" y="6093149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3" name="Google Shape;9023;ge493a3362c_3_622"/>
            <p:cNvSpPr/>
            <p:nvPr/>
          </p:nvSpPr>
          <p:spPr>
            <a:xfrm>
              <a:off x="3532571" y="6093149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4" name="Google Shape;9024;ge493a3362c_3_622"/>
            <p:cNvSpPr/>
            <p:nvPr/>
          </p:nvSpPr>
          <p:spPr>
            <a:xfrm>
              <a:off x="3685280" y="6093149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5" name="Google Shape;9025;ge493a3362c_3_622"/>
            <p:cNvSpPr/>
            <p:nvPr/>
          </p:nvSpPr>
          <p:spPr>
            <a:xfrm>
              <a:off x="3837987" y="6093149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6" name="Google Shape;9026;ge493a3362c_3_622"/>
            <p:cNvSpPr/>
            <p:nvPr/>
          </p:nvSpPr>
          <p:spPr>
            <a:xfrm>
              <a:off x="3990696" y="6093149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7" name="Google Shape;9027;ge493a3362c_3_622"/>
            <p:cNvSpPr/>
            <p:nvPr/>
          </p:nvSpPr>
          <p:spPr>
            <a:xfrm>
              <a:off x="4143404" y="6093149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8" name="Google Shape;9028;ge493a3362c_3_622"/>
            <p:cNvSpPr/>
            <p:nvPr/>
          </p:nvSpPr>
          <p:spPr>
            <a:xfrm>
              <a:off x="4296113" y="6093149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9" name="Google Shape;9029;ge493a3362c_3_622"/>
            <p:cNvSpPr/>
            <p:nvPr/>
          </p:nvSpPr>
          <p:spPr>
            <a:xfrm>
              <a:off x="4448815" y="6093149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0" name="Google Shape;9030;ge493a3362c_3_622"/>
            <p:cNvSpPr/>
            <p:nvPr/>
          </p:nvSpPr>
          <p:spPr>
            <a:xfrm>
              <a:off x="6128600" y="6093149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1" name="Google Shape;9031;ge493a3362c_3_622"/>
            <p:cNvSpPr/>
            <p:nvPr/>
          </p:nvSpPr>
          <p:spPr>
            <a:xfrm>
              <a:off x="6281308" y="6093149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2" name="Google Shape;9032;ge493a3362c_3_622"/>
            <p:cNvSpPr/>
            <p:nvPr/>
          </p:nvSpPr>
          <p:spPr>
            <a:xfrm>
              <a:off x="6434016" y="6093149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3" name="Google Shape;9033;ge493a3362c_3_622"/>
            <p:cNvSpPr/>
            <p:nvPr/>
          </p:nvSpPr>
          <p:spPr>
            <a:xfrm>
              <a:off x="6586725" y="6093149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4" name="Google Shape;9034;ge493a3362c_3_622"/>
            <p:cNvSpPr/>
            <p:nvPr/>
          </p:nvSpPr>
          <p:spPr>
            <a:xfrm>
              <a:off x="8419217" y="6093149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5" name="Google Shape;9035;ge493a3362c_3_622"/>
            <p:cNvSpPr/>
            <p:nvPr/>
          </p:nvSpPr>
          <p:spPr>
            <a:xfrm>
              <a:off x="8571926" y="6093149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6" name="Google Shape;9036;ge493a3362c_3_622"/>
            <p:cNvSpPr/>
            <p:nvPr/>
          </p:nvSpPr>
          <p:spPr>
            <a:xfrm>
              <a:off x="8724628" y="6093149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7" name="Google Shape;9037;ge493a3362c_3_622"/>
            <p:cNvSpPr/>
            <p:nvPr/>
          </p:nvSpPr>
          <p:spPr>
            <a:xfrm>
              <a:off x="8877337" y="6093149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8" name="Google Shape;9038;ge493a3362c_3_622"/>
            <p:cNvSpPr/>
            <p:nvPr/>
          </p:nvSpPr>
          <p:spPr>
            <a:xfrm>
              <a:off x="9030050" y="6093149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9" name="Google Shape;9039;ge493a3362c_3_622"/>
            <p:cNvSpPr/>
            <p:nvPr/>
          </p:nvSpPr>
          <p:spPr>
            <a:xfrm>
              <a:off x="9182752" y="6093149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0" name="Google Shape;9040;ge493a3362c_3_622"/>
            <p:cNvSpPr/>
            <p:nvPr/>
          </p:nvSpPr>
          <p:spPr>
            <a:xfrm>
              <a:off x="1394668" y="624585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1" name="Google Shape;9041;ge493a3362c_3_622"/>
            <p:cNvSpPr/>
            <p:nvPr/>
          </p:nvSpPr>
          <p:spPr>
            <a:xfrm>
              <a:off x="1547370" y="6245852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2" name="Google Shape;9042;ge493a3362c_3_622"/>
            <p:cNvSpPr/>
            <p:nvPr/>
          </p:nvSpPr>
          <p:spPr>
            <a:xfrm>
              <a:off x="1700079" y="624585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3" name="Google Shape;9043;ge493a3362c_3_622"/>
            <p:cNvSpPr/>
            <p:nvPr/>
          </p:nvSpPr>
          <p:spPr>
            <a:xfrm>
              <a:off x="1852787" y="624585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4" name="Google Shape;9044;ge493a3362c_3_622"/>
            <p:cNvSpPr/>
            <p:nvPr/>
          </p:nvSpPr>
          <p:spPr>
            <a:xfrm>
              <a:off x="3532571" y="624585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5" name="Google Shape;9045;ge493a3362c_3_622"/>
            <p:cNvSpPr/>
            <p:nvPr/>
          </p:nvSpPr>
          <p:spPr>
            <a:xfrm>
              <a:off x="3685280" y="624585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6" name="Google Shape;9046;ge493a3362c_3_622"/>
            <p:cNvSpPr/>
            <p:nvPr/>
          </p:nvSpPr>
          <p:spPr>
            <a:xfrm>
              <a:off x="3837987" y="6245852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7" name="Google Shape;9047;ge493a3362c_3_622"/>
            <p:cNvSpPr/>
            <p:nvPr/>
          </p:nvSpPr>
          <p:spPr>
            <a:xfrm>
              <a:off x="3990696" y="6245852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8" name="Google Shape;9048;ge493a3362c_3_622"/>
            <p:cNvSpPr/>
            <p:nvPr/>
          </p:nvSpPr>
          <p:spPr>
            <a:xfrm>
              <a:off x="4143404" y="624585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9" name="Google Shape;9049;ge493a3362c_3_622"/>
            <p:cNvSpPr/>
            <p:nvPr/>
          </p:nvSpPr>
          <p:spPr>
            <a:xfrm>
              <a:off x="4296113" y="624585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0" name="Google Shape;9050;ge493a3362c_3_622"/>
            <p:cNvSpPr/>
            <p:nvPr/>
          </p:nvSpPr>
          <p:spPr>
            <a:xfrm>
              <a:off x="4448815" y="6245852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1" name="Google Shape;9051;ge493a3362c_3_622"/>
            <p:cNvSpPr/>
            <p:nvPr/>
          </p:nvSpPr>
          <p:spPr>
            <a:xfrm>
              <a:off x="6128600" y="624585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2" name="Google Shape;9052;ge493a3362c_3_622"/>
            <p:cNvSpPr/>
            <p:nvPr/>
          </p:nvSpPr>
          <p:spPr>
            <a:xfrm>
              <a:off x="6281308" y="6245852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3" name="Google Shape;9053;ge493a3362c_3_622"/>
            <p:cNvSpPr/>
            <p:nvPr/>
          </p:nvSpPr>
          <p:spPr>
            <a:xfrm>
              <a:off x="6434016" y="624585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4" name="Google Shape;9054;ge493a3362c_3_622"/>
            <p:cNvSpPr/>
            <p:nvPr/>
          </p:nvSpPr>
          <p:spPr>
            <a:xfrm>
              <a:off x="6586725" y="624585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5" name="Google Shape;9055;ge493a3362c_3_622"/>
            <p:cNvSpPr/>
            <p:nvPr/>
          </p:nvSpPr>
          <p:spPr>
            <a:xfrm>
              <a:off x="8419217" y="624585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6" name="Google Shape;9056;ge493a3362c_3_622"/>
            <p:cNvSpPr/>
            <p:nvPr/>
          </p:nvSpPr>
          <p:spPr>
            <a:xfrm>
              <a:off x="8571926" y="624585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7" name="Google Shape;9057;ge493a3362c_3_622"/>
            <p:cNvSpPr/>
            <p:nvPr/>
          </p:nvSpPr>
          <p:spPr>
            <a:xfrm>
              <a:off x="8724628" y="6245852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8" name="Google Shape;9058;ge493a3362c_3_622"/>
            <p:cNvSpPr/>
            <p:nvPr/>
          </p:nvSpPr>
          <p:spPr>
            <a:xfrm>
              <a:off x="8877337" y="624585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9" name="Google Shape;9059;ge493a3362c_3_622"/>
            <p:cNvSpPr/>
            <p:nvPr/>
          </p:nvSpPr>
          <p:spPr>
            <a:xfrm>
              <a:off x="9030050" y="624585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0" name="Google Shape;9060;ge493a3362c_3_622"/>
            <p:cNvSpPr/>
            <p:nvPr/>
          </p:nvSpPr>
          <p:spPr>
            <a:xfrm>
              <a:off x="9182752" y="6245852"/>
              <a:ext cx="69877" cy="76363"/>
            </a:xfrm>
            <a:prstGeom prst="rect">
              <a:avLst/>
            </a:prstGeom>
            <a:blipFill rotWithShape="1">
              <a:blip r:embed="rId11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1" name="Google Shape;9061;ge493a3362c_3_622"/>
            <p:cNvSpPr/>
            <p:nvPr/>
          </p:nvSpPr>
          <p:spPr>
            <a:xfrm>
              <a:off x="1547370" y="6398565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2" name="Google Shape;9062;ge493a3362c_3_622"/>
            <p:cNvSpPr/>
            <p:nvPr/>
          </p:nvSpPr>
          <p:spPr>
            <a:xfrm>
              <a:off x="1700079" y="6398565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3" name="Google Shape;9063;ge493a3362c_3_622"/>
            <p:cNvSpPr/>
            <p:nvPr/>
          </p:nvSpPr>
          <p:spPr>
            <a:xfrm>
              <a:off x="1852787" y="6398565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4" name="Google Shape;9064;ge493a3362c_3_622"/>
            <p:cNvSpPr/>
            <p:nvPr/>
          </p:nvSpPr>
          <p:spPr>
            <a:xfrm>
              <a:off x="3532571" y="6398565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5" name="Google Shape;9065;ge493a3362c_3_622"/>
            <p:cNvSpPr/>
            <p:nvPr/>
          </p:nvSpPr>
          <p:spPr>
            <a:xfrm>
              <a:off x="3685280" y="6398565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6" name="Google Shape;9066;ge493a3362c_3_622"/>
            <p:cNvSpPr/>
            <p:nvPr/>
          </p:nvSpPr>
          <p:spPr>
            <a:xfrm>
              <a:off x="3837987" y="6398565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7" name="Google Shape;9067;ge493a3362c_3_622"/>
            <p:cNvSpPr/>
            <p:nvPr/>
          </p:nvSpPr>
          <p:spPr>
            <a:xfrm>
              <a:off x="3990696" y="6398565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8" name="Google Shape;9068;ge493a3362c_3_622"/>
            <p:cNvSpPr/>
            <p:nvPr/>
          </p:nvSpPr>
          <p:spPr>
            <a:xfrm>
              <a:off x="4143404" y="6398565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9" name="Google Shape;9069;ge493a3362c_3_622"/>
            <p:cNvSpPr/>
            <p:nvPr/>
          </p:nvSpPr>
          <p:spPr>
            <a:xfrm>
              <a:off x="4296113" y="6398565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0" name="Google Shape;9070;ge493a3362c_3_622"/>
            <p:cNvSpPr/>
            <p:nvPr/>
          </p:nvSpPr>
          <p:spPr>
            <a:xfrm>
              <a:off x="4448815" y="6398565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1" name="Google Shape;9071;ge493a3362c_3_622"/>
            <p:cNvSpPr/>
            <p:nvPr/>
          </p:nvSpPr>
          <p:spPr>
            <a:xfrm>
              <a:off x="6128600" y="6398565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2" name="Google Shape;9072;ge493a3362c_3_622"/>
            <p:cNvSpPr/>
            <p:nvPr/>
          </p:nvSpPr>
          <p:spPr>
            <a:xfrm>
              <a:off x="6281308" y="6398565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3" name="Google Shape;9073;ge493a3362c_3_622"/>
            <p:cNvSpPr/>
            <p:nvPr/>
          </p:nvSpPr>
          <p:spPr>
            <a:xfrm>
              <a:off x="6434016" y="6398565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4" name="Google Shape;9074;ge493a3362c_3_622"/>
            <p:cNvSpPr/>
            <p:nvPr/>
          </p:nvSpPr>
          <p:spPr>
            <a:xfrm>
              <a:off x="6586725" y="6398565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5" name="Google Shape;9075;ge493a3362c_3_622"/>
            <p:cNvSpPr/>
            <p:nvPr/>
          </p:nvSpPr>
          <p:spPr>
            <a:xfrm>
              <a:off x="8419217" y="6398565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6" name="Google Shape;9076;ge493a3362c_3_622"/>
            <p:cNvSpPr/>
            <p:nvPr/>
          </p:nvSpPr>
          <p:spPr>
            <a:xfrm>
              <a:off x="8571926" y="6398565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7" name="Google Shape;9077;ge493a3362c_3_622"/>
            <p:cNvSpPr/>
            <p:nvPr/>
          </p:nvSpPr>
          <p:spPr>
            <a:xfrm>
              <a:off x="8724628" y="6398565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8" name="Google Shape;9078;ge493a3362c_3_622"/>
            <p:cNvSpPr/>
            <p:nvPr/>
          </p:nvSpPr>
          <p:spPr>
            <a:xfrm>
              <a:off x="8877337" y="6398565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9" name="Google Shape;9079;ge493a3362c_3_622"/>
            <p:cNvSpPr/>
            <p:nvPr/>
          </p:nvSpPr>
          <p:spPr>
            <a:xfrm>
              <a:off x="9030050" y="6398565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0" name="Google Shape;9080;ge493a3362c_3_622"/>
            <p:cNvSpPr/>
            <p:nvPr/>
          </p:nvSpPr>
          <p:spPr>
            <a:xfrm>
              <a:off x="9182752" y="6398565"/>
              <a:ext cx="44450" cy="74930"/>
            </a:xfrm>
            <a:custGeom>
              <a:avLst/>
              <a:gdLst/>
              <a:ahLst/>
              <a:cxnLst/>
              <a:rect l="l" t="t" r="r" b="b"/>
              <a:pathLst>
                <a:path w="44450" h="74929" extrusionOk="0">
                  <a:moveTo>
                    <a:pt x="38171" y="0"/>
                  </a:moveTo>
                  <a:lnTo>
                    <a:pt x="23314" y="3000"/>
                  </a:lnTo>
                  <a:lnTo>
                    <a:pt x="11181" y="11181"/>
                  </a:lnTo>
                  <a:lnTo>
                    <a:pt x="3000" y="23314"/>
                  </a:lnTo>
                  <a:lnTo>
                    <a:pt x="0" y="38171"/>
                  </a:lnTo>
                  <a:lnTo>
                    <a:pt x="3000" y="53034"/>
                  </a:lnTo>
                  <a:lnTo>
                    <a:pt x="11181" y="65171"/>
                  </a:lnTo>
                  <a:lnTo>
                    <a:pt x="23314" y="73353"/>
                  </a:lnTo>
                  <a:lnTo>
                    <a:pt x="29814" y="74666"/>
                  </a:lnTo>
                  <a:lnTo>
                    <a:pt x="43891" y="1154"/>
                  </a:lnTo>
                  <a:lnTo>
                    <a:pt x="38171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1" name="Google Shape;9081;ge493a3362c_3_622"/>
            <p:cNvSpPr/>
            <p:nvPr/>
          </p:nvSpPr>
          <p:spPr>
            <a:xfrm>
              <a:off x="1547370" y="6551268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2" name="Google Shape;9082;ge493a3362c_3_622"/>
            <p:cNvSpPr/>
            <p:nvPr/>
          </p:nvSpPr>
          <p:spPr>
            <a:xfrm>
              <a:off x="1700079" y="655126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3" name="Google Shape;9083;ge493a3362c_3_622"/>
            <p:cNvSpPr/>
            <p:nvPr/>
          </p:nvSpPr>
          <p:spPr>
            <a:xfrm>
              <a:off x="1852787" y="655126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4" name="Google Shape;9084;ge493a3362c_3_622"/>
            <p:cNvSpPr/>
            <p:nvPr/>
          </p:nvSpPr>
          <p:spPr>
            <a:xfrm>
              <a:off x="3685280" y="655126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5" name="Google Shape;9085;ge493a3362c_3_622"/>
            <p:cNvSpPr/>
            <p:nvPr/>
          </p:nvSpPr>
          <p:spPr>
            <a:xfrm>
              <a:off x="3837987" y="6551268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6" name="Google Shape;9086;ge493a3362c_3_622"/>
            <p:cNvSpPr/>
            <p:nvPr/>
          </p:nvSpPr>
          <p:spPr>
            <a:xfrm>
              <a:off x="3990696" y="6551268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7" name="Google Shape;9087;ge493a3362c_3_622"/>
            <p:cNvSpPr/>
            <p:nvPr/>
          </p:nvSpPr>
          <p:spPr>
            <a:xfrm>
              <a:off x="4143404" y="655126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8" name="Google Shape;9088;ge493a3362c_3_622"/>
            <p:cNvSpPr/>
            <p:nvPr/>
          </p:nvSpPr>
          <p:spPr>
            <a:xfrm>
              <a:off x="4296113" y="655126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9" name="Google Shape;9089;ge493a3362c_3_622"/>
            <p:cNvSpPr/>
            <p:nvPr/>
          </p:nvSpPr>
          <p:spPr>
            <a:xfrm>
              <a:off x="6128600" y="655126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0" name="Google Shape;9090;ge493a3362c_3_622"/>
            <p:cNvSpPr/>
            <p:nvPr/>
          </p:nvSpPr>
          <p:spPr>
            <a:xfrm>
              <a:off x="6281308" y="6551268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1" name="Google Shape;9091;ge493a3362c_3_622"/>
            <p:cNvSpPr/>
            <p:nvPr/>
          </p:nvSpPr>
          <p:spPr>
            <a:xfrm>
              <a:off x="6434016" y="655126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2" name="Google Shape;9092;ge493a3362c_3_622"/>
            <p:cNvSpPr/>
            <p:nvPr/>
          </p:nvSpPr>
          <p:spPr>
            <a:xfrm>
              <a:off x="6586725" y="655126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3" name="Google Shape;9093;ge493a3362c_3_622"/>
            <p:cNvSpPr/>
            <p:nvPr/>
          </p:nvSpPr>
          <p:spPr>
            <a:xfrm>
              <a:off x="8419217" y="655126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4" name="Google Shape;9094;ge493a3362c_3_622"/>
            <p:cNvSpPr/>
            <p:nvPr/>
          </p:nvSpPr>
          <p:spPr>
            <a:xfrm>
              <a:off x="8571926" y="655126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5" name="Google Shape;9095;ge493a3362c_3_622"/>
            <p:cNvSpPr/>
            <p:nvPr/>
          </p:nvSpPr>
          <p:spPr>
            <a:xfrm>
              <a:off x="8724628" y="6551268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6" name="Google Shape;9096;ge493a3362c_3_622"/>
            <p:cNvSpPr/>
            <p:nvPr/>
          </p:nvSpPr>
          <p:spPr>
            <a:xfrm>
              <a:off x="8877337" y="655126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7" name="Google Shape;9097;ge493a3362c_3_622"/>
            <p:cNvSpPr/>
            <p:nvPr/>
          </p:nvSpPr>
          <p:spPr>
            <a:xfrm>
              <a:off x="9030050" y="655126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8" name="Google Shape;9098;ge493a3362c_3_622"/>
            <p:cNvSpPr/>
            <p:nvPr/>
          </p:nvSpPr>
          <p:spPr>
            <a:xfrm>
              <a:off x="9182752" y="6561251"/>
              <a:ext cx="13335" cy="45085"/>
            </a:xfrm>
            <a:custGeom>
              <a:avLst/>
              <a:gdLst/>
              <a:ahLst/>
              <a:cxnLst/>
              <a:rect l="l" t="t" r="r" b="b"/>
              <a:pathLst>
                <a:path w="13334" h="45084" extrusionOk="0">
                  <a:moveTo>
                    <a:pt x="12959" y="0"/>
                  </a:moveTo>
                  <a:lnTo>
                    <a:pt x="11181" y="1199"/>
                  </a:lnTo>
                  <a:lnTo>
                    <a:pt x="3000" y="13336"/>
                  </a:lnTo>
                  <a:lnTo>
                    <a:pt x="0" y="28199"/>
                  </a:lnTo>
                  <a:lnTo>
                    <a:pt x="3000" y="43062"/>
                  </a:lnTo>
                  <a:lnTo>
                    <a:pt x="4334" y="45042"/>
                  </a:lnTo>
                  <a:lnTo>
                    <a:pt x="12959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9" name="Google Shape;9099;ge493a3362c_3_622"/>
            <p:cNvSpPr/>
            <p:nvPr/>
          </p:nvSpPr>
          <p:spPr>
            <a:xfrm>
              <a:off x="1547370" y="6703971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0" name="Google Shape;9100;ge493a3362c_3_622"/>
            <p:cNvSpPr/>
            <p:nvPr/>
          </p:nvSpPr>
          <p:spPr>
            <a:xfrm>
              <a:off x="1700079" y="670397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1" name="Google Shape;9101;ge493a3362c_3_622"/>
            <p:cNvSpPr/>
            <p:nvPr/>
          </p:nvSpPr>
          <p:spPr>
            <a:xfrm>
              <a:off x="1852787" y="670397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2" name="Google Shape;9102;ge493a3362c_3_622"/>
            <p:cNvSpPr/>
            <p:nvPr/>
          </p:nvSpPr>
          <p:spPr>
            <a:xfrm>
              <a:off x="3837987" y="6703971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3" name="Google Shape;9103;ge493a3362c_3_622"/>
            <p:cNvSpPr/>
            <p:nvPr/>
          </p:nvSpPr>
          <p:spPr>
            <a:xfrm>
              <a:off x="3990696" y="6703971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4" name="Google Shape;9104;ge493a3362c_3_622"/>
            <p:cNvSpPr/>
            <p:nvPr/>
          </p:nvSpPr>
          <p:spPr>
            <a:xfrm>
              <a:off x="4143404" y="670397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5" name="Google Shape;9105;ge493a3362c_3_622"/>
            <p:cNvSpPr/>
            <p:nvPr/>
          </p:nvSpPr>
          <p:spPr>
            <a:xfrm>
              <a:off x="6128600" y="670397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6" name="Google Shape;9106;ge493a3362c_3_622"/>
            <p:cNvSpPr/>
            <p:nvPr/>
          </p:nvSpPr>
          <p:spPr>
            <a:xfrm>
              <a:off x="6281308" y="6703971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7" name="Google Shape;9107;ge493a3362c_3_622"/>
            <p:cNvSpPr/>
            <p:nvPr/>
          </p:nvSpPr>
          <p:spPr>
            <a:xfrm>
              <a:off x="6434016" y="670397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8" name="Google Shape;9108;ge493a3362c_3_622"/>
            <p:cNvSpPr/>
            <p:nvPr/>
          </p:nvSpPr>
          <p:spPr>
            <a:xfrm>
              <a:off x="8419217" y="670397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9" name="Google Shape;9109;ge493a3362c_3_622"/>
            <p:cNvSpPr/>
            <p:nvPr/>
          </p:nvSpPr>
          <p:spPr>
            <a:xfrm>
              <a:off x="8571926" y="670397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0" name="Google Shape;9110;ge493a3362c_3_622"/>
            <p:cNvSpPr/>
            <p:nvPr/>
          </p:nvSpPr>
          <p:spPr>
            <a:xfrm>
              <a:off x="8724628" y="6703971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1" name="Google Shape;9111;ge493a3362c_3_622"/>
            <p:cNvSpPr/>
            <p:nvPr/>
          </p:nvSpPr>
          <p:spPr>
            <a:xfrm>
              <a:off x="8877337" y="670397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2" name="Google Shape;9112;ge493a3362c_3_622"/>
            <p:cNvSpPr/>
            <p:nvPr/>
          </p:nvSpPr>
          <p:spPr>
            <a:xfrm>
              <a:off x="9030050" y="670397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3" name="Google Shape;9113;ge493a3362c_3_622"/>
            <p:cNvSpPr/>
            <p:nvPr/>
          </p:nvSpPr>
          <p:spPr>
            <a:xfrm>
              <a:off x="1547370" y="6856685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4" name="Google Shape;9114;ge493a3362c_3_622"/>
            <p:cNvSpPr/>
            <p:nvPr/>
          </p:nvSpPr>
          <p:spPr>
            <a:xfrm>
              <a:off x="1700079" y="685668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5" name="Google Shape;9115;ge493a3362c_3_622"/>
            <p:cNvSpPr/>
            <p:nvPr/>
          </p:nvSpPr>
          <p:spPr>
            <a:xfrm>
              <a:off x="1852787" y="685668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6" name="Google Shape;9116;ge493a3362c_3_622"/>
            <p:cNvSpPr/>
            <p:nvPr/>
          </p:nvSpPr>
          <p:spPr>
            <a:xfrm>
              <a:off x="2005495" y="685668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7" name="Google Shape;9117;ge493a3362c_3_622"/>
            <p:cNvSpPr/>
            <p:nvPr/>
          </p:nvSpPr>
          <p:spPr>
            <a:xfrm>
              <a:off x="6128600" y="685668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8" name="Google Shape;9118;ge493a3362c_3_622"/>
            <p:cNvSpPr/>
            <p:nvPr/>
          </p:nvSpPr>
          <p:spPr>
            <a:xfrm>
              <a:off x="6281308" y="6856685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9" name="Google Shape;9119;ge493a3362c_3_622"/>
            <p:cNvSpPr/>
            <p:nvPr/>
          </p:nvSpPr>
          <p:spPr>
            <a:xfrm>
              <a:off x="6434016" y="685668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0" name="Google Shape;9120;ge493a3362c_3_622"/>
            <p:cNvSpPr/>
            <p:nvPr/>
          </p:nvSpPr>
          <p:spPr>
            <a:xfrm>
              <a:off x="8419217" y="685668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1" name="Google Shape;9121;ge493a3362c_3_622"/>
            <p:cNvSpPr/>
            <p:nvPr/>
          </p:nvSpPr>
          <p:spPr>
            <a:xfrm>
              <a:off x="8571926" y="685668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2" name="Google Shape;9122;ge493a3362c_3_622"/>
            <p:cNvSpPr/>
            <p:nvPr/>
          </p:nvSpPr>
          <p:spPr>
            <a:xfrm>
              <a:off x="8724628" y="6856685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3" name="Google Shape;9123;ge493a3362c_3_622"/>
            <p:cNvSpPr/>
            <p:nvPr/>
          </p:nvSpPr>
          <p:spPr>
            <a:xfrm>
              <a:off x="8877337" y="685668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4" name="Google Shape;9124;ge493a3362c_3_622"/>
            <p:cNvSpPr/>
            <p:nvPr/>
          </p:nvSpPr>
          <p:spPr>
            <a:xfrm>
              <a:off x="9030050" y="685668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5" name="Google Shape;9125;ge493a3362c_3_622"/>
            <p:cNvSpPr/>
            <p:nvPr/>
          </p:nvSpPr>
          <p:spPr>
            <a:xfrm>
              <a:off x="1547370" y="7009387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6" name="Google Shape;9126;ge493a3362c_3_622"/>
            <p:cNvSpPr/>
            <p:nvPr/>
          </p:nvSpPr>
          <p:spPr>
            <a:xfrm>
              <a:off x="1700079" y="7009387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7" name="Google Shape;9127;ge493a3362c_3_622"/>
            <p:cNvSpPr/>
            <p:nvPr/>
          </p:nvSpPr>
          <p:spPr>
            <a:xfrm>
              <a:off x="1852787" y="7009387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8" name="Google Shape;9128;ge493a3362c_3_622"/>
            <p:cNvSpPr/>
            <p:nvPr/>
          </p:nvSpPr>
          <p:spPr>
            <a:xfrm>
              <a:off x="2005495" y="7009387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9" name="Google Shape;9129;ge493a3362c_3_622"/>
            <p:cNvSpPr/>
            <p:nvPr/>
          </p:nvSpPr>
          <p:spPr>
            <a:xfrm>
              <a:off x="5975892" y="7009387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0" name="Google Shape;9130;ge493a3362c_3_622"/>
            <p:cNvSpPr/>
            <p:nvPr/>
          </p:nvSpPr>
          <p:spPr>
            <a:xfrm>
              <a:off x="6128600" y="7009387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1" name="Google Shape;9131;ge493a3362c_3_622"/>
            <p:cNvSpPr/>
            <p:nvPr/>
          </p:nvSpPr>
          <p:spPr>
            <a:xfrm>
              <a:off x="6281308" y="7009387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2" name="Google Shape;9132;ge493a3362c_3_622"/>
            <p:cNvSpPr/>
            <p:nvPr/>
          </p:nvSpPr>
          <p:spPr>
            <a:xfrm>
              <a:off x="6434016" y="7009387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3" name="Google Shape;9133;ge493a3362c_3_622"/>
            <p:cNvSpPr/>
            <p:nvPr/>
          </p:nvSpPr>
          <p:spPr>
            <a:xfrm>
              <a:off x="8419217" y="7009387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4" name="Google Shape;9134;ge493a3362c_3_622"/>
            <p:cNvSpPr/>
            <p:nvPr/>
          </p:nvSpPr>
          <p:spPr>
            <a:xfrm>
              <a:off x="8571926" y="7009387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5" name="Google Shape;9135;ge493a3362c_3_622"/>
            <p:cNvSpPr/>
            <p:nvPr/>
          </p:nvSpPr>
          <p:spPr>
            <a:xfrm>
              <a:off x="8724628" y="7009387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6" name="Google Shape;9136;ge493a3362c_3_622"/>
            <p:cNvSpPr/>
            <p:nvPr/>
          </p:nvSpPr>
          <p:spPr>
            <a:xfrm>
              <a:off x="8877337" y="7009387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7" name="Google Shape;9137;ge493a3362c_3_622"/>
            <p:cNvSpPr/>
            <p:nvPr/>
          </p:nvSpPr>
          <p:spPr>
            <a:xfrm>
              <a:off x="9030050" y="7009387"/>
              <a:ext cx="74394" cy="76364"/>
            </a:xfrm>
            <a:prstGeom prst="rect">
              <a:avLst/>
            </a:prstGeom>
            <a:blipFill rotWithShape="1">
              <a:blip r:embed="rId12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8" name="Google Shape;9138;ge493a3362c_3_622"/>
            <p:cNvSpPr/>
            <p:nvPr/>
          </p:nvSpPr>
          <p:spPr>
            <a:xfrm>
              <a:off x="1700079" y="7162101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9" name="Google Shape;9139;ge493a3362c_3_622"/>
            <p:cNvSpPr/>
            <p:nvPr/>
          </p:nvSpPr>
          <p:spPr>
            <a:xfrm>
              <a:off x="1852787" y="7162101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0" name="Google Shape;9140;ge493a3362c_3_622"/>
            <p:cNvSpPr/>
            <p:nvPr/>
          </p:nvSpPr>
          <p:spPr>
            <a:xfrm>
              <a:off x="2005495" y="7162101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1" name="Google Shape;9141;ge493a3362c_3_622"/>
            <p:cNvSpPr/>
            <p:nvPr/>
          </p:nvSpPr>
          <p:spPr>
            <a:xfrm>
              <a:off x="2158203" y="7162101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2" name="Google Shape;9142;ge493a3362c_3_622"/>
            <p:cNvSpPr/>
            <p:nvPr/>
          </p:nvSpPr>
          <p:spPr>
            <a:xfrm>
              <a:off x="5975892" y="7162101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3" name="Google Shape;9143;ge493a3362c_3_622"/>
            <p:cNvSpPr/>
            <p:nvPr/>
          </p:nvSpPr>
          <p:spPr>
            <a:xfrm>
              <a:off x="6128600" y="7162101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4" name="Google Shape;9144;ge493a3362c_3_622"/>
            <p:cNvSpPr/>
            <p:nvPr/>
          </p:nvSpPr>
          <p:spPr>
            <a:xfrm>
              <a:off x="6281308" y="7162101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5" name="Google Shape;9145;ge493a3362c_3_622"/>
            <p:cNvSpPr/>
            <p:nvPr/>
          </p:nvSpPr>
          <p:spPr>
            <a:xfrm>
              <a:off x="6434016" y="7162101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6" name="Google Shape;9146;ge493a3362c_3_622"/>
            <p:cNvSpPr/>
            <p:nvPr/>
          </p:nvSpPr>
          <p:spPr>
            <a:xfrm>
              <a:off x="8419217" y="7162101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7" name="Google Shape;9147;ge493a3362c_3_622"/>
            <p:cNvSpPr/>
            <p:nvPr/>
          </p:nvSpPr>
          <p:spPr>
            <a:xfrm>
              <a:off x="8571926" y="7162101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8" name="Google Shape;9148;ge493a3362c_3_622"/>
            <p:cNvSpPr/>
            <p:nvPr/>
          </p:nvSpPr>
          <p:spPr>
            <a:xfrm>
              <a:off x="8724628" y="7162101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9" name="Google Shape;9149;ge493a3362c_3_622"/>
            <p:cNvSpPr/>
            <p:nvPr/>
          </p:nvSpPr>
          <p:spPr>
            <a:xfrm>
              <a:off x="8877337" y="7162101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0" name="Google Shape;9150;ge493a3362c_3_622"/>
            <p:cNvSpPr/>
            <p:nvPr/>
          </p:nvSpPr>
          <p:spPr>
            <a:xfrm>
              <a:off x="9030050" y="7162101"/>
              <a:ext cx="50165" cy="76200"/>
            </a:xfrm>
            <a:custGeom>
              <a:avLst/>
              <a:gdLst/>
              <a:ahLst/>
              <a:cxnLst/>
              <a:rect l="l" t="t" r="r" b="b"/>
              <a:pathLst>
                <a:path w="50165" h="76200" extrusionOk="0">
                  <a:moveTo>
                    <a:pt x="38170" y="0"/>
                  </a:moveTo>
                  <a:lnTo>
                    <a:pt x="23313" y="3000"/>
                  </a:lnTo>
                  <a:lnTo>
                    <a:pt x="11180" y="11182"/>
                  </a:lnTo>
                  <a:lnTo>
                    <a:pt x="2999" y="23319"/>
                  </a:lnTo>
                  <a:lnTo>
                    <a:pt x="0" y="38182"/>
                  </a:lnTo>
                  <a:lnTo>
                    <a:pt x="2999" y="53039"/>
                  </a:lnTo>
                  <a:lnTo>
                    <a:pt x="11180" y="65172"/>
                  </a:lnTo>
                  <a:lnTo>
                    <a:pt x="23313" y="73353"/>
                  </a:lnTo>
                  <a:lnTo>
                    <a:pt x="36066" y="75928"/>
                  </a:lnTo>
                  <a:lnTo>
                    <a:pt x="50142" y="2416"/>
                  </a:lnTo>
                  <a:lnTo>
                    <a:pt x="38170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1" name="Google Shape;9151;ge493a3362c_3_622"/>
            <p:cNvSpPr/>
            <p:nvPr/>
          </p:nvSpPr>
          <p:spPr>
            <a:xfrm>
              <a:off x="1700079" y="731480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2" name="Google Shape;9152;ge493a3362c_3_622"/>
            <p:cNvSpPr/>
            <p:nvPr/>
          </p:nvSpPr>
          <p:spPr>
            <a:xfrm>
              <a:off x="1852787" y="731480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3" name="Google Shape;9153;ge493a3362c_3_622"/>
            <p:cNvSpPr/>
            <p:nvPr/>
          </p:nvSpPr>
          <p:spPr>
            <a:xfrm>
              <a:off x="2005495" y="731480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4" name="Google Shape;9154;ge493a3362c_3_622"/>
            <p:cNvSpPr/>
            <p:nvPr/>
          </p:nvSpPr>
          <p:spPr>
            <a:xfrm>
              <a:off x="2158203" y="7314804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5" name="Google Shape;9155;ge493a3362c_3_622"/>
            <p:cNvSpPr/>
            <p:nvPr/>
          </p:nvSpPr>
          <p:spPr>
            <a:xfrm>
              <a:off x="5823184" y="731480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6" name="Google Shape;9156;ge493a3362c_3_622"/>
            <p:cNvSpPr/>
            <p:nvPr/>
          </p:nvSpPr>
          <p:spPr>
            <a:xfrm>
              <a:off x="5975892" y="731480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7" name="Google Shape;9157;ge493a3362c_3_622"/>
            <p:cNvSpPr/>
            <p:nvPr/>
          </p:nvSpPr>
          <p:spPr>
            <a:xfrm>
              <a:off x="6128600" y="731480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8" name="Google Shape;9158;ge493a3362c_3_622"/>
            <p:cNvSpPr/>
            <p:nvPr/>
          </p:nvSpPr>
          <p:spPr>
            <a:xfrm>
              <a:off x="6281308" y="7314804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9" name="Google Shape;9159;ge493a3362c_3_622"/>
            <p:cNvSpPr/>
            <p:nvPr/>
          </p:nvSpPr>
          <p:spPr>
            <a:xfrm>
              <a:off x="8266509" y="731480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0" name="Google Shape;9160;ge493a3362c_3_622"/>
            <p:cNvSpPr/>
            <p:nvPr/>
          </p:nvSpPr>
          <p:spPr>
            <a:xfrm>
              <a:off x="8419217" y="731480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1" name="Google Shape;9161;ge493a3362c_3_622"/>
            <p:cNvSpPr/>
            <p:nvPr/>
          </p:nvSpPr>
          <p:spPr>
            <a:xfrm>
              <a:off x="8571926" y="731480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2" name="Google Shape;9162;ge493a3362c_3_622"/>
            <p:cNvSpPr/>
            <p:nvPr/>
          </p:nvSpPr>
          <p:spPr>
            <a:xfrm>
              <a:off x="8724628" y="7314804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3" name="Google Shape;9163;ge493a3362c_3_622"/>
            <p:cNvSpPr/>
            <p:nvPr/>
          </p:nvSpPr>
          <p:spPr>
            <a:xfrm>
              <a:off x="8877337" y="731480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4" name="Google Shape;9164;ge493a3362c_3_622"/>
            <p:cNvSpPr/>
            <p:nvPr/>
          </p:nvSpPr>
          <p:spPr>
            <a:xfrm>
              <a:off x="9030050" y="7319758"/>
              <a:ext cx="20955" cy="57785"/>
            </a:xfrm>
            <a:custGeom>
              <a:avLst/>
              <a:gdLst/>
              <a:ahLst/>
              <a:cxnLst/>
              <a:rect l="l" t="t" r="r" b="b"/>
              <a:pathLst>
                <a:path w="20954" h="57784" extrusionOk="0">
                  <a:moveTo>
                    <a:pt x="20416" y="0"/>
                  </a:moveTo>
                  <a:lnTo>
                    <a:pt x="11180" y="6227"/>
                  </a:lnTo>
                  <a:lnTo>
                    <a:pt x="2999" y="18364"/>
                  </a:lnTo>
                  <a:lnTo>
                    <a:pt x="0" y="33227"/>
                  </a:lnTo>
                  <a:lnTo>
                    <a:pt x="2999" y="48090"/>
                  </a:lnTo>
                  <a:lnTo>
                    <a:pt x="9391" y="57572"/>
                  </a:lnTo>
                  <a:lnTo>
                    <a:pt x="20416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5" name="Google Shape;9165;ge493a3362c_3_622"/>
            <p:cNvSpPr/>
            <p:nvPr/>
          </p:nvSpPr>
          <p:spPr>
            <a:xfrm>
              <a:off x="1852787" y="7467517"/>
              <a:ext cx="76352" cy="76352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6" name="Google Shape;9166;ge493a3362c_3_622"/>
            <p:cNvSpPr/>
            <p:nvPr/>
          </p:nvSpPr>
          <p:spPr>
            <a:xfrm>
              <a:off x="2005495" y="7467517"/>
              <a:ext cx="76352" cy="76352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7" name="Google Shape;9167;ge493a3362c_3_622"/>
            <p:cNvSpPr/>
            <p:nvPr/>
          </p:nvSpPr>
          <p:spPr>
            <a:xfrm>
              <a:off x="2158203" y="7467517"/>
              <a:ext cx="76353" cy="76352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8" name="Google Shape;9168;ge493a3362c_3_622"/>
            <p:cNvSpPr/>
            <p:nvPr/>
          </p:nvSpPr>
          <p:spPr>
            <a:xfrm>
              <a:off x="2310911" y="7467517"/>
              <a:ext cx="76352" cy="76352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9" name="Google Shape;9169;ge493a3362c_3_622"/>
            <p:cNvSpPr/>
            <p:nvPr/>
          </p:nvSpPr>
          <p:spPr>
            <a:xfrm>
              <a:off x="5670480" y="7467517"/>
              <a:ext cx="76353" cy="76352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0" name="Google Shape;9170;ge493a3362c_3_622"/>
            <p:cNvSpPr/>
            <p:nvPr/>
          </p:nvSpPr>
          <p:spPr>
            <a:xfrm>
              <a:off x="5823184" y="7467517"/>
              <a:ext cx="76352" cy="76352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1" name="Google Shape;9171;ge493a3362c_3_622"/>
            <p:cNvSpPr/>
            <p:nvPr/>
          </p:nvSpPr>
          <p:spPr>
            <a:xfrm>
              <a:off x="5975892" y="7467517"/>
              <a:ext cx="76352" cy="76352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2" name="Google Shape;9172;ge493a3362c_3_622"/>
            <p:cNvSpPr/>
            <p:nvPr/>
          </p:nvSpPr>
          <p:spPr>
            <a:xfrm>
              <a:off x="6128600" y="7467517"/>
              <a:ext cx="76352" cy="76352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3" name="Google Shape;9173;ge493a3362c_3_622"/>
            <p:cNvSpPr/>
            <p:nvPr/>
          </p:nvSpPr>
          <p:spPr>
            <a:xfrm>
              <a:off x="6281308" y="7467517"/>
              <a:ext cx="76353" cy="76352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4" name="Google Shape;9174;ge493a3362c_3_622"/>
            <p:cNvSpPr/>
            <p:nvPr/>
          </p:nvSpPr>
          <p:spPr>
            <a:xfrm>
              <a:off x="8266509" y="7467517"/>
              <a:ext cx="76352" cy="76352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5" name="Google Shape;9175;ge493a3362c_3_622"/>
            <p:cNvSpPr/>
            <p:nvPr/>
          </p:nvSpPr>
          <p:spPr>
            <a:xfrm>
              <a:off x="8419217" y="7467517"/>
              <a:ext cx="76352" cy="76352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6" name="Google Shape;9176;ge493a3362c_3_622"/>
            <p:cNvSpPr/>
            <p:nvPr/>
          </p:nvSpPr>
          <p:spPr>
            <a:xfrm>
              <a:off x="8571926" y="7467517"/>
              <a:ext cx="76352" cy="76352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7" name="Google Shape;9177;ge493a3362c_3_622"/>
            <p:cNvSpPr/>
            <p:nvPr/>
          </p:nvSpPr>
          <p:spPr>
            <a:xfrm>
              <a:off x="8724628" y="7467517"/>
              <a:ext cx="76353" cy="76352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8" name="Google Shape;9178;ge493a3362c_3_622"/>
            <p:cNvSpPr/>
            <p:nvPr/>
          </p:nvSpPr>
          <p:spPr>
            <a:xfrm>
              <a:off x="8877337" y="7467517"/>
              <a:ext cx="76352" cy="76352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9" name="Google Shape;9179;ge493a3362c_3_622"/>
            <p:cNvSpPr/>
            <p:nvPr/>
          </p:nvSpPr>
          <p:spPr>
            <a:xfrm>
              <a:off x="1852787" y="762022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0" name="Google Shape;9180;ge493a3362c_3_622"/>
            <p:cNvSpPr/>
            <p:nvPr/>
          </p:nvSpPr>
          <p:spPr>
            <a:xfrm>
              <a:off x="2005495" y="762022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1" name="Google Shape;9181;ge493a3362c_3_622"/>
            <p:cNvSpPr/>
            <p:nvPr/>
          </p:nvSpPr>
          <p:spPr>
            <a:xfrm>
              <a:off x="2158203" y="7620220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2" name="Google Shape;9182;ge493a3362c_3_622"/>
            <p:cNvSpPr/>
            <p:nvPr/>
          </p:nvSpPr>
          <p:spPr>
            <a:xfrm>
              <a:off x="2310911" y="762022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3" name="Google Shape;9183;ge493a3362c_3_622"/>
            <p:cNvSpPr/>
            <p:nvPr/>
          </p:nvSpPr>
          <p:spPr>
            <a:xfrm>
              <a:off x="2463620" y="762022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4" name="Google Shape;9184;ge493a3362c_3_622"/>
            <p:cNvSpPr/>
            <p:nvPr/>
          </p:nvSpPr>
          <p:spPr>
            <a:xfrm>
              <a:off x="5517773" y="762022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5" name="Google Shape;9185;ge493a3362c_3_622"/>
            <p:cNvSpPr/>
            <p:nvPr/>
          </p:nvSpPr>
          <p:spPr>
            <a:xfrm>
              <a:off x="5670480" y="7620220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6" name="Google Shape;9186;ge493a3362c_3_622"/>
            <p:cNvSpPr/>
            <p:nvPr/>
          </p:nvSpPr>
          <p:spPr>
            <a:xfrm>
              <a:off x="5823184" y="762022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7" name="Google Shape;9187;ge493a3362c_3_622"/>
            <p:cNvSpPr/>
            <p:nvPr/>
          </p:nvSpPr>
          <p:spPr>
            <a:xfrm>
              <a:off x="5975892" y="762022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8" name="Google Shape;9188;ge493a3362c_3_622"/>
            <p:cNvSpPr/>
            <p:nvPr/>
          </p:nvSpPr>
          <p:spPr>
            <a:xfrm>
              <a:off x="6128600" y="762022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9" name="Google Shape;9189;ge493a3362c_3_622"/>
            <p:cNvSpPr/>
            <p:nvPr/>
          </p:nvSpPr>
          <p:spPr>
            <a:xfrm>
              <a:off x="8266509" y="762022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0" name="Google Shape;9190;ge493a3362c_3_622"/>
            <p:cNvSpPr/>
            <p:nvPr/>
          </p:nvSpPr>
          <p:spPr>
            <a:xfrm>
              <a:off x="8419217" y="762022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1" name="Google Shape;9191;ge493a3362c_3_622"/>
            <p:cNvSpPr/>
            <p:nvPr/>
          </p:nvSpPr>
          <p:spPr>
            <a:xfrm>
              <a:off x="8571926" y="762022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2" name="Google Shape;9192;ge493a3362c_3_622"/>
            <p:cNvSpPr/>
            <p:nvPr/>
          </p:nvSpPr>
          <p:spPr>
            <a:xfrm>
              <a:off x="8724628" y="7620220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3" name="Google Shape;9193;ge493a3362c_3_622"/>
            <p:cNvSpPr/>
            <p:nvPr/>
          </p:nvSpPr>
          <p:spPr>
            <a:xfrm>
              <a:off x="8877337" y="762022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4" name="Google Shape;9194;ge493a3362c_3_622"/>
            <p:cNvSpPr/>
            <p:nvPr/>
          </p:nvSpPr>
          <p:spPr>
            <a:xfrm>
              <a:off x="2005495" y="7772934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5" name="Google Shape;9195;ge493a3362c_3_622"/>
            <p:cNvSpPr/>
            <p:nvPr/>
          </p:nvSpPr>
          <p:spPr>
            <a:xfrm>
              <a:off x="2158203" y="7772934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6" name="Google Shape;9196;ge493a3362c_3_622"/>
            <p:cNvSpPr/>
            <p:nvPr/>
          </p:nvSpPr>
          <p:spPr>
            <a:xfrm>
              <a:off x="2310911" y="7772934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7" name="Google Shape;9197;ge493a3362c_3_622"/>
            <p:cNvSpPr/>
            <p:nvPr/>
          </p:nvSpPr>
          <p:spPr>
            <a:xfrm>
              <a:off x="2463620" y="7772934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8" name="Google Shape;9198;ge493a3362c_3_622"/>
            <p:cNvSpPr/>
            <p:nvPr/>
          </p:nvSpPr>
          <p:spPr>
            <a:xfrm>
              <a:off x="2616327" y="7772934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9" name="Google Shape;9199;ge493a3362c_3_622"/>
            <p:cNvSpPr/>
            <p:nvPr/>
          </p:nvSpPr>
          <p:spPr>
            <a:xfrm>
              <a:off x="5365064" y="7772934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0" name="Google Shape;9200;ge493a3362c_3_622"/>
            <p:cNvSpPr/>
            <p:nvPr/>
          </p:nvSpPr>
          <p:spPr>
            <a:xfrm>
              <a:off x="5670480" y="7772934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1" name="Google Shape;9201;ge493a3362c_3_622"/>
            <p:cNvSpPr/>
            <p:nvPr/>
          </p:nvSpPr>
          <p:spPr>
            <a:xfrm>
              <a:off x="5517773" y="7772934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2" name="Google Shape;9202;ge493a3362c_3_622"/>
            <p:cNvSpPr/>
            <p:nvPr/>
          </p:nvSpPr>
          <p:spPr>
            <a:xfrm>
              <a:off x="5823184" y="7772934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3" name="Google Shape;9203;ge493a3362c_3_622"/>
            <p:cNvSpPr/>
            <p:nvPr/>
          </p:nvSpPr>
          <p:spPr>
            <a:xfrm>
              <a:off x="5975892" y="7772934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4" name="Google Shape;9204;ge493a3362c_3_622"/>
            <p:cNvSpPr/>
            <p:nvPr/>
          </p:nvSpPr>
          <p:spPr>
            <a:xfrm>
              <a:off x="8113800" y="7772934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5" name="Google Shape;9205;ge493a3362c_3_622"/>
            <p:cNvSpPr/>
            <p:nvPr/>
          </p:nvSpPr>
          <p:spPr>
            <a:xfrm>
              <a:off x="8266509" y="7772934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6" name="Google Shape;9206;ge493a3362c_3_622"/>
            <p:cNvSpPr/>
            <p:nvPr/>
          </p:nvSpPr>
          <p:spPr>
            <a:xfrm>
              <a:off x="8419217" y="7772934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7" name="Google Shape;9207;ge493a3362c_3_622"/>
            <p:cNvSpPr/>
            <p:nvPr/>
          </p:nvSpPr>
          <p:spPr>
            <a:xfrm>
              <a:off x="8724628" y="7772934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8" name="Google Shape;9208;ge493a3362c_3_622"/>
            <p:cNvSpPr/>
            <p:nvPr/>
          </p:nvSpPr>
          <p:spPr>
            <a:xfrm>
              <a:off x="8571926" y="7772934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9" name="Google Shape;9209;ge493a3362c_3_622"/>
            <p:cNvSpPr/>
            <p:nvPr/>
          </p:nvSpPr>
          <p:spPr>
            <a:xfrm>
              <a:off x="8877337" y="7772934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0" name="Google Shape;9210;ge493a3362c_3_622"/>
            <p:cNvSpPr/>
            <p:nvPr/>
          </p:nvSpPr>
          <p:spPr>
            <a:xfrm>
              <a:off x="2158203" y="7925637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1" name="Google Shape;9211;ge493a3362c_3_622"/>
            <p:cNvSpPr/>
            <p:nvPr/>
          </p:nvSpPr>
          <p:spPr>
            <a:xfrm>
              <a:off x="2310911" y="7925637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2" name="Google Shape;9212;ge493a3362c_3_622"/>
            <p:cNvSpPr/>
            <p:nvPr/>
          </p:nvSpPr>
          <p:spPr>
            <a:xfrm>
              <a:off x="2463620" y="7925637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3" name="Google Shape;9213;ge493a3362c_3_622"/>
            <p:cNvSpPr/>
            <p:nvPr/>
          </p:nvSpPr>
          <p:spPr>
            <a:xfrm>
              <a:off x="2616327" y="7925637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4" name="Google Shape;9214;ge493a3362c_3_622"/>
            <p:cNvSpPr/>
            <p:nvPr/>
          </p:nvSpPr>
          <p:spPr>
            <a:xfrm>
              <a:off x="2769036" y="7925637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5" name="Google Shape;9215;ge493a3362c_3_622"/>
            <p:cNvSpPr/>
            <p:nvPr/>
          </p:nvSpPr>
          <p:spPr>
            <a:xfrm>
              <a:off x="5212356" y="7925637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6" name="Google Shape;9216;ge493a3362c_3_622"/>
            <p:cNvSpPr/>
            <p:nvPr/>
          </p:nvSpPr>
          <p:spPr>
            <a:xfrm>
              <a:off x="5365064" y="7925637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7" name="Google Shape;9217;ge493a3362c_3_622"/>
            <p:cNvSpPr/>
            <p:nvPr/>
          </p:nvSpPr>
          <p:spPr>
            <a:xfrm>
              <a:off x="5670480" y="7925637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8" name="Google Shape;9218;ge493a3362c_3_622"/>
            <p:cNvSpPr/>
            <p:nvPr/>
          </p:nvSpPr>
          <p:spPr>
            <a:xfrm>
              <a:off x="5517773" y="7925637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9" name="Google Shape;9219;ge493a3362c_3_622"/>
            <p:cNvSpPr/>
            <p:nvPr/>
          </p:nvSpPr>
          <p:spPr>
            <a:xfrm>
              <a:off x="5823184" y="7925637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0" name="Google Shape;9220;ge493a3362c_3_622"/>
            <p:cNvSpPr/>
            <p:nvPr/>
          </p:nvSpPr>
          <p:spPr>
            <a:xfrm>
              <a:off x="8113800" y="7925637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1" name="Google Shape;9221;ge493a3362c_3_622"/>
            <p:cNvSpPr/>
            <p:nvPr/>
          </p:nvSpPr>
          <p:spPr>
            <a:xfrm>
              <a:off x="8266509" y="7925637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2" name="Google Shape;9222;ge493a3362c_3_622"/>
            <p:cNvSpPr/>
            <p:nvPr/>
          </p:nvSpPr>
          <p:spPr>
            <a:xfrm>
              <a:off x="8419217" y="7925637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3" name="Google Shape;9223;ge493a3362c_3_622"/>
            <p:cNvSpPr/>
            <p:nvPr/>
          </p:nvSpPr>
          <p:spPr>
            <a:xfrm>
              <a:off x="8571926" y="7925637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4" name="Google Shape;9224;ge493a3362c_3_622"/>
            <p:cNvSpPr/>
            <p:nvPr/>
          </p:nvSpPr>
          <p:spPr>
            <a:xfrm>
              <a:off x="8724628" y="7925637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5" name="Google Shape;9225;ge493a3362c_3_622"/>
            <p:cNvSpPr/>
            <p:nvPr/>
          </p:nvSpPr>
          <p:spPr>
            <a:xfrm>
              <a:off x="8877337" y="7925637"/>
              <a:ext cx="56515" cy="76835"/>
            </a:xfrm>
            <a:custGeom>
              <a:avLst/>
              <a:gdLst/>
              <a:ahLst/>
              <a:cxnLst/>
              <a:rect l="l" t="t" r="r" b="b"/>
              <a:pathLst>
                <a:path w="56515" h="76834" extrusionOk="0">
                  <a:moveTo>
                    <a:pt x="38182" y="0"/>
                  </a:moveTo>
                  <a:lnTo>
                    <a:pt x="23318" y="3000"/>
                  </a:lnTo>
                  <a:lnTo>
                    <a:pt x="11182" y="11182"/>
                  </a:lnTo>
                  <a:lnTo>
                    <a:pt x="3000" y="23318"/>
                  </a:lnTo>
                  <a:lnTo>
                    <a:pt x="0" y="38182"/>
                  </a:lnTo>
                  <a:lnTo>
                    <a:pt x="3000" y="53044"/>
                  </a:lnTo>
                  <a:lnTo>
                    <a:pt x="11182" y="65181"/>
                  </a:lnTo>
                  <a:lnTo>
                    <a:pt x="23318" y="73363"/>
                  </a:lnTo>
                  <a:lnTo>
                    <a:pt x="38182" y="76363"/>
                  </a:lnTo>
                  <a:lnTo>
                    <a:pt x="42660" y="75458"/>
                  </a:lnTo>
                  <a:lnTo>
                    <a:pt x="56135" y="5088"/>
                  </a:lnTo>
                  <a:lnTo>
                    <a:pt x="53038" y="3000"/>
                  </a:lnTo>
                  <a:lnTo>
                    <a:pt x="38182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6" name="Google Shape;9226;ge493a3362c_3_622"/>
            <p:cNvSpPr/>
            <p:nvPr/>
          </p:nvSpPr>
          <p:spPr>
            <a:xfrm>
              <a:off x="2310911" y="807834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7" name="Google Shape;9227;ge493a3362c_3_622"/>
            <p:cNvSpPr/>
            <p:nvPr/>
          </p:nvSpPr>
          <p:spPr>
            <a:xfrm>
              <a:off x="20298" y="8078340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8" name="Google Shape;9228;ge493a3362c_3_622"/>
            <p:cNvSpPr/>
            <p:nvPr/>
          </p:nvSpPr>
          <p:spPr>
            <a:xfrm>
              <a:off x="2463620" y="807834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9" name="Google Shape;9229;ge493a3362c_3_622"/>
            <p:cNvSpPr/>
            <p:nvPr/>
          </p:nvSpPr>
          <p:spPr>
            <a:xfrm>
              <a:off x="2616327" y="8078340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0" name="Google Shape;9230;ge493a3362c_3_622"/>
            <p:cNvSpPr/>
            <p:nvPr/>
          </p:nvSpPr>
          <p:spPr>
            <a:xfrm>
              <a:off x="2769036" y="8078340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1" name="Google Shape;9231;ge493a3362c_3_622"/>
            <p:cNvSpPr/>
            <p:nvPr/>
          </p:nvSpPr>
          <p:spPr>
            <a:xfrm>
              <a:off x="2921744" y="8078340"/>
              <a:ext cx="76352" cy="76363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2" name="Google Shape;9232;ge493a3362c_3_622"/>
            <p:cNvSpPr/>
            <p:nvPr/>
          </p:nvSpPr>
          <p:spPr>
            <a:xfrm>
              <a:off x="3074447" y="807834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3" name="Google Shape;9233;ge493a3362c_3_622"/>
            <p:cNvSpPr/>
            <p:nvPr/>
          </p:nvSpPr>
          <p:spPr>
            <a:xfrm>
              <a:off x="4906940" y="807834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4" name="Google Shape;9234;ge493a3362c_3_622"/>
            <p:cNvSpPr/>
            <p:nvPr/>
          </p:nvSpPr>
          <p:spPr>
            <a:xfrm>
              <a:off x="5059648" y="8078340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5" name="Google Shape;9235;ge493a3362c_3_622"/>
            <p:cNvSpPr/>
            <p:nvPr/>
          </p:nvSpPr>
          <p:spPr>
            <a:xfrm>
              <a:off x="5212356" y="8078340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6" name="Google Shape;9236;ge493a3362c_3_622"/>
            <p:cNvSpPr/>
            <p:nvPr/>
          </p:nvSpPr>
          <p:spPr>
            <a:xfrm>
              <a:off x="5517773" y="807834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7" name="Google Shape;9237;ge493a3362c_3_622"/>
            <p:cNvSpPr/>
            <p:nvPr/>
          </p:nvSpPr>
          <p:spPr>
            <a:xfrm>
              <a:off x="5365064" y="807834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8" name="Google Shape;9238;ge493a3362c_3_622"/>
            <p:cNvSpPr/>
            <p:nvPr/>
          </p:nvSpPr>
          <p:spPr>
            <a:xfrm>
              <a:off x="5670480" y="8078340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9" name="Google Shape;9239;ge493a3362c_3_622"/>
            <p:cNvSpPr/>
            <p:nvPr/>
          </p:nvSpPr>
          <p:spPr>
            <a:xfrm>
              <a:off x="8113800" y="8078340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0" name="Google Shape;9240;ge493a3362c_3_622"/>
            <p:cNvSpPr/>
            <p:nvPr/>
          </p:nvSpPr>
          <p:spPr>
            <a:xfrm>
              <a:off x="7961093" y="807834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1" name="Google Shape;9241;ge493a3362c_3_622"/>
            <p:cNvSpPr/>
            <p:nvPr/>
          </p:nvSpPr>
          <p:spPr>
            <a:xfrm>
              <a:off x="8266509" y="807834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2" name="Google Shape;9242;ge493a3362c_3_622"/>
            <p:cNvSpPr/>
            <p:nvPr/>
          </p:nvSpPr>
          <p:spPr>
            <a:xfrm>
              <a:off x="8419217" y="807834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3" name="Google Shape;9243;ge493a3362c_3_622"/>
            <p:cNvSpPr/>
            <p:nvPr/>
          </p:nvSpPr>
          <p:spPr>
            <a:xfrm>
              <a:off x="8724628" y="8078340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4" name="Google Shape;9244;ge493a3362c_3_622"/>
            <p:cNvSpPr/>
            <p:nvPr/>
          </p:nvSpPr>
          <p:spPr>
            <a:xfrm>
              <a:off x="8571926" y="807834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5" name="Google Shape;9245;ge493a3362c_3_622"/>
            <p:cNvSpPr/>
            <p:nvPr/>
          </p:nvSpPr>
          <p:spPr>
            <a:xfrm>
              <a:off x="8877337" y="8080506"/>
              <a:ext cx="27940" cy="66040"/>
            </a:xfrm>
            <a:custGeom>
              <a:avLst/>
              <a:gdLst/>
              <a:ahLst/>
              <a:cxnLst/>
              <a:rect l="l" t="t" r="r" b="b"/>
              <a:pathLst>
                <a:path w="27940" h="66040" extrusionOk="0">
                  <a:moveTo>
                    <a:pt x="27454" y="0"/>
                  </a:moveTo>
                  <a:lnTo>
                    <a:pt x="23318" y="835"/>
                  </a:lnTo>
                  <a:lnTo>
                    <a:pt x="11182" y="9019"/>
                  </a:lnTo>
                  <a:lnTo>
                    <a:pt x="3000" y="21156"/>
                  </a:lnTo>
                  <a:lnTo>
                    <a:pt x="0" y="36014"/>
                  </a:lnTo>
                  <a:lnTo>
                    <a:pt x="3000" y="50878"/>
                  </a:lnTo>
                  <a:lnTo>
                    <a:pt x="11182" y="63014"/>
                  </a:lnTo>
                  <a:lnTo>
                    <a:pt x="14907" y="65525"/>
                  </a:lnTo>
                  <a:lnTo>
                    <a:pt x="27454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6" name="Google Shape;9246;ge493a3362c_3_622"/>
            <p:cNvSpPr/>
            <p:nvPr/>
          </p:nvSpPr>
          <p:spPr>
            <a:xfrm>
              <a:off x="20298" y="8231053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7" name="Google Shape;9247;ge493a3362c_3_622"/>
            <p:cNvSpPr/>
            <p:nvPr/>
          </p:nvSpPr>
          <p:spPr>
            <a:xfrm>
              <a:off x="2463620" y="823105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8" name="Google Shape;9248;ge493a3362c_3_622"/>
            <p:cNvSpPr/>
            <p:nvPr/>
          </p:nvSpPr>
          <p:spPr>
            <a:xfrm>
              <a:off x="2616327" y="8231053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9" name="Google Shape;9249;ge493a3362c_3_622"/>
            <p:cNvSpPr/>
            <p:nvPr/>
          </p:nvSpPr>
          <p:spPr>
            <a:xfrm>
              <a:off x="2921744" y="8231053"/>
              <a:ext cx="76352" cy="76364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0" name="Google Shape;9250;ge493a3362c_3_622"/>
            <p:cNvSpPr/>
            <p:nvPr/>
          </p:nvSpPr>
          <p:spPr>
            <a:xfrm>
              <a:off x="2769036" y="8231053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1" name="Google Shape;9251;ge493a3362c_3_622"/>
            <p:cNvSpPr/>
            <p:nvPr/>
          </p:nvSpPr>
          <p:spPr>
            <a:xfrm>
              <a:off x="3074447" y="823105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2" name="Google Shape;9252;ge493a3362c_3_622"/>
            <p:cNvSpPr/>
            <p:nvPr/>
          </p:nvSpPr>
          <p:spPr>
            <a:xfrm>
              <a:off x="3227155" y="8231053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3" name="Google Shape;9253;ge493a3362c_3_622"/>
            <p:cNvSpPr/>
            <p:nvPr/>
          </p:nvSpPr>
          <p:spPr>
            <a:xfrm>
              <a:off x="3532571" y="823105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4" name="Google Shape;9254;ge493a3362c_3_622"/>
            <p:cNvSpPr/>
            <p:nvPr/>
          </p:nvSpPr>
          <p:spPr>
            <a:xfrm>
              <a:off x="3379863" y="8231053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5" name="Google Shape;9255;ge493a3362c_3_622"/>
            <p:cNvSpPr/>
            <p:nvPr/>
          </p:nvSpPr>
          <p:spPr>
            <a:xfrm>
              <a:off x="4754232" y="823105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6" name="Google Shape;9256;ge493a3362c_3_622"/>
            <p:cNvSpPr/>
            <p:nvPr/>
          </p:nvSpPr>
          <p:spPr>
            <a:xfrm>
              <a:off x="4601523" y="8231053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7" name="Google Shape;9257;ge493a3362c_3_622"/>
            <p:cNvSpPr/>
            <p:nvPr/>
          </p:nvSpPr>
          <p:spPr>
            <a:xfrm>
              <a:off x="5059648" y="8231053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8" name="Google Shape;9258;ge493a3362c_3_622"/>
            <p:cNvSpPr/>
            <p:nvPr/>
          </p:nvSpPr>
          <p:spPr>
            <a:xfrm>
              <a:off x="4906940" y="823105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9" name="Google Shape;9259;ge493a3362c_3_622"/>
            <p:cNvSpPr/>
            <p:nvPr/>
          </p:nvSpPr>
          <p:spPr>
            <a:xfrm>
              <a:off x="5212356" y="8231053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0" name="Google Shape;9260;ge493a3362c_3_622"/>
            <p:cNvSpPr/>
            <p:nvPr/>
          </p:nvSpPr>
          <p:spPr>
            <a:xfrm>
              <a:off x="5517773" y="823105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1" name="Google Shape;9261;ge493a3362c_3_622"/>
            <p:cNvSpPr/>
            <p:nvPr/>
          </p:nvSpPr>
          <p:spPr>
            <a:xfrm>
              <a:off x="5365064" y="823105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2" name="Google Shape;9262;ge493a3362c_3_622"/>
            <p:cNvSpPr/>
            <p:nvPr/>
          </p:nvSpPr>
          <p:spPr>
            <a:xfrm>
              <a:off x="7961093" y="823105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3" name="Google Shape;9263;ge493a3362c_3_622"/>
            <p:cNvSpPr/>
            <p:nvPr/>
          </p:nvSpPr>
          <p:spPr>
            <a:xfrm>
              <a:off x="8113800" y="8231053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4" name="Google Shape;9264;ge493a3362c_3_622"/>
            <p:cNvSpPr/>
            <p:nvPr/>
          </p:nvSpPr>
          <p:spPr>
            <a:xfrm>
              <a:off x="8419217" y="823105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5" name="Google Shape;9265;ge493a3362c_3_622"/>
            <p:cNvSpPr/>
            <p:nvPr/>
          </p:nvSpPr>
          <p:spPr>
            <a:xfrm>
              <a:off x="8266509" y="823105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6" name="Google Shape;9266;ge493a3362c_3_622"/>
            <p:cNvSpPr/>
            <p:nvPr/>
          </p:nvSpPr>
          <p:spPr>
            <a:xfrm>
              <a:off x="8571926" y="823105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7" name="Google Shape;9267;ge493a3362c_3_622"/>
            <p:cNvSpPr/>
            <p:nvPr/>
          </p:nvSpPr>
          <p:spPr>
            <a:xfrm>
              <a:off x="8724628" y="8231053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8" name="Google Shape;9268;ge493a3362c_3_622"/>
            <p:cNvSpPr/>
            <p:nvPr/>
          </p:nvSpPr>
          <p:spPr>
            <a:xfrm>
              <a:off x="20298" y="8383756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9" name="Google Shape;9269;ge493a3362c_3_622"/>
            <p:cNvSpPr/>
            <p:nvPr/>
          </p:nvSpPr>
          <p:spPr>
            <a:xfrm>
              <a:off x="173001" y="8383756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0" name="Google Shape;9270;ge493a3362c_3_622"/>
            <p:cNvSpPr/>
            <p:nvPr/>
          </p:nvSpPr>
          <p:spPr>
            <a:xfrm>
              <a:off x="2616327" y="8383756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1" name="Google Shape;9271;ge493a3362c_3_622"/>
            <p:cNvSpPr/>
            <p:nvPr/>
          </p:nvSpPr>
          <p:spPr>
            <a:xfrm>
              <a:off x="2921744" y="8383756"/>
              <a:ext cx="76352" cy="76364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2" name="Google Shape;9272;ge493a3362c_3_622"/>
            <p:cNvSpPr/>
            <p:nvPr/>
          </p:nvSpPr>
          <p:spPr>
            <a:xfrm>
              <a:off x="2769036" y="8383756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3" name="Google Shape;9273;ge493a3362c_3_622"/>
            <p:cNvSpPr/>
            <p:nvPr/>
          </p:nvSpPr>
          <p:spPr>
            <a:xfrm>
              <a:off x="3227155" y="8383756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4" name="Google Shape;9274;ge493a3362c_3_622"/>
            <p:cNvSpPr/>
            <p:nvPr/>
          </p:nvSpPr>
          <p:spPr>
            <a:xfrm>
              <a:off x="3074447" y="8383756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5" name="Google Shape;9275;ge493a3362c_3_622"/>
            <p:cNvSpPr/>
            <p:nvPr/>
          </p:nvSpPr>
          <p:spPr>
            <a:xfrm>
              <a:off x="3379863" y="8383756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6" name="Google Shape;9276;ge493a3362c_3_622"/>
            <p:cNvSpPr/>
            <p:nvPr/>
          </p:nvSpPr>
          <p:spPr>
            <a:xfrm>
              <a:off x="3685280" y="8383756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7" name="Google Shape;9277;ge493a3362c_3_622"/>
            <p:cNvSpPr/>
            <p:nvPr/>
          </p:nvSpPr>
          <p:spPr>
            <a:xfrm>
              <a:off x="3532571" y="8383756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8" name="Google Shape;9278;ge493a3362c_3_622"/>
            <p:cNvSpPr/>
            <p:nvPr/>
          </p:nvSpPr>
          <p:spPr>
            <a:xfrm>
              <a:off x="3837987" y="8383756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9" name="Google Shape;9279;ge493a3362c_3_622"/>
            <p:cNvSpPr/>
            <p:nvPr/>
          </p:nvSpPr>
          <p:spPr>
            <a:xfrm>
              <a:off x="3990696" y="8383756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0" name="Google Shape;9280;ge493a3362c_3_622"/>
            <p:cNvSpPr/>
            <p:nvPr/>
          </p:nvSpPr>
          <p:spPr>
            <a:xfrm>
              <a:off x="4143404" y="8383756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1" name="Google Shape;9281;ge493a3362c_3_622"/>
            <p:cNvSpPr/>
            <p:nvPr/>
          </p:nvSpPr>
          <p:spPr>
            <a:xfrm>
              <a:off x="4296113" y="8383756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2" name="Google Shape;9282;ge493a3362c_3_622"/>
            <p:cNvSpPr/>
            <p:nvPr/>
          </p:nvSpPr>
          <p:spPr>
            <a:xfrm>
              <a:off x="4448815" y="8383756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3" name="Google Shape;9283;ge493a3362c_3_622"/>
            <p:cNvSpPr/>
            <p:nvPr/>
          </p:nvSpPr>
          <p:spPr>
            <a:xfrm>
              <a:off x="4601523" y="8383756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4" name="Google Shape;9284;ge493a3362c_3_622"/>
            <p:cNvSpPr/>
            <p:nvPr/>
          </p:nvSpPr>
          <p:spPr>
            <a:xfrm>
              <a:off x="4754232" y="8383756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5" name="Google Shape;9285;ge493a3362c_3_622"/>
            <p:cNvSpPr/>
            <p:nvPr/>
          </p:nvSpPr>
          <p:spPr>
            <a:xfrm>
              <a:off x="5059648" y="8383756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6" name="Google Shape;9286;ge493a3362c_3_622"/>
            <p:cNvSpPr/>
            <p:nvPr/>
          </p:nvSpPr>
          <p:spPr>
            <a:xfrm>
              <a:off x="4906940" y="8383756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7" name="Google Shape;9287;ge493a3362c_3_622"/>
            <p:cNvSpPr/>
            <p:nvPr/>
          </p:nvSpPr>
          <p:spPr>
            <a:xfrm>
              <a:off x="5212356" y="8383756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8" name="Google Shape;9288;ge493a3362c_3_622"/>
            <p:cNvSpPr/>
            <p:nvPr/>
          </p:nvSpPr>
          <p:spPr>
            <a:xfrm>
              <a:off x="5365064" y="8383756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9" name="Google Shape;9289;ge493a3362c_3_622"/>
            <p:cNvSpPr/>
            <p:nvPr/>
          </p:nvSpPr>
          <p:spPr>
            <a:xfrm>
              <a:off x="7808385" y="8383756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0" name="Google Shape;9290;ge493a3362c_3_622"/>
            <p:cNvSpPr/>
            <p:nvPr/>
          </p:nvSpPr>
          <p:spPr>
            <a:xfrm>
              <a:off x="7961093" y="8383756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1" name="Google Shape;9291;ge493a3362c_3_622"/>
            <p:cNvSpPr/>
            <p:nvPr/>
          </p:nvSpPr>
          <p:spPr>
            <a:xfrm>
              <a:off x="8113800" y="8383756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2" name="Google Shape;9292;ge493a3362c_3_622"/>
            <p:cNvSpPr/>
            <p:nvPr/>
          </p:nvSpPr>
          <p:spPr>
            <a:xfrm>
              <a:off x="8419217" y="8383756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3" name="Google Shape;9293;ge493a3362c_3_622"/>
            <p:cNvSpPr/>
            <p:nvPr/>
          </p:nvSpPr>
          <p:spPr>
            <a:xfrm>
              <a:off x="8266509" y="8383756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4" name="Google Shape;9294;ge493a3362c_3_622"/>
            <p:cNvSpPr/>
            <p:nvPr/>
          </p:nvSpPr>
          <p:spPr>
            <a:xfrm>
              <a:off x="8571926" y="8383756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5" name="Google Shape;9295;ge493a3362c_3_622"/>
            <p:cNvSpPr/>
            <p:nvPr/>
          </p:nvSpPr>
          <p:spPr>
            <a:xfrm>
              <a:off x="20298" y="8536469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6" name="Google Shape;9296;ge493a3362c_3_622"/>
            <p:cNvSpPr/>
            <p:nvPr/>
          </p:nvSpPr>
          <p:spPr>
            <a:xfrm>
              <a:off x="8724628" y="8383756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7" name="Google Shape;9297;ge493a3362c_3_622"/>
            <p:cNvSpPr/>
            <p:nvPr/>
          </p:nvSpPr>
          <p:spPr>
            <a:xfrm>
              <a:off x="173001" y="8536469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8" name="Google Shape;9298;ge493a3362c_3_622"/>
            <p:cNvSpPr/>
            <p:nvPr/>
          </p:nvSpPr>
          <p:spPr>
            <a:xfrm>
              <a:off x="3074447" y="8536469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9" name="Google Shape;9299;ge493a3362c_3_622"/>
            <p:cNvSpPr/>
            <p:nvPr/>
          </p:nvSpPr>
          <p:spPr>
            <a:xfrm>
              <a:off x="2921744" y="8536469"/>
              <a:ext cx="76352" cy="76363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0" name="Google Shape;9300;ge493a3362c_3_622"/>
            <p:cNvSpPr/>
            <p:nvPr/>
          </p:nvSpPr>
          <p:spPr>
            <a:xfrm>
              <a:off x="3379863" y="8536469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1" name="Google Shape;9301;ge493a3362c_3_622"/>
            <p:cNvSpPr/>
            <p:nvPr/>
          </p:nvSpPr>
          <p:spPr>
            <a:xfrm>
              <a:off x="3227155" y="8536469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2" name="Google Shape;9302;ge493a3362c_3_622"/>
            <p:cNvSpPr/>
            <p:nvPr/>
          </p:nvSpPr>
          <p:spPr>
            <a:xfrm>
              <a:off x="3532571" y="8536469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3" name="Google Shape;9303;ge493a3362c_3_622"/>
            <p:cNvSpPr/>
            <p:nvPr/>
          </p:nvSpPr>
          <p:spPr>
            <a:xfrm>
              <a:off x="3685280" y="8536469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4" name="Google Shape;9304;ge493a3362c_3_622"/>
            <p:cNvSpPr/>
            <p:nvPr/>
          </p:nvSpPr>
          <p:spPr>
            <a:xfrm>
              <a:off x="3837987" y="8536469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5" name="Google Shape;9305;ge493a3362c_3_622"/>
            <p:cNvSpPr/>
            <p:nvPr/>
          </p:nvSpPr>
          <p:spPr>
            <a:xfrm>
              <a:off x="3990696" y="8536469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6" name="Google Shape;9306;ge493a3362c_3_622"/>
            <p:cNvSpPr/>
            <p:nvPr/>
          </p:nvSpPr>
          <p:spPr>
            <a:xfrm>
              <a:off x="4143404" y="8536469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7" name="Google Shape;9307;ge493a3362c_3_622"/>
            <p:cNvSpPr/>
            <p:nvPr/>
          </p:nvSpPr>
          <p:spPr>
            <a:xfrm>
              <a:off x="4296113" y="8536469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8" name="Google Shape;9308;ge493a3362c_3_622"/>
            <p:cNvSpPr/>
            <p:nvPr/>
          </p:nvSpPr>
          <p:spPr>
            <a:xfrm>
              <a:off x="4448815" y="8536469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9" name="Google Shape;9309;ge493a3362c_3_622"/>
            <p:cNvSpPr/>
            <p:nvPr/>
          </p:nvSpPr>
          <p:spPr>
            <a:xfrm>
              <a:off x="4601523" y="8536469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0" name="Google Shape;9310;ge493a3362c_3_622"/>
            <p:cNvSpPr/>
            <p:nvPr/>
          </p:nvSpPr>
          <p:spPr>
            <a:xfrm>
              <a:off x="4754232" y="8536469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1" name="Google Shape;9311;ge493a3362c_3_622"/>
            <p:cNvSpPr/>
            <p:nvPr/>
          </p:nvSpPr>
          <p:spPr>
            <a:xfrm>
              <a:off x="4906940" y="8536469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2" name="Google Shape;9312;ge493a3362c_3_622"/>
            <p:cNvSpPr/>
            <p:nvPr/>
          </p:nvSpPr>
          <p:spPr>
            <a:xfrm>
              <a:off x="5059648" y="8536469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3" name="Google Shape;9313;ge493a3362c_3_622"/>
            <p:cNvSpPr/>
            <p:nvPr/>
          </p:nvSpPr>
          <p:spPr>
            <a:xfrm>
              <a:off x="7808385" y="8536469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4" name="Google Shape;9314;ge493a3362c_3_622"/>
            <p:cNvSpPr/>
            <p:nvPr/>
          </p:nvSpPr>
          <p:spPr>
            <a:xfrm>
              <a:off x="7961093" y="8536469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5" name="Google Shape;9315;ge493a3362c_3_622"/>
            <p:cNvSpPr/>
            <p:nvPr/>
          </p:nvSpPr>
          <p:spPr>
            <a:xfrm>
              <a:off x="8113800" y="8536469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6" name="Google Shape;9316;ge493a3362c_3_622"/>
            <p:cNvSpPr/>
            <p:nvPr/>
          </p:nvSpPr>
          <p:spPr>
            <a:xfrm>
              <a:off x="8266509" y="8536469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7" name="Google Shape;9317;ge493a3362c_3_622"/>
            <p:cNvSpPr/>
            <p:nvPr/>
          </p:nvSpPr>
          <p:spPr>
            <a:xfrm>
              <a:off x="8419217" y="8536469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8" name="Google Shape;9318;ge493a3362c_3_622"/>
            <p:cNvSpPr/>
            <p:nvPr/>
          </p:nvSpPr>
          <p:spPr>
            <a:xfrm>
              <a:off x="8571926" y="8536469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9" name="Google Shape;9319;ge493a3362c_3_622"/>
            <p:cNvSpPr/>
            <p:nvPr/>
          </p:nvSpPr>
          <p:spPr>
            <a:xfrm>
              <a:off x="8724628" y="8536469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0" name="Google Shape;9320;ge493a3362c_3_622"/>
            <p:cNvSpPr/>
            <p:nvPr/>
          </p:nvSpPr>
          <p:spPr>
            <a:xfrm>
              <a:off x="20298" y="8689173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1" name="Google Shape;9321;ge493a3362c_3_622"/>
            <p:cNvSpPr/>
            <p:nvPr/>
          </p:nvSpPr>
          <p:spPr>
            <a:xfrm>
              <a:off x="173001" y="868917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2" name="Google Shape;9322;ge493a3362c_3_622"/>
            <p:cNvSpPr/>
            <p:nvPr/>
          </p:nvSpPr>
          <p:spPr>
            <a:xfrm>
              <a:off x="325709" y="8689173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3" name="Google Shape;9323;ge493a3362c_3_622"/>
            <p:cNvSpPr/>
            <p:nvPr/>
          </p:nvSpPr>
          <p:spPr>
            <a:xfrm>
              <a:off x="3227155" y="8689173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4" name="Google Shape;9324;ge493a3362c_3_622"/>
            <p:cNvSpPr/>
            <p:nvPr/>
          </p:nvSpPr>
          <p:spPr>
            <a:xfrm>
              <a:off x="3379863" y="8689173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5" name="Google Shape;9325;ge493a3362c_3_622"/>
            <p:cNvSpPr/>
            <p:nvPr/>
          </p:nvSpPr>
          <p:spPr>
            <a:xfrm>
              <a:off x="3532571" y="868917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6" name="Google Shape;9326;ge493a3362c_3_622"/>
            <p:cNvSpPr/>
            <p:nvPr/>
          </p:nvSpPr>
          <p:spPr>
            <a:xfrm>
              <a:off x="3685280" y="868917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7" name="Google Shape;9327;ge493a3362c_3_622"/>
            <p:cNvSpPr/>
            <p:nvPr/>
          </p:nvSpPr>
          <p:spPr>
            <a:xfrm>
              <a:off x="3837987" y="8689173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8" name="Google Shape;9328;ge493a3362c_3_622"/>
            <p:cNvSpPr/>
            <p:nvPr/>
          </p:nvSpPr>
          <p:spPr>
            <a:xfrm>
              <a:off x="3990696" y="8689173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9" name="Google Shape;9329;ge493a3362c_3_622"/>
            <p:cNvSpPr/>
            <p:nvPr/>
          </p:nvSpPr>
          <p:spPr>
            <a:xfrm>
              <a:off x="4143404" y="868917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0" name="Google Shape;9330;ge493a3362c_3_622"/>
            <p:cNvSpPr/>
            <p:nvPr/>
          </p:nvSpPr>
          <p:spPr>
            <a:xfrm>
              <a:off x="4296113" y="868917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1" name="Google Shape;9331;ge493a3362c_3_622"/>
            <p:cNvSpPr/>
            <p:nvPr/>
          </p:nvSpPr>
          <p:spPr>
            <a:xfrm>
              <a:off x="4448815" y="8689173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2" name="Google Shape;9332;ge493a3362c_3_622"/>
            <p:cNvSpPr/>
            <p:nvPr/>
          </p:nvSpPr>
          <p:spPr>
            <a:xfrm>
              <a:off x="4601523" y="8689173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3" name="Google Shape;9333;ge493a3362c_3_622"/>
            <p:cNvSpPr/>
            <p:nvPr/>
          </p:nvSpPr>
          <p:spPr>
            <a:xfrm>
              <a:off x="7655676" y="8689173"/>
              <a:ext cx="76352" cy="76363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4" name="Google Shape;9334;ge493a3362c_3_622"/>
            <p:cNvSpPr/>
            <p:nvPr/>
          </p:nvSpPr>
          <p:spPr>
            <a:xfrm>
              <a:off x="7808385" y="868917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5" name="Google Shape;9335;ge493a3362c_3_622"/>
            <p:cNvSpPr/>
            <p:nvPr/>
          </p:nvSpPr>
          <p:spPr>
            <a:xfrm>
              <a:off x="7961093" y="868917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6" name="Google Shape;9336;ge493a3362c_3_622"/>
            <p:cNvSpPr/>
            <p:nvPr/>
          </p:nvSpPr>
          <p:spPr>
            <a:xfrm>
              <a:off x="8113800" y="8689173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7" name="Google Shape;9337;ge493a3362c_3_622"/>
            <p:cNvSpPr/>
            <p:nvPr/>
          </p:nvSpPr>
          <p:spPr>
            <a:xfrm>
              <a:off x="8266509" y="868917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8" name="Google Shape;9338;ge493a3362c_3_622"/>
            <p:cNvSpPr/>
            <p:nvPr/>
          </p:nvSpPr>
          <p:spPr>
            <a:xfrm>
              <a:off x="8419217" y="868917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9" name="Google Shape;9339;ge493a3362c_3_622"/>
            <p:cNvSpPr/>
            <p:nvPr/>
          </p:nvSpPr>
          <p:spPr>
            <a:xfrm>
              <a:off x="8571926" y="868917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0" name="Google Shape;9340;ge493a3362c_3_622"/>
            <p:cNvSpPr/>
            <p:nvPr/>
          </p:nvSpPr>
          <p:spPr>
            <a:xfrm>
              <a:off x="8724628" y="8689173"/>
              <a:ext cx="62230" cy="76835"/>
            </a:xfrm>
            <a:custGeom>
              <a:avLst/>
              <a:gdLst/>
              <a:ahLst/>
              <a:cxnLst/>
              <a:rect l="l" t="t" r="r" b="b"/>
              <a:pathLst>
                <a:path w="62229" h="76834" extrusionOk="0">
                  <a:moveTo>
                    <a:pt x="38182" y="0"/>
                  </a:moveTo>
                  <a:lnTo>
                    <a:pt x="23319" y="3000"/>
                  </a:lnTo>
                  <a:lnTo>
                    <a:pt x="11182" y="11181"/>
                  </a:lnTo>
                  <a:lnTo>
                    <a:pt x="3000" y="23318"/>
                  </a:lnTo>
                  <a:lnTo>
                    <a:pt x="0" y="38181"/>
                  </a:lnTo>
                  <a:lnTo>
                    <a:pt x="3000" y="53044"/>
                  </a:lnTo>
                  <a:lnTo>
                    <a:pt x="11182" y="65180"/>
                  </a:lnTo>
                  <a:lnTo>
                    <a:pt x="23319" y="73363"/>
                  </a:lnTo>
                  <a:lnTo>
                    <a:pt x="38182" y="76363"/>
                  </a:lnTo>
                  <a:lnTo>
                    <a:pt x="49421" y="74093"/>
                  </a:lnTo>
                  <a:lnTo>
                    <a:pt x="61892" y="8969"/>
                  </a:lnTo>
                  <a:lnTo>
                    <a:pt x="53039" y="3000"/>
                  </a:lnTo>
                  <a:lnTo>
                    <a:pt x="38182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1" name="Google Shape;9341;ge493a3362c_3_622"/>
            <p:cNvSpPr/>
            <p:nvPr/>
          </p:nvSpPr>
          <p:spPr>
            <a:xfrm>
              <a:off x="20298" y="8841885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2" name="Google Shape;9342;ge493a3362c_3_622"/>
            <p:cNvSpPr/>
            <p:nvPr/>
          </p:nvSpPr>
          <p:spPr>
            <a:xfrm>
              <a:off x="173001" y="8841885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3" name="Google Shape;9343;ge493a3362c_3_622"/>
            <p:cNvSpPr/>
            <p:nvPr/>
          </p:nvSpPr>
          <p:spPr>
            <a:xfrm>
              <a:off x="325709" y="8841885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4" name="Google Shape;9344;ge493a3362c_3_622"/>
            <p:cNvSpPr/>
            <p:nvPr/>
          </p:nvSpPr>
          <p:spPr>
            <a:xfrm>
              <a:off x="478417" y="8841885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5" name="Google Shape;9345;ge493a3362c_3_622"/>
            <p:cNvSpPr/>
            <p:nvPr/>
          </p:nvSpPr>
          <p:spPr>
            <a:xfrm>
              <a:off x="7502968" y="8841885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6" name="Google Shape;9346;ge493a3362c_3_622"/>
            <p:cNvSpPr/>
            <p:nvPr/>
          </p:nvSpPr>
          <p:spPr>
            <a:xfrm>
              <a:off x="7655676" y="8841885"/>
              <a:ext cx="76352" cy="76353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7" name="Google Shape;9347;ge493a3362c_3_622"/>
            <p:cNvSpPr/>
            <p:nvPr/>
          </p:nvSpPr>
          <p:spPr>
            <a:xfrm>
              <a:off x="7808385" y="8841885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8" name="Google Shape;9348;ge493a3362c_3_622"/>
            <p:cNvSpPr/>
            <p:nvPr/>
          </p:nvSpPr>
          <p:spPr>
            <a:xfrm>
              <a:off x="7961093" y="8841885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9" name="Google Shape;9349;ge493a3362c_3_622"/>
            <p:cNvSpPr/>
            <p:nvPr/>
          </p:nvSpPr>
          <p:spPr>
            <a:xfrm>
              <a:off x="8113800" y="8841885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0" name="Google Shape;9350;ge493a3362c_3_622"/>
            <p:cNvSpPr/>
            <p:nvPr/>
          </p:nvSpPr>
          <p:spPr>
            <a:xfrm>
              <a:off x="8266509" y="8841885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1" name="Google Shape;9351;ge493a3362c_3_622"/>
            <p:cNvSpPr/>
            <p:nvPr/>
          </p:nvSpPr>
          <p:spPr>
            <a:xfrm>
              <a:off x="8419217" y="8841885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2" name="Google Shape;9352;ge493a3362c_3_622"/>
            <p:cNvSpPr/>
            <p:nvPr/>
          </p:nvSpPr>
          <p:spPr>
            <a:xfrm>
              <a:off x="8571926" y="8841885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3" name="Google Shape;9353;ge493a3362c_3_622"/>
            <p:cNvSpPr/>
            <p:nvPr/>
          </p:nvSpPr>
          <p:spPr>
            <a:xfrm>
              <a:off x="20298" y="8994589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4" name="Google Shape;9354;ge493a3362c_3_622"/>
            <p:cNvSpPr/>
            <p:nvPr/>
          </p:nvSpPr>
          <p:spPr>
            <a:xfrm>
              <a:off x="173001" y="8994589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5" name="Google Shape;9355;ge493a3362c_3_622"/>
            <p:cNvSpPr/>
            <p:nvPr/>
          </p:nvSpPr>
          <p:spPr>
            <a:xfrm>
              <a:off x="325709" y="8994589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6" name="Google Shape;9356;ge493a3362c_3_622"/>
            <p:cNvSpPr/>
            <p:nvPr/>
          </p:nvSpPr>
          <p:spPr>
            <a:xfrm>
              <a:off x="478417" y="8994589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7" name="Google Shape;9357;ge493a3362c_3_622"/>
            <p:cNvSpPr/>
            <p:nvPr/>
          </p:nvSpPr>
          <p:spPr>
            <a:xfrm>
              <a:off x="7350260" y="8994589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8" name="Google Shape;9358;ge493a3362c_3_622"/>
            <p:cNvSpPr/>
            <p:nvPr/>
          </p:nvSpPr>
          <p:spPr>
            <a:xfrm>
              <a:off x="7502968" y="8994589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9" name="Google Shape;9359;ge493a3362c_3_622"/>
            <p:cNvSpPr/>
            <p:nvPr/>
          </p:nvSpPr>
          <p:spPr>
            <a:xfrm>
              <a:off x="7655676" y="8994589"/>
              <a:ext cx="76352" cy="76364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0" name="Google Shape;9360;ge493a3362c_3_622"/>
            <p:cNvSpPr/>
            <p:nvPr/>
          </p:nvSpPr>
          <p:spPr>
            <a:xfrm>
              <a:off x="7808385" y="8994589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1" name="Google Shape;9361;ge493a3362c_3_622"/>
            <p:cNvSpPr/>
            <p:nvPr/>
          </p:nvSpPr>
          <p:spPr>
            <a:xfrm>
              <a:off x="7961093" y="8994589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2" name="Google Shape;9362;ge493a3362c_3_622"/>
            <p:cNvSpPr/>
            <p:nvPr/>
          </p:nvSpPr>
          <p:spPr>
            <a:xfrm>
              <a:off x="8113800" y="8994589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3" name="Google Shape;9363;ge493a3362c_3_622"/>
            <p:cNvSpPr/>
            <p:nvPr/>
          </p:nvSpPr>
          <p:spPr>
            <a:xfrm>
              <a:off x="8266509" y="8994589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4" name="Google Shape;9364;ge493a3362c_3_622"/>
            <p:cNvSpPr/>
            <p:nvPr/>
          </p:nvSpPr>
          <p:spPr>
            <a:xfrm>
              <a:off x="8419217" y="8994589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5" name="Google Shape;9365;ge493a3362c_3_622"/>
            <p:cNvSpPr/>
            <p:nvPr/>
          </p:nvSpPr>
          <p:spPr>
            <a:xfrm>
              <a:off x="8571926" y="8994589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6" name="Google Shape;9366;ge493a3362c_3_622"/>
            <p:cNvSpPr/>
            <p:nvPr/>
          </p:nvSpPr>
          <p:spPr>
            <a:xfrm>
              <a:off x="20298" y="9147302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7" name="Google Shape;9367;ge493a3362c_3_622"/>
            <p:cNvSpPr/>
            <p:nvPr/>
          </p:nvSpPr>
          <p:spPr>
            <a:xfrm>
              <a:off x="173001" y="914730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8" name="Google Shape;9368;ge493a3362c_3_622"/>
            <p:cNvSpPr/>
            <p:nvPr/>
          </p:nvSpPr>
          <p:spPr>
            <a:xfrm>
              <a:off x="325709" y="9147302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9" name="Google Shape;9369;ge493a3362c_3_622"/>
            <p:cNvSpPr/>
            <p:nvPr/>
          </p:nvSpPr>
          <p:spPr>
            <a:xfrm>
              <a:off x="478417" y="914730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0" name="Google Shape;9370;ge493a3362c_3_622"/>
            <p:cNvSpPr/>
            <p:nvPr/>
          </p:nvSpPr>
          <p:spPr>
            <a:xfrm>
              <a:off x="631126" y="9147302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1" name="Google Shape;9371;ge493a3362c_3_622"/>
            <p:cNvSpPr/>
            <p:nvPr/>
          </p:nvSpPr>
          <p:spPr>
            <a:xfrm>
              <a:off x="7350260" y="914730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2" name="Google Shape;9372;ge493a3362c_3_622"/>
            <p:cNvSpPr/>
            <p:nvPr/>
          </p:nvSpPr>
          <p:spPr>
            <a:xfrm>
              <a:off x="7502968" y="9147302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3" name="Google Shape;9373;ge493a3362c_3_622"/>
            <p:cNvSpPr/>
            <p:nvPr/>
          </p:nvSpPr>
          <p:spPr>
            <a:xfrm>
              <a:off x="7655676" y="9147302"/>
              <a:ext cx="76352" cy="76352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4" name="Google Shape;9374;ge493a3362c_3_622"/>
            <p:cNvSpPr/>
            <p:nvPr/>
          </p:nvSpPr>
          <p:spPr>
            <a:xfrm>
              <a:off x="7808385" y="914730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5" name="Google Shape;9375;ge493a3362c_3_622"/>
            <p:cNvSpPr/>
            <p:nvPr/>
          </p:nvSpPr>
          <p:spPr>
            <a:xfrm>
              <a:off x="7961093" y="914730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6" name="Google Shape;9376;ge493a3362c_3_622"/>
            <p:cNvSpPr/>
            <p:nvPr/>
          </p:nvSpPr>
          <p:spPr>
            <a:xfrm>
              <a:off x="8113800" y="9147302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7" name="Google Shape;9377;ge493a3362c_3_622"/>
            <p:cNvSpPr/>
            <p:nvPr/>
          </p:nvSpPr>
          <p:spPr>
            <a:xfrm>
              <a:off x="8266509" y="914730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8" name="Google Shape;9378;ge493a3362c_3_622"/>
            <p:cNvSpPr/>
            <p:nvPr/>
          </p:nvSpPr>
          <p:spPr>
            <a:xfrm>
              <a:off x="8419217" y="914730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9" name="Google Shape;9379;ge493a3362c_3_622"/>
            <p:cNvSpPr/>
            <p:nvPr/>
          </p:nvSpPr>
          <p:spPr>
            <a:xfrm>
              <a:off x="20298" y="9300006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0" name="Google Shape;9380;ge493a3362c_3_622"/>
            <p:cNvSpPr/>
            <p:nvPr/>
          </p:nvSpPr>
          <p:spPr>
            <a:xfrm>
              <a:off x="173001" y="930000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1" name="Google Shape;9381;ge493a3362c_3_622"/>
            <p:cNvSpPr/>
            <p:nvPr/>
          </p:nvSpPr>
          <p:spPr>
            <a:xfrm>
              <a:off x="325709" y="9300006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2" name="Google Shape;9382;ge493a3362c_3_622"/>
            <p:cNvSpPr/>
            <p:nvPr/>
          </p:nvSpPr>
          <p:spPr>
            <a:xfrm>
              <a:off x="478417" y="930000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3" name="Google Shape;9383;ge493a3362c_3_622"/>
            <p:cNvSpPr/>
            <p:nvPr/>
          </p:nvSpPr>
          <p:spPr>
            <a:xfrm>
              <a:off x="631126" y="9300006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4" name="Google Shape;9384;ge493a3362c_3_622"/>
            <p:cNvSpPr/>
            <p:nvPr/>
          </p:nvSpPr>
          <p:spPr>
            <a:xfrm>
              <a:off x="783834" y="930000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5" name="Google Shape;9385;ge493a3362c_3_622"/>
            <p:cNvSpPr/>
            <p:nvPr/>
          </p:nvSpPr>
          <p:spPr>
            <a:xfrm>
              <a:off x="7197557" y="930000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6" name="Google Shape;9386;ge493a3362c_3_622"/>
            <p:cNvSpPr/>
            <p:nvPr/>
          </p:nvSpPr>
          <p:spPr>
            <a:xfrm>
              <a:off x="7350260" y="930000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7" name="Google Shape;9387;ge493a3362c_3_622"/>
            <p:cNvSpPr/>
            <p:nvPr/>
          </p:nvSpPr>
          <p:spPr>
            <a:xfrm>
              <a:off x="7502968" y="9300006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8" name="Google Shape;9388;ge493a3362c_3_622"/>
            <p:cNvSpPr/>
            <p:nvPr/>
          </p:nvSpPr>
          <p:spPr>
            <a:xfrm>
              <a:off x="7655676" y="9300006"/>
              <a:ext cx="76352" cy="76363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9" name="Google Shape;9389;ge493a3362c_3_622"/>
            <p:cNvSpPr/>
            <p:nvPr/>
          </p:nvSpPr>
          <p:spPr>
            <a:xfrm>
              <a:off x="7808385" y="930000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0" name="Google Shape;9390;ge493a3362c_3_622"/>
            <p:cNvSpPr/>
            <p:nvPr/>
          </p:nvSpPr>
          <p:spPr>
            <a:xfrm>
              <a:off x="7961093" y="930000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1" name="Google Shape;9391;ge493a3362c_3_622"/>
            <p:cNvSpPr/>
            <p:nvPr/>
          </p:nvSpPr>
          <p:spPr>
            <a:xfrm>
              <a:off x="8113800" y="9300006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2" name="Google Shape;9392;ge493a3362c_3_622"/>
            <p:cNvSpPr/>
            <p:nvPr/>
          </p:nvSpPr>
          <p:spPr>
            <a:xfrm>
              <a:off x="8266509" y="930000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3" name="Google Shape;9393;ge493a3362c_3_622"/>
            <p:cNvSpPr/>
            <p:nvPr/>
          </p:nvSpPr>
          <p:spPr>
            <a:xfrm>
              <a:off x="20298" y="9452708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4" name="Google Shape;9394;ge493a3362c_3_622"/>
            <p:cNvSpPr/>
            <p:nvPr/>
          </p:nvSpPr>
          <p:spPr>
            <a:xfrm>
              <a:off x="173001" y="945270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5" name="Google Shape;9395;ge493a3362c_3_622"/>
            <p:cNvSpPr/>
            <p:nvPr/>
          </p:nvSpPr>
          <p:spPr>
            <a:xfrm>
              <a:off x="325709" y="9452708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6" name="Google Shape;9396;ge493a3362c_3_622"/>
            <p:cNvSpPr/>
            <p:nvPr/>
          </p:nvSpPr>
          <p:spPr>
            <a:xfrm>
              <a:off x="478417" y="945270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7" name="Google Shape;9397;ge493a3362c_3_622"/>
            <p:cNvSpPr/>
            <p:nvPr/>
          </p:nvSpPr>
          <p:spPr>
            <a:xfrm>
              <a:off x="631126" y="9452708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8" name="Google Shape;9398;ge493a3362c_3_622"/>
            <p:cNvSpPr/>
            <p:nvPr/>
          </p:nvSpPr>
          <p:spPr>
            <a:xfrm>
              <a:off x="783834" y="945270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9" name="Google Shape;9399;ge493a3362c_3_622"/>
            <p:cNvSpPr/>
            <p:nvPr/>
          </p:nvSpPr>
          <p:spPr>
            <a:xfrm>
              <a:off x="936542" y="9452708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0" name="Google Shape;9400;ge493a3362c_3_622"/>
            <p:cNvSpPr/>
            <p:nvPr/>
          </p:nvSpPr>
          <p:spPr>
            <a:xfrm>
              <a:off x="7044849" y="945270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1" name="Google Shape;9401;ge493a3362c_3_622"/>
            <p:cNvSpPr/>
            <p:nvPr/>
          </p:nvSpPr>
          <p:spPr>
            <a:xfrm>
              <a:off x="7197557" y="945270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2" name="Google Shape;9402;ge493a3362c_3_622"/>
            <p:cNvSpPr/>
            <p:nvPr/>
          </p:nvSpPr>
          <p:spPr>
            <a:xfrm>
              <a:off x="7350260" y="945270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3" name="Google Shape;9403;ge493a3362c_3_622"/>
            <p:cNvSpPr/>
            <p:nvPr/>
          </p:nvSpPr>
          <p:spPr>
            <a:xfrm>
              <a:off x="7502968" y="9452708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4" name="Google Shape;9404;ge493a3362c_3_622"/>
            <p:cNvSpPr/>
            <p:nvPr/>
          </p:nvSpPr>
          <p:spPr>
            <a:xfrm>
              <a:off x="7655676" y="9452708"/>
              <a:ext cx="76352" cy="76364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5" name="Google Shape;9405;ge493a3362c_3_622"/>
            <p:cNvSpPr/>
            <p:nvPr/>
          </p:nvSpPr>
          <p:spPr>
            <a:xfrm>
              <a:off x="7808385" y="945270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6" name="Google Shape;9406;ge493a3362c_3_622"/>
            <p:cNvSpPr/>
            <p:nvPr/>
          </p:nvSpPr>
          <p:spPr>
            <a:xfrm>
              <a:off x="7961093" y="945270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7" name="Google Shape;9407;ge493a3362c_3_622"/>
            <p:cNvSpPr/>
            <p:nvPr/>
          </p:nvSpPr>
          <p:spPr>
            <a:xfrm>
              <a:off x="8113800" y="9452708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8" name="Google Shape;9408;ge493a3362c_3_622"/>
            <p:cNvSpPr/>
            <p:nvPr/>
          </p:nvSpPr>
          <p:spPr>
            <a:xfrm>
              <a:off x="8266509" y="945270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9" name="Google Shape;9409;ge493a3362c_3_622"/>
            <p:cNvSpPr/>
            <p:nvPr/>
          </p:nvSpPr>
          <p:spPr>
            <a:xfrm>
              <a:off x="20298" y="9605421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0" name="Google Shape;9410;ge493a3362c_3_622"/>
            <p:cNvSpPr/>
            <p:nvPr/>
          </p:nvSpPr>
          <p:spPr>
            <a:xfrm>
              <a:off x="173001" y="960542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1" name="Google Shape;9411;ge493a3362c_3_622"/>
            <p:cNvSpPr/>
            <p:nvPr/>
          </p:nvSpPr>
          <p:spPr>
            <a:xfrm>
              <a:off x="325709" y="9605421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2" name="Google Shape;9412;ge493a3362c_3_622"/>
            <p:cNvSpPr/>
            <p:nvPr/>
          </p:nvSpPr>
          <p:spPr>
            <a:xfrm>
              <a:off x="478417" y="960542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3" name="Google Shape;9413;ge493a3362c_3_622"/>
            <p:cNvSpPr/>
            <p:nvPr/>
          </p:nvSpPr>
          <p:spPr>
            <a:xfrm>
              <a:off x="631126" y="9605421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4" name="Google Shape;9414;ge493a3362c_3_622"/>
            <p:cNvSpPr/>
            <p:nvPr/>
          </p:nvSpPr>
          <p:spPr>
            <a:xfrm>
              <a:off x="783834" y="960542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5" name="Google Shape;9415;ge493a3362c_3_622"/>
            <p:cNvSpPr/>
            <p:nvPr/>
          </p:nvSpPr>
          <p:spPr>
            <a:xfrm>
              <a:off x="936542" y="9605421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6" name="Google Shape;9416;ge493a3362c_3_622"/>
            <p:cNvSpPr/>
            <p:nvPr/>
          </p:nvSpPr>
          <p:spPr>
            <a:xfrm>
              <a:off x="1089250" y="960542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7" name="Google Shape;9417;ge493a3362c_3_622"/>
            <p:cNvSpPr/>
            <p:nvPr/>
          </p:nvSpPr>
          <p:spPr>
            <a:xfrm>
              <a:off x="6739433" y="960542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8" name="Google Shape;9418;ge493a3362c_3_622"/>
            <p:cNvSpPr/>
            <p:nvPr/>
          </p:nvSpPr>
          <p:spPr>
            <a:xfrm>
              <a:off x="6892140" y="9605421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9" name="Google Shape;9419;ge493a3362c_3_622"/>
            <p:cNvSpPr/>
            <p:nvPr/>
          </p:nvSpPr>
          <p:spPr>
            <a:xfrm>
              <a:off x="7044849" y="960542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0" name="Google Shape;9420;ge493a3362c_3_622"/>
            <p:cNvSpPr/>
            <p:nvPr/>
          </p:nvSpPr>
          <p:spPr>
            <a:xfrm>
              <a:off x="7197557" y="960542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1" name="Google Shape;9421;ge493a3362c_3_622"/>
            <p:cNvSpPr/>
            <p:nvPr/>
          </p:nvSpPr>
          <p:spPr>
            <a:xfrm>
              <a:off x="7350260" y="960542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2" name="Google Shape;9422;ge493a3362c_3_622"/>
            <p:cNvSpPr/>
            <p:nvPr/>
          </p:nvSpPr>
          <p:spPr>
            <a:xfrm>
              <a:off x="7502968" y="9605421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3" name="Google Shape;9423;ge493a3362c_3_622"/>
            <p:cNvSpPr/>
            <p:nvPr/>
          </p:nvSpPr>
          <p:spPr>
            <a:xfrm>
              <a:off x="7655676" y="9605421"/>
              <a:ext cx="76352" cy="76363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4" name="Google Shape;9424;ge493a3362c_3_622"/>
            <p:cNvSpPr/>
            <p:nvPr/>
          </p:nvSpPr>
          <p:spPr>
            <a:xfrm>
              <a:off x="7808385" y="960542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5" name="Google Shape;9425;ge493a3362c_3_622"/>
            <p:cNvSpPr/>
            <p:nvPr/>
          </p:nvSpPr>
          <p:spPr>
            <a:xfrm>
              <a:off x="7961093" y="960542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6" name="Google Shape;9426;ge493a3362c_3_622"/>
            <p:cNvSpPr/>
            <p:nvPr/>
          </p:nvSpPr>
          <p:spPr>
            <a:xfrm>
              <a:off x="8113800" y="9605421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7" name="Google Shape;9427;ge493a3362c_3_622"/>
            <p:cNvSpPr/>
            <p:nvPr/>
          </p:nvSpPr>
          <p:spPr>
            <a:xfrm>
              <a:off x="173001" y="975812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8" name="Google Shape;9428;ge493a3362c_3_622"/>
            <p:cNvSpPr/>
            <p:nvPr/>
          </p:nvSpPr>
          <p:spPr>
            <a:xfrm>
              <a:off x="325709" y="9758124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9" name="Google Shape;9429;ge493a3362c_3_622"/>
            <p:cNvSpPr/>
            <p:nvPr/>
          </p:nvSpPr>
          <p:spPr>
            <a:xfrm>
              <a:off x="478417" y="975812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0" name="Google Shape;9430;ge493a3362c_3_622"/>
            <p:cNvSpPr/>
            <p:nvPr/>
          </p:nvSpPr>
          <p:spPr>
            <a:xfrm>
              <a:off x="631126" y="9758124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1" name="Google Shape;9431;ge493a3362c_3_622"/>
            <p:cNvSpPr/>
            <p:nvPr/>
          </p:nvSpPr>
          <p:spPr>
            <a:xfrm>
              <a:off x="783834" y="975812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2" name="Google Shape;9432;ge493a3362c_3_622"/>
            <p:cNvSpPr/>
            <p:nvPr/>
          </p:nvSpPr>
          <p:spPr>
            <a:xfrm>
              <a:off x="936542" y="9758124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3" name="Google Shape;9433;ge493a3362c_3_622"/>
            <p:cNvSpPr/>
            <p:nvPr/>
          </p:nvSpPr>
          <p:spPr>
            <a:xfrm>
              <a:off x="1089250" y="975812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4" name="Google Shape;9434;ge493a3362c_3_622"/>
            <p:cNvSpPr/>
            <p:nvPr/>
          </p:nvSpPr>
          <p:spPr>
            <a:xfrm>
              <a:off x="1241959" y="975812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5" name="Google Shape;9435;ge493a3362c_3_622"/>
            <p:cNvSpPr/>
            <p:nvPr/>
          </p:nvSpPr>
          <p:spPr>
            <a:xfrm>
              <a:off x="1394668" y="975812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6" name="Google Shape;9436;ge493a3362c_3_622"/>
            <p:cNvSpPr/>
            <p:nvPr/>
          </p:nvSpPr>
          <p:spPr>
            <a:xfrm>
              <a:off x="6586725" y="975812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7" name="Google Shape;9437;ge493a3362c_3_622"/>
            <p:cNvSpPr/>
            <p:nvPr/>
          </p:nvSpPr>
          <p:spPr>
            <a:xfrm>
              <a:off x="6739433" y="975812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8" name="Google Shape;9438;ge493a3362c_3_622"/>
            <p:cNvSpPr/>
            <p:nvPr/>
          </p:nvSpPr>
          <p:spPr>
            <a:xfrm>
              <a:off x="6892140" y="9758124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9" name="Google Shape;9439;ge493a3362c_3_622"/>
            <p:cNvSpPr/>
            <p:nvPr/>
          </p:nvSpPr>
          <p:spPr>
            <a:xfrm>
              <a:off x="7044849" y="975812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0" name="Google Shape;9440;ge493a3362c_3_622"/>
            <p:cNvSpPr/>
            <p:nvPr/>
          </p:nvSpPr>
          <p:spPr>
            <a:xfrm>
              <a:off x="7197557" y="975812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1" name="Google Shape;9441;ge493a3362c_3_622"/>
            <p:cNvSpPr/>
            <p:nvPr/>
          </p:nvSpPr>
          <p:spPr>
            <a:xfrm>
              <a:off x="7350260" y="975812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2" name="Google Shape;9442;ge493a3362c_3_622"/>
            <p:cNvSpPr/>
            <p:nvPr/>
          </p:nvSpPr>
          <p:spPr>
            <a:xfrm>
              <a:off x="7502968" y="9758124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3" name="Google Shape;9443;ge493a3362c_3_622"/>
            <p:cNvSpPr/>
            <p:nvPr/>
          </p:nvSpPr>
          <p:spPr>
            <a:xfrm>
              <a:off x="7655676" y="9758124"/>
              <a:ext cx="76352" cy="76363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4" name="Google Shape;9444;ge493a3362c_3_622"/>
            <p:cNvSpPr/>
            <p:nvPr/>
          </p:nvSpPr>
          <p:spPr>
            <a:xfrm>
              <a:off x="7808385" y="975812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5" name="Google Shape;9445;ge493a3362c_3_622"/>
            <p:cNvSpPr/>
            <p:nvPr/>
          </p:nvSpPr>
          <p:spPr>
            <a:xfrm>
              <a:off x="7961093" y="975812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6" name="Google Shape;9446;ge493a3362c_3_622"/>
            <p:cNvSpPr/>
            <p:nvPr/>
          </p:nvSpPr>
          <p:spPr>
            <a:xfrm>
              <a:off x="325709" y="9910838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7" name="Google Shape;9447;ge493a3362c_3_622"/>
            <p:cNvSpPr/>
            <p:nvPr/>
          </p:nvSpPr>
          <p:spPr>
            <a:xfrm>
              <a:off x="478417" y="991083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8" name="Google Shape;9448;ge493a3362c_3_622"/>
            <p:cNvSpPr/>
            <p:nvPr/>
          </p:nvSpPr>
          <p:spPr>
            <a:xfrm>
              <a:off x="631126" y="9910838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9" name="Google Shape;9449;ge493a3362c_3_622"/>
            <p:cNvSpPr/>
            <p:nvPr/>
          </p:nvSpPr>
          <p:spPr>
            <a:xfrm>
              <a:off x="783834" y="991083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0" name="Google Shape;9450;ge493a3362c_3_622"/>
            <p:cNvSpPr/>
            <p:nvPr/>
          </p:nvSpPr>
          <p:spPr>
            <a:xfrm>
              <a:off x="936542" y="9910838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1" name="Google Shape;9451;ge493a3362c_3_622"/>
            <p:cNvSpPr/>
            <p:nvPr/>
          </p:nvSpPr>
          <p:spPr>
            <a:xfrm>
              <a:off x="1089250" y="991083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2" name="Google Shape;9452;ge493a3362c_3_622"/>
            <p:cNvSpPr/>
            <p:nvPr/>
          </p:nvSpPr>
          <p:spPr>
            <a:xfrm>
              <a:off x="1241959" y="991083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3" name="Google Shape;9453;ge493a3362c_3_622"/>
            <p:cNvSpPr/>
            <p:nvPr/>
          </p:nvSpPr>
          <p:spPr>
            <a:xfrm>
              <a:off x="1394668" y="991083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4" name="Google Shape;9454;ge493a3362c_3_622"/>
            <p:cNvSpPr/>
            <p:nvPr/>
          </p:nvSpPr>
          <p:spPr>
            <a:xfrm>
              <a:off x="1547370" y="9910838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5" name="Google Shape;9455;ge493a3362c_3_622"/>
            <p:cNvSpPr/>
            <p:nvPr/>
          </p:nvSpPr>
          <p:spPr>
            <a:xfrm>
              <a:off x="6434016" y="991083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6" name="Google Shape;9456;ge493a3362c_3_622"/>
            <p:cNvSpPr/>
            <p:nvPr/>
          </p:nvSpPr>
          <p:spPr>
            <a:xfrm>
              <a:off x="6586725" y="991083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7" name="Google Shape;9457;ge493a3362c_3_622"/>
            <p:cNvSpPr/>
            <p:nvPr/>
          </p:nvSpPr>
          <p:spPr>
            <a:xfrm>
              <a:off x="6739433" y="991083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8" name="Google Shape;9458;ge493a3362c_3_622"/>
            <p:cNvSpPr/>
            <p:nvPr/>
          </p:nvSpPr>
          <p:spPr>
            <a:xfrm>
              <a:off x="6892140" y="9910838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9" name="Google Shape;9459;ge493a3362c_3_622"/>
            <p:cNvSpPr/>
            <p:nvPr/>
          </p:nvSpPr>
          <p:spPr>
            <a:xfrm>
              <a:off x="7044849" y="991083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0" name="Google Shape;9460;ge493a3362c_3_622"/>
            <p:cNvSpPr/>
            <p:nvPr/>
          </p:nvSpPr>
          <p:spPr>
            <a:xfrm>
              <a:off x="7197557" y="991083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1" name="Google Shape;9461;ge493a3362c_3_622"/>
            <p:cNvSpPr/>
            <p:nvPr/>
          </p:nvSpPr>
          <p:spPr>
            <a:xfrm>
              <a:off x="7350260" y="991083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2" name="Google Shape;9462;ge493a3362c_3_622"/>
            <p:cNvSpPr/>
            <p:nvPr/>
          </p:nvSpPr>
          <p:spPr>
            <a:xfrm>
              <a:off x="7502968" y="9910838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3" name="Google Shape;9463;ge493a3362c_3_622"/>
            <p:cNvSpPr/>
            <p:nvPr/>
          </p:nvSpPr>
          <p:spPr>
            <a:xfrm>
              <a:off x="7655676" y="9910838"/>
              <a:ext cx="76352" cy="76363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4" name="Google Shape;9464;ge493a3362c_3_622"/>
            <p:cNvSpPr/>
            <p:nvPr/>
          </p:nvSpPr>
          <p:spPr>
            <a:xfrm>
              <a:off x="7808385" y="991083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5" name="Google Shape;9465;ge493a3362c_3_622"/>
            <p:cNvSpPr/>
            <p:nvPr/>
          </p:nvSpPr>
          <p:spPr>
            <a:xfrm>
              <a:off x="478417" y="1006354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6" name="Google Shape;9466;ge493a3362c_3_622"/>
            <p:cNvSpPr/>
            <p:nvPr/>
          </p:nvSpPr>
          <p:spPr>
            <a:xfrm>
              <a:off x="631126" y="10063540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7" name="Google Shape;9467;ge493a3362c_3_622"/>
            <p:cNvSpPr/>
            <p:nvPr/>
          </p:nvSpPr>
          <p:spPr>
            <a:xfrm>
              <a:off x="783834" y="1006354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8" name="Google Shape;9468;ge493a3362c_3_622"/>
            <p:cNvSpPr/>
            <p:nvPr/>
          </p:nvSpPr>
          <p:spPr>
            <a:xfrm>
              <a:off x="936542" y="10063540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9" name="Google Shape;9469;ge493a3362c_3_622"/>
            <p:cNvSpPr/>
            <p:nvPr/>
          </p:nvSpPr>
          <p:spPr>
            <a:xfrm>
              <a:off x="1089250" y="1006354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0" name="Google Shape;9470;ge493a3362c_3_622"/>
            <p:cNvSpPr/>
            <p:nvPr/>
          </p:nvSpPr>
          <p:spPr>
            <a:xfrm>
              <a:off x="1241959" y="1006354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1" name="Google Shape;9471;ge493a3362c_3_622"/>
            <p:cNvSpPr/>
            <p:nvPr/>
          </p:nvSpPr>
          <p:spPr>
            <a:xfrm>
              <a:off x="1394668" y="1006354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2" name="Google Shape;9472;ge493a3362c_3_622"/>
            <p:cNvSpPr/>
            <p:nvPr/>
          </p:nvSpPr>
          <p:spPr>
            <a:xfrm>
              <a:off x="1547370" y="10063540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3" name="Google Shape;9473;ge493a3362c_3_622"/>
            <p:cNvSpPr/>
            <p:nvPr/>
          </p:nvSpPr>
          <p:spPr>
            <a:xfrm>
              <a:off x="1700079" y="1006354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4" name="Google Shape;9474;ge493a3362c_3_622"/>
            <p:cNvSpPr/>
            <p:nvPr/>
          </p:nvSpPr>
          <p:spPr>
            <a:xfrm>
              <a:off x="1852787" y="1006354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5" name="Google Shape;9475;ge493a3362c_3_622"/>
            <p:cNvSpPr/>
            <p:nvPr/>
          </p:nvSpPr>
          <p:spPr>
            <a:xfrm>
              <a:off x="6128600" y="1006354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6" name="Google Shape;9476;ge493a3362c_3_622"/>
            <p:cNvSpPr/>
            <p:nvPr/>
          </p:nvSpPr>
          <p:spPr>
            <a:xfrm>
              <a:off x="6281308" y="10063540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7" name="Google Shape;9477;ge493a3362c_3_622"/>
            <p:cNvSpPr/>
            <p:nvPr/>
          </p:nvSpPr>
          <p:spPr>
            <a:xfrm>
              <a:off x="6434016" y="1006354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8" name="Google Shape;9478;ge493a3362c_3_622"/>
            <p:cNvSpPr/>
            <p:nvPr/>
          </p:nvSpPr>
          <p:spPr>
            <a:xfrm>
              <a:off x="6586725" y="1006354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9" name="Google Shape;9479;ge493a3362c_3_622"/>
            <p:cNvSpPr/>
            <p:nvPr/>
          </p:nvSpPr>
          <p:spPr>
            <a:xfrm>
              <a:off x="6739433" y="1006354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0" name="Google Shape;9480;ge493a3362c_3_622"/>
            <p:cNvSpPr/>
            <p:nvPr/>
          </p:nvSpPr>
          <p:spPr>
            <a:xfrm>
              <a:off x="6892140" y="10063540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1" name="Google Shape;9481;ge493a3362c_3_622"/>
            <p:cNvSpPr/>
            <p:nvPr/>
          </p:nvSpPr>
          <p:spPr>
            <a:xfrm>
              <a:off x="7044849" y="1006354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2" name="Google Shape;9482;ge493a3362c_3_622"/>
            <p:cNvSpPr/>
            <p:nvPr/>
          </p:nvSpPr>
          <p:spPr>
            <a:xfrm>
              <a:off x="7197557" y="1006354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3" name="Google Shape;9483;ge493a3362c_3_622"/>
            <p:cNvSpPr/>
            <p:nvPr/>
          </p:nvSpPr>
          <p:spPr>
            <a:xfrm>
              <a:off x="7350260" y="1006354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4" name="Google Shape;9484;ge493a3362c_3_622"/>
            <p:cNvSpPr/>
            <p:nvPr/>
          </p:nvSpPr>
          <p:spPr>
            <a:xfrm>
              <a:off x="7502968" y="10063540"/>
              <a:ext cx="76353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5" name="Google Shape;9485;ge493a3362c_3_622"/>
            <p:cNvSpPr/>
            <p:nvPr/>
          </p:nvSpPr>
          <p:spPr>
            <a:xfrm>
              <a:off x="7655676" y="10063540"/>
              <a:ext cx="76352" cy="76364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6" name="Google Shape;9486;ge493a3362c_3_622"/>
            <p:cNvSpPr/>
            <p:nvPr/>
          </p:nvSpPr>
          <p:spPr>
            <a:xfrm>
              <a:off x="631126" y="10216254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7" name="Google Shape;9487;ge493a3362c_3_622"/>
            <p:cNvSpPr/>
            <p:nvPr/>
          </p:nvSpPr>
          <p:spPr>
            <a:xfrm>
              <a:off x="783834" y="10216254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8" name="Google Shape;9488;ge493a3362c_3_622"/>
            <p:cNvSpPr/>
            <p:nvPr/>
          </p:nvSpPr>
          <p:spPr>
            <a:xfrm>
              <a:off x="936542" y="10216254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9" name="Google Shape;9489;ge493a3362c_3_622"/>
            <p:cNvSpPr/>
            <p:nvPr/>
          </p:nvSpPr>
          <p:spPr>
            <a:xfrm>
              <a:off x="1089250" y="10216254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0" name="Google Shape;9490;ge493a3362c_3_622"/>
            <p:cNvSpPr/>
            <p:nvPr/>
          </p:nvSpPr>
          <p:spPr>
            <a:xfrm>
              <a:off x="1241959" y="10216254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1" name="Google Shape;9491;ge493a3362c_3_622"/>
            <p:cNvSpPr/>
            <p:nvPr/>
          </p:nvSpPr>
          <p:spPr>
            <a:xfrm>
              <a:off x="1394668" y="10216254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2" name="Google Shape;9492;ge493a3362c_3_622"/>
            <p:cNvSpPr/>
            <p:nvPr/>
          </p:nvSpPr>
          <p:spPr>
            <a:xfrm>
              <a:off x="1547370" y="10216254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3" name="Google Shape;9493;ge493a3362c_3_622"/>
            <p:cNvSpPr/>
            <p:nvPr/>
          </p:nvSpPr>
          <p:spPr>
            <a:xfrm>
              <a:off x="1700079" y="10216254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4" name="Google Shape;9494;ge493a3362c_3_622"/>
            <p:cNvSpPr/>
            <p:nvPr/>
          </p:nvSpPr>
          <p:spPr>
            <a:xfrm>
              <a:off x="1852787" y="10216254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5" name="Google Shape;9495;ge493a3362c_3_622"/>
            <p:cNvSpPr/>
            <p:nvPr/>
          </p:nvSpPr>
          <p:spPr>
            <a:xfrm>
              <a:off x="2005495" y="10216254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6" name="Google Shape;9496;ge493a3362c_3_622"/>
            <p:cNvSpPr/>
            <p:nvPr/>
          </p:nvSpPr>
          <p:spPr>
            <a:xfrm>
              <a:off x="2158203" y="10216254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7" name="Google Shape;9497;ge493a3362c_3_622"/>
            <p:cNvSpPr/>
            <p:nvPr/>
          </p:nvSpPr>
          <p:spPr>
            <a:xfrm>
              <a:off x="5823184" y="10216254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8" name="Google Shape;9498;ge493a3362c_3_622"/>
            <p:cNvSpPr/>
            <p:nvPr/>
          </p:nvSpPr>
          <p:spPr>
            <a:xfrm>
              <a:off x="5975892" y="10216254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9" name="Google Shape;9499;ge493a3362c_3_622"/>
            <p:cNvSpPr/>
            <p:nvPr/>
          </p:nvSpPr>
          <p:spPr>
            <a:xfrm>
              <a:off x="6128600" y="10216254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0" name="Google Shape;9500;ge493a3362c_3_622"/>
            <p:cNvSpPr/>
            <p:nvPr/>
          </p:nvSpPr>
          <p:spPr>
            <a:xfrm>
              <a:off x="6281308" y="10216254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1" name="Google Shape;9501;ge493a3362c_3_622"/>
            <p:cNvSpPr/>
            <p:nvPr/>
          </p:nvSpPr>
          <p:spPr>
            <a:xfrm>
              <a:off x="6434016" y="10216254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2" name="Google Shape;9502;ge493a3362c_3_622"/>
            <p:cNvSpPr/>
            <p:nvPr/>
          </p:nvSpPr>
          <p:spPr>
            <a:xfrm>
              <a:off x="6586725" y="10216254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3" name="Google Shape;9503;ge493a3362c_3_622"/>
            <p:cNvSpPr/>
            <p:nvPr/>
          </p:nvSpPr>
          <p:spPr>
            <a:xfrm>
              <a:off x="6739433" y="10216254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4" name="Google Shape;9504;ge493a3362c_3_622"/>
            <p:cNvSpPr/>
            <p:nvPr/>
          </p:nvSpPr>
          <p:spPr>
            <a:xfrm>
              <a:off x="6892140" y="10216254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5" name="Google Shape;9505;ge493a3362c_3_622"/>
            <p:cNvSpPr/>
            <p:nvPr/>
          </p:nvSpPr>
          <p:spPr>
            <a:xfrm>
              <a:off x="7044849" y="10216254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6" name="Google Shape;9506;ge493a3362c_3_622"/>
            <p:cNvSpPr/>
            <p:nvPr/>
          </p:nvSpPr>
          <p:spPr>
            <a:xfrm>
              <a:off x="7197557" y="10216254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7" name="Google Shape;9507;ge493a3362c_3_622"/>
            <p:cNvSpPr/>
            <p:nvPr/>
          </p:nvSpPr>
          <p:spPr>
            <a:xfrm>
              <a:off x="7350260" y="10216254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8" name="Google Shape;9508;ge493a3362c_3_622"/>
            <p:cNvSpPr/>
            <p:nvPr/>
          </p:nvSpPr>
          <p:spPr>
            <a:xfrm>
              <a:off x="7502968" y="10216254"/>
              <a:ext cx="76353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9" name="Google Shape;9509;ge493a3362c_3_622"/>
            <p:cNvSpPr/>
            <p:nvPr/>
          </p:nvSpPr>
          <p:spPr>
            <a:xfrm>
              <a:off x="783834" y="10368957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0" name="Google Shape;9510;ge493a3362c_3_622"/>
            <p:cNvSpPr/>
            <p:nvPr/>
          </p:nvSpPr>
          <p:spPr>
            <a:xfrm>
              <a:off x="936542" y="10368957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1" name="Google Shape;9511;ge493a3362c_3_622"/>
            <p:cNvSpPr/>
            <p:nvPr/>
          </p:nvSpPr>
          <p:spPr>
            <a:xfrm>
              <a:off x="1089250" y="10368957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2" name="Google Shape;9512;ge493a3362c_3_622"/>
            <p:cNvSpPr/>
            <p:nvPr/>
          </p:nvSpPr>
          <p:spPr>
            <a:xfrm>
              <a:off x="1241959" y="10368957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3" name="Google Shape;9513;ge493a3362c_3_622"/>
            <p:cNvSpPr/>
            <p:nvPr/>
          </p:nvSpPr>
          <p:spPr>
            <a:xfrm>
              <a:off x="1394668" y="10368957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4" name="Google Shape;9514;ge493a3362c_3_622"/>
            <p:cNvSpPr/>
            <p:nvPr/>
          </p:nvSpPr>
          <p:spPr>
            <a:xfrm>
              <a:off x="1547370" y="10368957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5" name="Google Shape;9515;ge493a3362c_3_622"/>
            <p:cNvSpPr/>
            <p:nvPr/>
          </p:nvSpPr>
          <p:spPr>
            <a:xfrm>
              <a:off x="1700079" y="10368957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6" name="Google Shape;9516;ge493a3362c_3_622"/>
            <p:cNvSpPr/>
            <p:nvPr/>
          </p:nvSpPr>
          <p:spPr>
            <a:xfrm>
              <a:off x="1852787" y="10368957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7" name="Google Shape;9517;ge493a3362c_3_622"/>
            <p:cNvSpPr/>
            <p:nvPr/>
          </p:nvSpPr>
          <p:spPr>
            <a:xfrm>
              <a:off x="2005495" y="10368957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8" name="Google Shape;9518;ge493a3362c_3_622"/>
            <p:cNvSpPr/>
            <p:nvPr/>
          </p:nvSpPr>
          <p:spPr>
            <a:xfrm>
              <a:off x="2158203" y="10368957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9" name="Google Shape;9519;ge493a3362c_3_622"/>
            <p:cNvSpPr/>
            <p:nvPr/>
          </p:nvSpPr>
          <p:spPr>
            <a:xfrm>
              <a:off x="2310911" y="10368957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0" name="Google Shape;9520;ge493a3362c_3_622"/>
            <p:cNvSpPr/>
            <p:nvPr/>
          </p:nvSpPr>
          <p:spPr>
            <a:xfrm>
              <a:off x="2463620" y="10368957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1" name="Google Shape;9521;ge493a3362c_3_622"/>
            <p:cNvSpPr/>
            <p:nvPr/>
          </p:nvSpPr>
          <p:spPr>
            <a:xfrm>
              <a:off x="2616327" y="10368957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2" name="Google Shape;9522;ge493a3362c_3_622"/>
            <p:cNvSpPr/>
            <p:nvPr/>
          </p:nvSpPr>
          <p:spPr>
            <a:xfrm>
              <a:off x="5365064" y="10368957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3" name="Google Shape;9523;ge493a3362c_3_622"/>
            <p:cNvSpPr/>
            <p:nvPr/>
          </p:nvSpPr>
          <p:spPr>
            <a:xfrm>
              <a:off x="5517773" y="10368957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4" name="Google Shape;9524;ge493a3362c_3_622"/>
            <p:cNvSpPr/>
            <p:nvPr/>
          </p:nvSpPr>
          <p:spPr>
            <a:xfrm>
              <a:off x="5670480" y="10368957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5" name="Google Shape;9525;ge493a3362c_3_622"/>
            <p:cNvSpPr/>
            <p:nvPr/>
          </p:nvSpPr>
          <p:spPr>
            <a:xfrm>
              <a:off x="5823184" y="10368957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6" name="Google Shape;9526;ge493a3362c_3_622"/>
            <p:cNvSpPr/>
            <p:nvPr/>
          </p:nvSpPr>
          <p:spPr>
            <a:xfrm>
              <a:off x="5975892" y="10368957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7" name="Google Shape;9527;ge493a3362c_3_622"/>
            <p:cNvSpPr/>
            <p:nvPr/>
          </p:nvSpPr>
          <p:spPr>
            <a:xfrm>
              <a:off x="6128600" y="10368957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8" name="Google Shape;9528;ge493a3362c_3_622"/>
            <p:cNvSpPr/>
            <p:nvPr/>
          </p:nvSpPr>
          <p:spPr>
            <a:xfrm>
              <a:off x="6281308" y="10368957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9" name="Google Shape;9529;ge493a3362c_3_622"/>
            <p:cNvSpPr/>
            <p:nvPr/>
          </p:nvSpPr>
          <p:spPr>
            <a:xfrm>
              <a:off x="6434016" y="10368957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0" name="Google Shape;9530;ge493a3362c_3_622"/>
            <p:cNvSpPr/>
            <p:nvPr/>
          </p:nvSpPr>
          <p:spPr>
            <a:xfrm>
              <a:off x="6586725" y="10368957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1" name="Google Shape;9531;ge493a3362c_3_622"/>
            <p:cNvSpPr/>
            <p:nvPr/>
          </p:nvSpPr>
          <p:spPr>
            <a:xfrm>
              <a:off x="6739433" y="10368957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2" name="Google Shape;9532;ge493a3362c_3_622"/>
            <p:cNvSpPr/>
            <p:nvPr/>
          </p:nvSpPr>
          <p:spPr>
            <a:xfrm>
              <a:off x="6892140" y="10368957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3" name="Google Shape;9533;ge493a3362c_3_622"/>
            <p:cNvSpPr/>
            <p:nvPr/>
          </p:nvSpPr>
          <p:spPr>
            <a:xfrm>
              <a:off x="7044849" y="10368957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4" name="Google Shape;9534;ge493a3362c_3_622"/>
            <p:cNvSpPr/>
            <p:nvPr/>
          </p:nvSpPr>
          <p:spPr>
            <a:xfrm>
              <a:off x="7197557" y="10368957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5" name="Google Shape;9535;ge493a3362c_3_622"/>
            <p:cNvSpPr/>
            <p:nvPr/>
          </p:nvSpPr>
          <p:spPr>
            <a:xfrm>
              <a:off x="7350260" y="10368957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6" name="Google Shape;9536;ge493a3362c_3_622"/>
            <p:cNvSpPr/>
            <p:nvPr/>
          </p:nvSpPr>
          <p:spPr>
            <a:xfrm>
              <a:off x="936542" y="10521670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7" name="Google Shape;9537;ge493a3362c_3_622"/>
            <p:cNvSpPr/>
            <p:nvPr/>
          </p:nvSpPr>
          <p:spPr>
            <a:xfrm>
              <a:off x="1089250" y="10521670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8" name="Google Shape;9538;ge493a3362c_3_622"/>
            <p:cNvSpPr/>
            <p:nvPr/>
          </p:nvSpPr>
          <p:spPr>
            <a:xfrm>
              <a:off x="1241959" y="10521670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9" name="Google Shape;9539;ge493a3362c_3_622"/>
            <p:cNvSpPr/>
            <p:nvPr/>
          </p:nvSpPr>
          <p:spPr>
            <a:xfrm>
              <a:off x="1394668" y="10521670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0" name="Google Shape;9540;ge493a3362c_3_622"/>
            <p:cNvSpPr/>
            <p:nvPr/>
          </p:nvSpPr>
          <p:spPr>
            <a:xfrm>
              <a:off x="1547370" y="10521670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1" name="Google Shape;9541;ge493a3362c_3_622"/>
            <p:cNvSpPr/>
            <p:nvPr/>
          </p:nvSpPr>
          <p:spPr>
            <a:xfrm>
              <a:off x="1700079" y="10521670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2" name="Google Shape;9542;ge493a3362c_3_622"/>
            <p:cNvSpPr/>
            <p:nvPr/>
          </p:nvSpPr>
          <p:spPr>
            <a:xfrm>
              <a:off x="1852787" y="10521670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3" name="Google Shape;9543;ge493a3362c_3_622"/>
            <p:cNvSpPr/>
            <p:nvPr/>
          </p:nvSpPr>
          <p:spPr>
            <a:xfrm>
              <a:off x="2005495" y="10521670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4" name="Google Shape;9544;ge493a3362c_3_622"/>
            <p:cNvSpPr/>
            <p:nvPr/>
          </p:nvSpPr>
          <p:spPr>
            <a:xfrm>
              <a:off x="2158203" y="10521670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5" name="Google Shape;9545;ge493a3362c_3_622"/>
            <p:cNvSpPr/>
            <p:nvPr/>
          </p:nvSpPr>
          <p:spPr>
            <a:xfrm>
              <a:off x="2310911" y="10521670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6" name="Google Shape;9546;ge493a3362c_3_622"/>
            <p:cNvSpPr/>
            <p:nvPr/>
          </p:nvSpPr>
          <p:spPr>
            <a:xfrm>
              <a:off x="2463620" y="10521670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7" name="Google Shape;9547;ge493a3362c_3_622"/>
            <p:cNvSpPr/>
            <p:nvPr/>
          </p:nvSpPr>
          <p:spPr>
            <a:xfrm>
              <a:off x="2616327" y="10521670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8" name="Google Shape;9548;ge493a3362c_3_622"/>
            <p:cNvSpPr/>
            <p:nvPr/>
          </p:nvSpPr>
          <p:spPr>
            <a:xfrm>
              <a:off x="2769036" y="10521670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9" name="Google Shape;9549;ge493a3362c_3_622"/>
            <p:cNvSpPr/>
            <p:nvPr/>
          </p:nvSpPr>
          <p:spPr>
            <a:xfrm>
              <a:off x="2921744" y="10521670"/>
              <a:ext cx="76352" cy="76352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0" name="Google Shape;9550;ge493a3362c_3_622"/>
            <p:cNvSpPr/>
            <p:nvPr/>
          </p:nvSpPr>
          <p:spPr>
            <a:xfrm>
              <a:off x="3074447" y="10521670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1" name="Google Shape;9551;ge493a3362c_3_622"/>
            <p:cNvSpPr/>
            <p:nvPr/>
          </p:nvSpPr>
          <p:spPr>
            <a:xfrm>
              <a:off x="3227155" y="10521670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2" name="Google Shape;9552;ge493a3362c_3_622"/>
            <p:cNvSpPr/>
            <p:nvPr/>
          </p:nvSpPr>
          <p:spPr>
            <a:xfrm>
              <a:off x="3379863" y="10521670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3" name="Google Shape;9553;ge493a3362c_3_622"/>
            <p:cNvSpPr/>
            <p:nvPr/>
          </p:nvSpPr>
          <p:spPr>
            <a:xfrm>
              <a:off x="4754232" y="10521670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4" name="Google Shape;9554;ge493a3362c_3_622"/>
            <p:cNvSpPr/>
            <p:nvPr/>
          </p:nvSpPr>
          <p:spPr>
            <a:xfrm>
              <a:off x="4906940" y="10521670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5" name="Google Shape;9555;ge493a3362c_3_622"/>
            <p:cNvSpPr/>
            <p:nvPr/>
          </p:nvSpPr>
          <p:spPr>
            <a:xfrm>
              <a:off x="5059648" y="10521670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6" name="Google Shape;9556;ge493a3362c_3_622"/>
            <p:cNvSpPr/>
            <p:nvPr/>
          </p:nvSpPr>
          <p:spPr>
            <a:xfrm>
              <a:off x="5212356" y="10521670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7" name="Google Shape;9557;ge493a3362c_3_622"/>
            <p:cNvSpPr/>
            <p:nvPr/>
          </p:nvSpPr>
          <p:spPr>
            <a:xfrm>
              <a:off x="5365064" y="10521670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8" name="Google Shape;9558;ge493a3362c_3_622"/>
            <p:cNvSpPr/>
            <p:nvPr/>
          </p:nvSpPr>
          <p:spPr>
            <a:xfrm>
              <a:off x="5517773" y="10521670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9" name="Google Shape;9559;ge493a3362c_3_622"/>
            <p:cNvSpPr/>
            <p:nvPr/>
          </p:nvSpPr>
          <p:spPr>
            <a:xfrm>
              <a:off x="5670480" y="10521670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0" name="Google Shape;9560;ge493a3362c_3_622"/>
            <p:cNvSpPr/>
            <p:nvPr/>
          </p:nvSpPr>
          <p:spPr>
            <a:xfrm>
              <a:off x="5823184" y="10521670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1" name="Google Shape;9561;ge493a3362c_3_622"/>
            <p:cNvSpPr/>
            <p:nvPr/>
          </p:nvSpPr>
          <p:spPr>
            <a:xfrm>
              <a:off x="5975892" y="10521670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2" name="Google Shape;9562;ge493a3362c_3_622"/>
            <p:cNvSpPr/>
            <p:nvPr/>
          </p:nvSpPr>
          <p:spPr>
            <a:xfrm>
              <a:off x="6128600" y="10521670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3" name="Google Shape;9563;ge493a3362c_3_622"/>
            <p:cNvSpPr/>
            <p:nvPr/>
          </p:nvSpPr>
          <p:spPr>
            <a:xfrm>
              <a:off x="6281308" y="10521670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4" name="Google Shape;9564;ge493a3362c_3_622"/>
            <p:cNvSpPr/>
            <p:nvPr/>
          </p:nvSpPr>
          <p:spPr>
            <a:xfrm>
              <a:off x="6434016" y="10521670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5" name="Google Shape;9565;ge493a3362c_3_622"/>
            <p:cNvSpPr/>
            <p:nvPr/>
          </p:nvSpPr>
          <p:spPr>
            <a:xfrm>
              <a:off x="6586725" y="10521670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6" name="Google Shape;9566;ge493a3362c_3_622"/>
            <p:cNvSpPr/>
            <p:nvPr/>
          </p:nvSpPr>
          <p:spPr>
            <a:xfrm>
              <a:off x="6739433" y="10521670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7" name="Google Shape;9567;ge493a3362c_3_622"/>
            <p:cNvSpPr/>
            <p:nvPr/>
          </p:nvSpPr>
          <p:spPr>
            <a:xfrm>
              <a:off x="6892140" y="10521670"/>
              <a:ext cx="76353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8" name="Google Shape;9568;ge493a3362c_3_622"/>
            <p:cNvSpPr/>
            <p:nvPr/>
          </p:nvSpPr>
          <p:spPr>
            <a:xfrm>
              <a:off x="7044849" y="10521670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9" name="Google Shape;9569;ge493a3362c_3_622"/>
            <p:cNvSpPr/>
            <p:nvPr/>
          </p:nvSpPr>
          <p:spPr>
            <a:xfrm>
              <a:off x="1089250" y="1067437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0" name="Google Shape;9570;ge493a3362c_3_622"/>
            <p:cNvSpPr/>
            <p:nvPr/>
          </p:nvSpPr>
          <p:spPr>
            <a:xfrm>
              <a:off x="1241959" y="1067437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1" name="Google Shape;9571;ge493a3362c_3_622"/>
            <p:cNvSpPr/>
            <p:nvPr/>
          </p:nvSpPr>
          <p:spPr>
            <a:xfrm>
              <a:off x="1394668" y="1067437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2" name="Google Shape;9572;ge493a3362c_3_622"/>
            <p:cNvSpPr/>
            <p:nvPr/>
          </p:nvSpPr>
          <p:spPr>
            <a:xfrm>
              <a:off x="1547370" y="10674374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3" name="Google Shape;9573;ge493a3362c_3_622"/>
            <p:cNvSpPr/>
            <p:nvPr/>
          </p:nvSpPr>
          <p:spPr>
            <a:xfrm>
              <a:off x="1700079" y="1067437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4" name="Google Shape;9574;ge493a3362c_3_622"/>
            <p:cNvSpPr/>
            <p:nvPr/>
          </p:nvSpPr>
          <p:spPr>
            <a:xfrm>
              <a:off x="1852787" y="1067437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5" name="Google Shape;9575;ge493a3362c_3_622"/>
            <p:cNvSpPr/>
            <p:nvPr/>
          </p:nvSpPr>
          <p:spPr>
            <a:xfrm>
              <a:off x="2005495" y="1067437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6" name="Google Shape;9576;ge493a3362c_3_622"/>
            <p:cNvSpPr/>
            <p:nvPr/>
          </p:nvSpPr>
          <p:spPr>
            <a:xfrm>
              <a:off x="2158203" y="10674374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7" name="Google Shape;9577;ge493a3362c_3_622"/>
            <p:cNvSpPr/>
            <p:nvPr/>
          </p:nvSpPr>
          <p:spPr>
            <a:xfrm>
              <a:off x="2310911" y="1067437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8" name="Google Shape;9578;ge493a3362c_3_622"/>
            <p:cNvSpPr/>
            <p:nvPr/>
          </p:nvSpPr>
          <p:spPr>
            <a:xfrm>
              <a:off x="2463620" y="1067437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9" name="Google Shape;9579;ge493a3362c_3_622"/>
            <p:cNvSpPr/>
            <p:nvPr/>
          </p:nvSpPr>
          <p:spPr>
            <a:xfrm>
              <a:off x="2616327" y="10674374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0" name="Google Shape;9580;ge493a3362c_3_622"/>
            <p:cNvSpPr/>
            <p:nvPr/>
          </p:nvSpPr>
          <p:spPr>
            <a:xfrm>
              <a:off x="2769036" y="10674374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1" name="Google Shape;9581;ge493a3362c_3_622"/>
            <p:cNvSpPr/>
            <p:nvPr/>
          </p:nvSpPr>
          <p:spPr>
            <a:xfrm>
              <a:off x="2921744" y="10674374"/>
              <a:ext cx="76352" cy="76363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2" name="Google Shape;9582;ge493a3362c_3_622"/>
            <p:cNvSpPr/>
            <p:nvPr/>
          </p:nvSpPr>
          <p:spPr>
            <a:xfrm>
              <a:off x="3074447" y="1067437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3" name="Google Shape;9583;ge493a3362c_3_622"/>
            <p:cNvSpPr/>
            <p:nvPr/>
          </p:nvSpPr>
          <p:spPr>
            <a:xfrm>
              <a:off x="3227155" y="10674374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4" name="Google Shape;9584;ge493a3362c_3_622"/>
            <p:cNvSpPr/>
            <p:nvPr/>
          </p:nvSpPr>
          <p:spPr>
            <a:xfrm>
              <a:off x="3379863" y="10674374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5" name="Google Shape;9585;ge493a3362c_3_622"/>
            <p:cNvSpPr/>
            <p:nvPr/>
          </p:nvSpPr>
          <p:spPr>
            <a:xfrm>
              <a:off x="3532571" y="1067437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6" name="Google Shape;9586;ge493a3362c_3_622"/>
            <p:cNvSpPr/>
            <p:nvPr/>
          </p:nvSpPr>
          <p:spPr>
            <a:xfrm>
              <a:off x="3685280" y="1067437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7" name="Google Shape;9587;ge493a3362c_3_622"/>
            <p:cNvSpPr/>
            <p:nvPr/>
          </p:nvSpPr>
          <p:spPr>
            <a:xfrm>
              <a:off x="3837987" y="10674374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8" name="Google Shape;9588;ge493a3362c_3_622"/>
            <p:cNvSpPr/>
            <p:nvPr/>
          </p:nvSpPr>
          <p:spPr>
            <a:xfrm>
              <a:off x="3990696" y="10674374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9" name="Google Shape;9589;ge493a3362c_3_622"/>
            <p:cNvSpPr/>
            <p:nvPr/>
          </p:nvSpPr>
          <p:spPr>
            <a:xfrm>
              <a:off x="4143404" y="1067437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0" name="Google Shape;9590;ge493a3362c_3_622"/>
            <p:cNvSpPr/>
            <p:nvPr/>
          </p:nvSpPr>
          <p:spPr>
            <a:xfrm>
              <a:off x="4296113" y="1067437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1" name="Google Shape;9591;ge493a3362c_3_622"/>
            <p:cNvSpPr/>
            <p:nvPr/>
          </p:nvSpPr>
          <p:spPr>
            <a:xfrm>
              <a:off x="4448815" y="10674374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2" name="Google Shape;9592;ge493a3362c_3_622"/>
            <p:cNvSpPr/>
            <p:nvPr/>
          </p:nvSpPr>
          <p:spPr>
            <a:xfrm>
              <a:off x="4601523" y="10674374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3" name="Google Shape;9593;ge493a3362c_3_622"/>
            <p:cNvSpPr/>
            <p:nvPr/>
          </p:nvSpPr>
          <p:spPr>
            <a:xfrm>
              <a:off x="4754232" y="1067437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4" name="Google Shape;9594;ge493a3362c_3_622"/>
            <p:cNvSpPr/>
            <p:nvPr/>
          </p:nvSpPr>
          <p:spPr>
            <a:xfrm>
              <a:off x="4906940" y="1067437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5" name="Google Shape;9595;ge493a3362c_3_622"/>
            <p:cNvSpPr/>
            <p:nvPr/>
          </p:nvSpPr>
          <p:spPr>
            <a:xfrm>
              <a:off x="5059648" y="10674374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6" name="Google Shape;9596;ge493a3362c_3_622"/>
            <p:cNvSpPr/>
            <p:nvPr/>
          </p:nvSpPr>
          <p:spPr>
            <a:xfrm>
              <a:off x="5212356" y="10674374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7" name="Google Shape;9597;ge493a3362c_3_622"/>
            <p:cNvSpPr/>
            <p:nvPr/>
          </p:nvSpPr>
          <p:spPr>
            <a:xfrm>
              <a:off x="5365064" y="1067437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8" name="Google Shape;9598;ge493a3362c_3_622"/>
            <p:cNvSpPr/>
            <p:nvPr/>
          </p:nvSpPr>
          <p:spPr>
            <a:xfrm>
              <a:off x="5517773" y="1067437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9" name="Google Shape;9599;ge493a3362c_3_622"/>
            <p:cNvSpPr/>
            <p:nvPr/>
          </p:nvSpPr>
          <p:spPr>
            <a:xfrm>
              <a:off x="5670480" y="10674374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0" name="Google Shape;9600;ge493a3362c_3_622"/>
            <p:cNvSpPr/>
            <p:nvPr/>
          </p:nvSpPr>
          <p:spPr>
            <a:xfrm>
              <a:off x="5823184" y="1067437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1" name="Google Shape;9601;ge493a3362c_3_622"/>
            <p:cNvSpPr/>
            <p:nvPr/>
          </p:nvSpPr>
          <p:spPr>
            <a:xfrm>
              <a:off x="5975892" y="1067437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2" name="Google Shape;9602;ge493a3362c_3_622"/>
            <p:cNvSpPr/>
            <p:nvPr/>
          </p:nvSpPr>
          <p:spPr>
            <a:xfrm>
              <a:off x="6128600" y="1067437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3" name="Google Shape;9603;ge493a3362c_3_622"/>
            <p:cNvSpPr/>
            <p:nvPr/>
          </p:nvSpPr>
          <p:spPr>
            <a:xfrm>
              <a:off x="6281308" y="10674374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4" name="Google Shape;9604;ge493a3362c_3_622"/>
            <p:cNvSpPr/>
            <p:nvPr/>
          </p:nvSpPr>
          <p:spPr>
            <a:xfrm>
              <a:off x="6434016" y="1067437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5" name="Google Shape;9605;ge493a3362c_3_622"/>
            <p:cNvSpPr/>
            <p:nvPr/>
          </p:nvSpPr>
          <p:spPr>
            <a:xfrm>
              <a:off x="6586725" y="1067437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6" name="Google Shape;9606;ge493a3362c_3_622"/>
            <p:cNvSpPr/>
            <p:nvPr/>
          </p:nvSpPr>
          <p:spPr>
            <a:xfrm>
              <a:off x="6739433" y="1067437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7" name="Google Shape;9607;ge493a3362c_3_622"/>
            <p:cNvSpPr/>
            <p:nvPr/>
          </p:nvSpPr>
          <p:spPr>
            <a:xfrm>
              <a:off x="1394668" y="1082707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8" name="Google Shape;9608;ge493a3362c_3_622"/>
            <p:cNvSpPr/>
            <p:nvPr/>
          </p:nvSpPr>
          <p:spPr>
            <a:xfrm>
              <a:off x="1547370" y="10827076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9" name="Google Shape;9609;ge493a3362c_3_622"/>
            <p:cNvSpPr/>
            <p:nvPr/>
          </p:nvSpPr>
          <p:spPr>
            <a:xfrm>
              <a:off x="1700079" y="1082707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0" name="Google Shape;9610;ge493a3362c_3_622"/>
            <p:cNvSpPr/>
            <p:nvPr/>
          </p:nvSpPr>
          <p:spPr>
            <a:xfrm>
              <a:off x="1852787" y="1082707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1" name="Google Shape;9611;ge493a3362c_3_622"/>
            <p:cNvSpPr/>
            <p:nvPr/>
          </p:nvSpPr>
          <p:spPr>
            <a:xfrm>
              <a:off x="2005495" y="1082707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2" name="Google Shape;9612;ge493a3362c_3_622"/>
            <p:cNvSpPr/>
            <p:nvPr/>
          </p:nvSpPr>
          <p:spPr>
            <a:xfrm>
              <a:off x="2158203" y="10827076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3" name="Google Shape;9613;ge493a3362c_3_622"/>
            <p:cNvSpPr/>
            <p:nvPr/>
          </p:nvSpPr>
          <p:spPr>
            <a:xfrm>
              <a:off x="2310911" y="1082707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4" name="Google Shape;9614;ge493a3362c_3_622"/>
            <p:cNvSpPr/>
            <p:nvPr/>
          </p:nvSpPr>
          <p:spPr>
            <a:xfrm>
              <a:off x="2463620" y="1082707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5" name="Google Shape;9615;ge493a3362c_3_622"/>
            <p:cNvSpPr/>
            <p:nvPr/>
          </p:nvSpPr>
          <p:spPr>
            <a:xfrm>
              <a:off x="2616327" y="10827076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6" name="Google Shape;9616;ge493a3362c_3_622"/>
            <p:cNvSpPr/>
            <p:nvPr/>
          </p:nvSpPr>
          <p:spPr>
            <a:xfrm>
              <a:off x="2769036" y="10827076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7" name="Google Shape;9617;ge493a3362c_3_622"/>
            <p:cNvSpPr/>
            <p:nvPr/>
          </p:nvSpPr>
          <p:spPr>
            <a:xfrm>
              <a:off x="2921744" y="10827076"/>
              <a:ext cx="76352" cy="76363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8" name="Google Shape;9618;ge493a3362c_3_622"/>
            <p:cNvSpPr/>
            <p:nvPr/>
          </p:nvSpPr>
          <p:spPr>
            <a:xfrm>
              <a:off x="3074447" y="1082707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9" name="Google Shape;9619;ge493a3362c_3_622"/>
            <p:cNvSpPr/>
            <p:nvPr/>
          </p:nvSpPr>
          <p:spPr>
            <a:xfrm>
              <a:off x="3227155" y="10827076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0" name="Google Shape;9620;ge493a3362c_3_622"/>
            <p:cNvSpPr/>
            <p:nvPr/>
          </p:nvSpPr>
          <p:spPr>
            <a:xfrm>
              <a:off x="3379863" y="10827076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1" name="Google Shape;9621;ge493a3362c_3_622"/>
            <p:cNvSpPr/>
            <p:nvPr/>
          </p:nvSpPr>
          <p:spPr>
            <a:xfrm>
              <a:off x="3532571" y="1082707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2" name="Google Shape;9622;ge493a3362c_3_622"/>
            <p:cNvSpPr/>
            <p:nvPr/>
          </p:nvSpPr>
          <p:spPr>
            <a:xfrm>
              <a:off x="3685280" y="1082707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3" name="Google Shape;9623;ge493a3362c_3_622"/>
            <p:cNvSpPr/>
            <p:nvPr/>
          </p:nvSpPr>
          <p:spPr>
            <a:xfrm>
              <a:off x="3837987" y="10827076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4" name="Google Shape;9624;ge493a3362c_3_622"/>
            <p:cNvSpPr/>
            <p:nvPr/>
          </p:nvSpPr>
          <p:spPr>
            <a:xfrm>
              <a:off x="3990696" y="10827076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5" name="Google Shape;9625;ge493a3362c_3_622"/>
            <p:cNvSpPr/>
            <p:nvPr/>
          </p:nvSpPr>
          <p:spPr>
            <a:xfrm>
              <a:off x="4143404" y="1082707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6" name="Google Shape;9626;ge493a3362c_3_622"/>
            <p:cNvSpPr/>
            <p:nvPr/>
          </p:nvSpPr>
          <p:spPr>
            <a:xfrm>
              <a:off x="4296113" y="1082707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7" name="Google Shape;9627;ge493a3362c_3_622"/>
            <p:cNvSpPr/>
            <p:nvPr/>
          </p:nvSpPr>
          <p:spPr>
            <a:xfrm>
              <a:off x="4448815" y="10827076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8" name="Google Shape;9628;ge493a3362c_3_622"/>
            <p:cNvSpPr/>
            <p:nvPr/>
          </p:nvSpPr>
          <p:spPr>
            <a:xfrm>
              <a:off x="4601523" y="10827076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9" name="Google Shape;9629;ge493a3362c_3_622"/>
            <p:cNvSpPr/>
            <p:nvPr/>
          </p:nvSpPr>
          <p:spPr>
            <a:xfrm>
              <a:off x="4754232" y="1082707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0" name="Google Shape;9630;ge493a3362c_3_622"/>
            <p:cNvSpPr/>
            <p:nvPr/>
          </p:nvSpPr>
          <p:spPr>
            <a:xfrm>
              <a:off x="4906940" y="1082707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1" name="Google Shape;9631;ge493a3362c_3_622"/>
            <p:cNvSpPr/>
            <p:nvPr/>
          </p:nvSpPr>
          <p:spPr>
            <a:xfrm>
              <a:off x="5059648" y="10827076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2" name="Google Shape;9632;ge493a3362c_3_622"/>
            <p:cNvSpPr/>
            <p:nvPr/>
          </p:nvSpPr>
          <p:spPr>
            <a:xfrm>
              <a:off x="5212356" y="10827076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3" name="Google Shape;9633;ge493a3362c_3_622"/>
            <p:cNvSpPr/>
            <p:nvPr/>
          </p:nvSpPr>
          <p:spPr>
            <a:xfrm>
              <a:off x="5365064" y="1082707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4" name="Google Shape;9634;ge493a3362c_3_622"/>
            <p:cNvSpPr/>
            <p:nvPr/>
          </p:nvSpPr>
          <p:spPr>
            <a:xfrm>
              <a:off x="5517773" y="1082707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5" name="Google Shape;9635;ge493a3362c_3_622"/>
            <p:cNvSpPr/>
            <p:nvPr/>
          </p:nvSpPr>
          <p:spPr>
            <a:xfrm>
              <a:off x="5670480" y="10827076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6" name="Google Shape;9636;ge493a3362c_3_622"/>
            <p:cNvSpPr/>
            <p:nvPr/>
          </p:nvSpPr>
          <p:spPr>
            <a:xfrm>
              <a:off x="5823184" y="1082707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7" name="Google Shape;9637;ge493a3362c_3_622"/>
            <p:cNvSpPr/>
            <p:nvPr/>
          </p:nvSpPr>
          <p:spPr>
            <a:xfrm>
              <a:off x="5975892" y="1082707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8" name="Google Shape;9638;ge493a3362c_3_622"/>
            <p:cNvSpPr/>
            <p:nvPr/>
          </p:nvSpPr>
          <p:spPr>
            <a:xfrm>
              <a:off x="6128600" y="1082707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9" name="Google Shape;9639;ge493a3362c_3_622"/>
            <p:cNvSpPr/>
            <p:nvPr/>
          </p:nvSpPr>
          <p:spPr>
            <a:xfrm>
              <a:off x="6281308" y="10827076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0" name="Google Shape;9640;ge493a3362c_3_622"/>
            <p:cNvSpPr/>
            <p:nvPr/>
          </p:nvSpPr>
          <p:spPr>
            <a:xfrm>
              <a:off x="6434016" y="1082707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1" name="Google Shape;9641;ge493a3362c_3_622"/>
            <p:cNvSpPr/>
            <p:nvPr/>
          </p:nvSpPr>
          <p:spPr>
            <a:xfrm>
              <a:off x="6586725" y="1082707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2" name="Google Shape;9642;ge493a3362c_3_622"/>
            <p:cNvSpPr/>
            <p:nvPr/>
          </p:nvSpPr>
          <p:spPr>
            <a:xfrm>
              <a:off x="1700079" y="1097979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3" name="Google Shape;9643;ge493a3362c_3_622"/>
            <p:cNvSpPr/>
            <p:nvPr/>
          </p:nvSpPr>
          <p:spPr>
            <a:xfrm>
              <a:off x="1852787" y="1097979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4" name="Google Shape;9644;ge493a3362c_3_622"/>
            <p:cNvSpPr/>
            <p:nvPr/>
          </p:nvSpPr>
          <p:spPr>
            <a:xfrm>
              <a:off x="2005495" y="1097979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5" name="Google Shape;9645;ge493a3362c_3_622"/>
            <p:cNvSpPr/>
            <p:nvPr/>
          </p:nvSpPr>
          <p:spPr>
            <a:xfrm>
              <a:off x="2158203" y="10979790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6" name="Google Shape;9646;ge493a3362c_3_622"/>
            <p:cNvSpPr/>
            <p:nvPr/>
          </p:nvSpPr>
          <p:spPr>
            <a:xfrm>
              <a:off x="2310911" y="1097979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7" name="Google Shape;9647;ge493a3362c_3_622"/>
            <p:cNvSpPr/>
            <p:nvPr/>
          </p:nvSpPr>
          <p:spPr>
            <a:xfrm>
              <a:off x="2463620" y="1097979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8" name="Google Shape;9648;ge493a3362c_3_622"/>
            <p:cNvSpPr/>
            <p:nvPr/>
          </p:nvSpPr>
          <p:spPr>
            <a:xfrm>
              <a:off x="2616327" y="10979790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9" name="Google Shape;9649;ge493a3362c_3_622"/>
            <p:cNvSpPr/>
            <p:nvPr/>
          </p:nvSpPr>
          <p:spPr>
            <a:xfrm>
              <a:off x="2769036" y="10979790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0" name="Google Shape;9650;ge493a3362c_3_622"/>
            <p:cNvSpPr/>
            <p:nvPr/>
          </p:nvSpPr>
          <p:spPr>
            <a:xfrm>
              <a:off x="2921744" y="10979790"/>
              <a:ext cx="76352" cy="76363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1" name="Google Shape;9651;ge493a3362c_3_622"/>
            <p:cNvSpPr/>
            <p:nvPr/>
          </p:nvSpPr>
          <p:spPr>
            <a:xfrm>
              <a:off x="3074447" y="1097979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2" name="Google Shape;9652;ge493a3362c_3_622"/>
            <p:cNvSpPr/>
            <p:nvPr/>
          </p:nvSpPr>
          <p:spPr>
            <a:xfrm>
              <a:off x="3227155" y="10979790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3" name="Google Shape;9653;ge493a3362c_3_622"/>
            <p:cNvSpPr/>
            <p:nvPr/>
          </p:nvSpPr>
          <p:spPr>
            <a:xfrm>
              <a:off x="3379863" y="10979790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4" name="Google Shape;9654;ge493a3362c_3_622"/>
            <p:cNvSpPr/>
            <p:nvPr/>
          </p:nvSpPr>
          <p:spPr>
            <a:xfrm>
              <a:off x="3532571" y="1097979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5" name="Google Shape;9655;ge493a3362c_3_622"/>
            <p:cNvSpPr/>
            <p:nvPr/>
          </p:nvSpPr>
          <p:spPr>
            <a:xfrm>
              <a:off x="3685280" y="1097979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6" name="Google Shape;9656;ge493a3362c_3_622"/>
            <p:cNvSpPr/>
            <p:nvPr/>
          </p:nvSpPr>
          <p:spPr>
            <a:xfrm>
              <a:off x="3837987" y="10979790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7" name="Google Shape;9657;ge493a3362c_3_622"/>
            <p:cNvSpPr/>
            <p:nvPr/>
          </p:nvSpPr>
          <p:spPr>
            <a:xfrm>
              <a:off x="3990696" y="10979790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8" name="Google Shape;9658;ge493a3362c_3_622"/>
            <p:cNvSpPr/>
            <p:nvPr/>
          </p:nvSpPr>
          <p:spPr>
            <a:xfrm>
              <a:off x="4143404" y="1097979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9" name="Google Shape;9659;ge493a3362c_3_622"/>
            <p:cNvSpPr/>
            <p:nvPr/>
          </p:nvSpPr>
          <p:spPr>
            <a:xfrm>
              <a:off x="4296113" y="1097979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0" name="Google Shape;9660;ge493a3362c_3_622"/>
            <p:cNvSpPr/>
            <p:nvPr/>
          </p:nvSpPr>
          <p:spPr>
            <a:xfrm>
              <a:off x="4448815" y="10979790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1" name="Google Shape;9661;ge493a3362c_3_622"/>
            <p:cNvSpPr/>
            <p:nvPr/>
          </p:nvSpPr>
          <p:spPr>
            <a:xfrm>
              <a:off x="4601523" y="10979790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2" name="Google Shape;9662;ge493a3362c_3_622"/>
            <p:cNvSpPr/>
            <p:nvPr/>
          </p:nvSpPr>
          <p:spPr>
            <a:xfrm>
              <a:off x="4754232" y="1097979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3" name="Google Shape;9663;ge493a3362c_3_622"/>
            <p:cNvSpPr/>
            <p:nvPr/>
          </p:nvSpPr>
          <p:spPr>
            <a:xfrm>
              <a:off x="4906940" y="1097979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4" name="Google Shape;9664;ge493a3362c_3_622"/>
            <p:cNvSpPr/>
            <p:nvPr/>
          </p:nvSpPr>
          <p:spPr>
            <a:xfrm>
              <a:off x="5059648" y="10979790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5" name="Google Shape;9665;ge493a3362c_3_622"/>
            <p:cNvSpPr/>
            <p:nvPr/>
          </p:nvSpPr>
          <p:spPr>
            <a:xfrm>
              <a:off x="5212356" y="10979790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6" name="Google Shape;9666;ge493a3362c_3_622"/>
            <p:cNvSpPr/>
            <p:nvPr/>
          </p:nvSpPr>
          <p:spPr>
            <a:xfrm>
              <a:off x="5365064" y="1097979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7" name="Google Shape;9667;ge493a3362c_3_622"/>
            <p:cNvSpPr/>
            <p:nvPr/>
          </p:nvSpPr>
          <p:spPr>
            <a:xfrm>
              <a:off x="5517773" y="1097979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8" name="Google Shape;9668;ge493a3362c_3_622"/>
            <p:cNvSpPr/>
            <p:nvPr/>
          </p:nvSpPr>
          <p:spPr>
            <a:xfrm>
              <a:off x="5670480" y="10979790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9" name="Google Shape;9669;ge493a3362c_3_622"/>
            <p:cNvSpPr/>
            <p:nvPr/>
          </p:nvSpPr>
          <p:spPr>
            <a:xfrm>
              <a:off x="5823184" y="1097979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0" name="Google Shape;9670;ge493a3362c_3_622"/>
            <p:cNvSpPr/>
            <p:nvPr/>
          </p:nvSpPr>
          <p:spPr>
            <a:xfrm>
              <a:off x="5975892" y="1097979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1" name="Google Shape;9671;ge493a3362c_3_622"/>
            <p:cNvSpPr/>
            <p:nvPr/>
          </p:nvSpPr>
          <p:spPr>
            <a:xfrm>
              <a:off x="6128600" y="1097979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2" name="Google Shape;9672;ge493a3362c_3_622"/>
            <p:cNvSpPr/>
            <p:nvPr/>
          </p:nvSpPr>
          <p:spPr>
            <a:xfrm>
              <a:off x="6281308" y="10979790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3" name="Google Shape;9673;ge493a3362c_3_622"/>
            <p:cNvSpPr/>
            <p:nvPr/>
          </p:nvSpPr>
          <p:spPr>
            <a:xfrm>
              <a:off x="2005495" y="1113249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4" name="Google Shape;9674;ge493a3362c_3_622"/>
            <p:cNvSpPr/>
            <p:nvPr/>
          </p:nvSpPr>
          <p:spPr>
            <a:xfrm>
              <a:off x="2158203" y="11132493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5" name="Google Shape;9675;ge493a3362c_3_622"/>
            <p:cNvSpPr/>
            <p:nvPr/>
          </p:nvSpPr>
          <p:spPr>
            <a:xfrm>
              <a:off x="2310911" y="1113249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6" name="Google Shape;9676;ge493a3362c_3_622"/>
            <p:cNvSpPr/>
            <p:nvPr/>
          </p:nvSpPr>
          <p:spPr>
            <a:xfrm>
              <a:off x="2463620" y="1113249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7" name="Google Shape;9677;ge493a3362c_3_622"/>
            <p:cNvSpPr/>
            <p:nvPr/>
          </p:nvSpPr>
          <p:spPr>
            <a:xfrm>
              <a:off x="2616327" y="11132493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8" name="Google Shape;9678;ge493a3362c_3_622"/>
            <p:cNvSpPr/>
            <p:nvPr/>
          </p:nvSpPr>
          <p:spPr>
            <a:xfrm>
              <a:off x="2769036" y="11132493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9" name="Google Shape;9679;ge493a3362c_3_622"/>
            <p:cNvSpPr/>
            <p:nvPr/>
          </p:nvSpPr>
          <p:spPr>
            <a:xfrm>
              <a:off x="2921744" y="11132493"/>
              <a:ext cx="76352" cy="76363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0" name="Google Shape;9680;ge493a3362c_3_622"/>
            <p:cNvSpPr/>
            <p:nvPr/>
          </p:nvSpPr>
          <p:spPr>
            <a:xfrm>
              <a:off x="3074447" y="1113249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1" name="Google Shape;9681;ge493a3362c_3_622"/>
            <p:cNvSpPr/>
            <p:nvPr/>
          </p:nvSpPr>
          <p:spPr>
            <a:xfrm>
              <a:off x="3227155" y="11132493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2" name="Google Shape;9682;ge493a3362c_3_622"/>
            <p:cNvSpPr/>
            <p:nvPr/>
          </p:nvSpPr>
          <p:spPr>
            <a:xfrm>
              <a:off x="3379863" y="11132493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3" name="Google Shape;9683;ge493a3362c_3_622"/>
            <p:cNvSpPr/>
            <p:nvPr/>
          </p:nvSpPr>
          <p:spPr>
            <a:xfrm>
              <a:off x="3532571" y="1113249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4" name="Google Shape;9684;ge493a3362c_3_622"/>
            <p:cNvSpPr/>
            <p:nvPr/>
          </p:nvSpPr>
          <p:spPr>
            <a:xfrm>
              <a:off x="3685280" y="1113249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5" name="Google Shape;9685;ge493a3362c_3_622"/>
            <p:cNvSpPr/>
            <p:nvPr/>
          </p:nvSpPr>
          <p:spPr>
            <a:xfrm>
              <a:off x="3837987" y="11132493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6" name="Google Shape;9686;ge493a3362c_3_622"/>
            <p:cNvSpPr/>
            <p:nvPr/>
          </p:nvSpPr>
          <p:spPr>
            <a:xfrm>
              <a:off x="3990696" y="11132493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7" name="Google Shape;9687;ge493a3362c_3_622"/>
            <p:cNvSpPr/>
            <p:nvPr/>
          </p:nvSpPr>
          <p:spPr>
            <a:xfrm>
              <a:off x="4143404" y="1113249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8" name="Google Shape;9688;ge493a3362c_3_622"/>
            <p:cNvSpPr/>
            <p:nvPr/>
          </p:nvSpPr>
          <p:spPr>
            <a:xfrm>
              <a:off x="4296113" y="1113249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9" name="Google Shape;9689;ge493a3362c_3_622"/>
            <p:cNvSpPr/>
            <p:nvPr/>
          </p:nvSpPr>
          <p:spPr>
            <a:xfrm>
              <a:off x="4448815" y="11132493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0" name="Google Shape;9690;ge493a3362c_3_622"/>
            <p:cNvSpPr/>
            <p:nvPr/>
          </p:nvSpPr>
          <p:spPr>
            <a:xfrm>
              <a:off x="4601523" y="11132493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1" name="Google Shape;9691;ge493a3362c_3_622"/>
            <p:cNvSpPr/>
            <p:nvPr/>
          </p:nvSpPr>
          <p:spPr>
            <a:xfrm>
              <a:off x="4754232" y="1113249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2" name="Google Shape;9692;ge493a3362c_3_622"/>
            <p:cNvSpPr/>
            <p:nvPr/>
          </p:nvSpPr>
          <p:spPr>
            <a:xfrm>
              <a:off x="4906940" y="1113249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3" name="Google Shape;9693;ge493a3362c_3_622"/>
            <p:cNvSpPr/>
            <p:nvPr/>
          </p:nvSpPr>
          <p:spPr>
            <a:xfrm>
              <a:off x="5059648" y="11132493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4" name="Google Shape;9694;ge493a3362c_3_622"/>
            <p:cNvSpPr/>
            <p:nvPr/>
          </p:nvSpPr>
          <p:spPr>
            <a:xfrm>
              <a:off x="5212356" y="11132493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5" name="Google Shape;9695;ge493a3362c_3_622"/>
            <p:cNvSpPr/>
            <p:nvPr/>
          </p:nvSpPr>
          <p:spPr>
            <a:xfrm>
              <a:off x="5365064" y="1113249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6" name="Google Shape;9696;ge493a3362c_3_622"/>
            <p:cNvSpPr/>
            <p:nvPr/>
          </p:nvSpPr>
          <p:spPr>
            <a:xfrm>
              <a:off x="5517773" y="1113249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7" name="Google Shape;9697;ge493a3362c_3_622"/>
            <p:cNvSpPr/>
            <p:nvPr/>
          </p:nvSpPr>
          <p:spPr>
            <a:xfrm>
              <a:off x="5670480" y="11132493"/>
              <a:ext cx="76353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8" name="Google Shape;9698;ge493a3362c_3_622"/>
            <p:cNvSpPr/>
            <p:nvPr/>
          </p:nvSpPr>
          <p:spPr>
            <a:xfrm>
              <a:off x="5823184" y="1113249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9" name="Google Shape;9699;ge493a3362c_3_622"/>
            <p:cNvSpPr/>
            <p:nvPr/>
          </p:nvSpPr>
          <p:spPr>
            <a:xfrm>
              <a:off x="5975892" y="1113249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0" name="Google Shape;9700;ge493a3362c_3_622"/>
            <p:cNvSpPr/>
            <p:nvPr/>
          </p:nvSpPr>
          <p:spPr>
            <a:xfrm>
              <a:off x="2466606" y="11285213"/>
              <a:ext cx="3124835" cy="23495"/>
            </a:xfrm>
            <a:custGeom>
              <a:avLst/>
              <a:gdLst/>
              <a:ahLst/>
              <a:cxnLst/>
              <a:rect l="l" t="t" r="r" b="b"/>
              <a:pathLst>
                <a:path w="3124835" h="23495" extrusionOk="0">
                  <a:moveTo>
                    <a:pt x="70358" y="23317"/>
                  </a:moveTo>
                  <a:lnTo>
                    <a:pt x="62179" y="11176"/>
                  </a:lnTo>
                  <a:lnTo>
                    <a:pt x="50038" y="2997"/>
                  </a:lnTo>
                  <a:lnTo>
                    <a:pt x="35179" y="0"/>
                  </a:lnTo>
                  <a:lnTo>
                    <a:pt x="20320" y="2997"/>
                  </a:lnTo>
                  <a:lnTo>
                    <a:pt x="8191" y="11176"/>
                  </a:lnTo>
                  <a:lnTo>
                    <a:pt x="0" y="23342"/>
                  </a:lnTo>
                  <a:lnTo>
                    <a:pt x="70358" y="23317"/>
                  </a:lnTo>
                  <a:close/>
                </a:path>
                <a:path w="3124835" h="23495" extrusionOk="0">
                  <a:moveTo>
                    <a:pt x="223062" y="23317"/>
                  </a:moveTo>
                  <a:lnTo>
                    <a:pt x="214884" y="11176"/>
                  </a:lnTo>
                  <a:lnTo>
                    <a:pt x="202755" y="2997"/>
                  </a:lnTo>
                  <a:lnTo>
                    <a:pt x="187883" y="0"/>
                  </a:lnTo>
                  <a:lnTo>
                    <a:pt x="173024" y="2997"/>
                  </a:lnTo>
                  <a:lnTo>
                    <a:pt x="160896" y="11176"/>
                  </a:lnTo>
                  <a:lnTo>
                    <a:pt x="152704" y="23342"/>
                  </a:lnTo>
                  <a:lnTo>
                    <a:pt x="223062" y="23317"/>
                  </a:lnTo>
                  <a:close/>
                </a:path>
                <a:path w="3124835" h="23495" extrusionOk="0">
                  <a:moveTo>
                    <a:pt x="375780" y="23317"/>
                  </a:moveTo>
                  <a:lnTo>
                    <a:pt x="367588" y="11176"/>
                  </a:lnTo>
                  <a:lnTo>
                    <a:pt x="355460" y="2997"/>
                  </a:lnTo>
                  <a:lnTo>
                    <a:pt x="340588" y="0"/>
                  </a:lnTo>
                  <a:lnTo>
                    <a:pt x="325742" y="2997"/>
                  </a:lnTo>
                  <a:lnTo>
                    <a:pt x="313601" y="11176"/>
                  </a:lnTo>
                  <a:lnTo>
                    <a:pt x="305422" y="23342"/>
                  </a:lnTo>
                  <a:lnTo>
                    <a:pt x="375780" y="23317"/>
                  </a:lnTo>
                  <a:close/>
                </a:path>
                <a:path w="3124835" h="23495" extrusionOk="0">
                  <a:moveTo>
                    <a:pt x="528485" y="23317"/>
                  </a:moveTo>
                  <a:lnTo>
                    <a:pt x="520306" y="11176"/>
                  </a:lnTo>
                  <a:lnTo>
                    <a:pt x="508165" y="2997"/>
                  </a:lnTo>
                  <a:lnTo>
                    <a:pt x="493306" y="0"/>
                  </a:lnTo>
                  <a:lnTo>
                    <a:pt x="478447" y="2997"/>
                  </a:lnTo>
                  <a:lnTo>
                    <a:pt x="466318" y="11176"/>
                  </a:lnTo>
                  <a:lnTo>
                    <a:pt x="458127" y="23342"/>
                  </a:lnTo>
                  <a:lnTo>
                    <a:pt x="528485" y="23317"/>
                  </a:lnTo>
                  <a:close/>
                </a:path>
                <a:path w="3124835" h="23495" extrusionOk="0">
                  <a:moveTo>
                    <a:pt x="681189" y="23317"/>
                  </a:moveTo>
                  <a:lnTo>
                    <a:pt x="673011" y="11176"/>
                  </a:lnTo>
                  <a:lnTo>
                    <a:pt x="660869" y="2997"/>
                  </a:lnTo>
                  <a:lnTo>
                    <a:pt x="646010" y="0"/>
                  </a:lnTo>
                  <a:lnTo>
                    <a:pt x="631151" y="2997"/>
                  </a:lnTo>
                  <a:lnTo>
                    <a:pt x="619010" y="11176"/>
                  </a:lnTo>
                  <a:lnTo>
                    <a:pt x="610831" y="23342"/>
                  </a:lnTo>
                  <a:lnTo>
                    <a:pt x="681189" y="23317"/>
                  </a:lnTo>
                  <a:close/>
                </a:path>
                <a:path w="3124835" h="23495" extrusionOk="0">
                  <a:moveTo>
                    <a:pt x="833894" y="23317"/>
                  </a:moveTo>
                  <a:lnTo>
                    <a:pt x="825715" y="11176"/>
                  </a:lnTo>
                  <a:lnTo>
                    <a:pt x="813587" y="2997"/>
                  </a:lnTo>
                  <a:lnTo>
                    <a:pt x="798728" y="0"/>
                  </a:lnTo>
                  <a:lnTo>
                    <a:pt x="783856" y="2997"/>
                  </a:lnTo>
                  <a:lnTo>
                    <a:pt x="771728" y="11176"/>
                  </a:lnTo>
                  <a:lnTo>
                    <a:pt x="763536" y="23342"/>
                  </a:lnTo>
                  <a:lnTo>
                    <a:pt x="833894" y="23317"/>
                  </a:lnTo>
                  <a:close/>
                </a:path>
                <a:path w="3124835" h="23495" extrusionOk="0">
                  <a:moveTo>
                    <a:pt x="986599" y="23317"/>
                  </a:moveTo>
                  <a:lnTo>
                    <a:pt x="978420" y="11176"/>
                  </a:lnTo>
                  <a:lnTo>
                    <a:pt x="966279" y="2997"/>
                  </a:lnTo>
                  <a:lnTo>
                    <a:pt x="951420" y="0"/>
                  </a:lnTo>
                  <a:lnTo>
                    <a:pt x="936561" y="2997"/>
                  </a:lnTo>
                  <a:lnTo>
                    <a:pt x="924433" y="11176"/>
                  </a:lnTo>
                  <a:lnTo>
                    <a:pt x="916241" y="23342"/>
                  </a:lnTo>
                  <a:lnTo>
                    <a:pt x="986599" y="23317"/>
                  </a:lnTo>
                  <a:close/>
                </a:path>
                <a:path w="3124835" h="23495" extrusionOk="0">
                  <a:moveTo>
                    <a:pt x="1139317" y="23317"/>
                  </a:moveTo>
                  <a:lnTo>
                    <a:pt x="1131125" y="11176"/>
                  </a:lnTo>
                  <a:lnTo>
                    <a:pt x="1118997" y="2997"/>
                  </a:lnTo>
                  <a:lnTo>
                    <a:pt x="1104125" y="0"/>
                  </a:lnTo>
                  <a:lnTo>
                    <a:pt x="1089279" y="2997"/>
                  </a:lnTo>
                  <a:lnTo>
                    <a:pt x="1077137" y="11176"/>
                  </a:lnTo>
                  <a:lnTo>
                    <a:pt x="1068959" y="23342"/>
                  </a:lnTo>
                  <a:lnTo>
                    <a:pt x="1139317" y="23317"/>
                  </a:lnTo>
                  <a:close/>
                </a:path>
                <a:path w="3124835" h="23495" extrusionOk="0">
                  <a:moveTo>
                    <a:pt x="1292021" y="23317"/>
                  </a:moveTo>
                  <a:lnTo>
                    <a:pt x="1283843" y="11176"/>
                  </a:lnTo>
                  <a:lnTo>
                    <a:pt x="1271701" y="2997"/>
                  </a:lnTo>
                  <a:lnTo>
                    <a:pt x="1256842" y="0"/>
                  </a:lnTo>
                  <a:lnTo>
                    <a:pt x="1241983" y="2997"/>
                  </a:lnTo>
                  <a:lnTo>
                    <a:pt x="1229842" y="11176"/>
                  </a:lnTo>
                  <a:lnTo>
                    <a:pt x="1221663" y="23342"/>
                  </a:lnTo>
                  <a:lnTo>
                    <a:pt x="1292021" y="23317"/>
                  </a:lnTo>
                  <a:close/>
                </a:path>
                <a:path w="3124835" h="23495" extrusionOk="0">
                  <a:moveTo>
                    <a:pt x="1444726" y="23317"/>
                  </a:moveTo>
                  <a:lnTo>
                    <a:pt x="1436547" y="11176"/>
                  </a:lnTo>
                  <a:lnTo>
                    <a:pt x="1424406" y="2997"/>
                  </a:lnTo>
                  <a:lnTo>
                    <a:pt x="1409547" y="0"/>
                  </a:lnTo>
                  <a:lnTo>
                    <a:pt x="1394688" y="2997"/>
                  </a:lnTo>
                  <a:lnTo>
                    <a:pt x="1382560" y="11176"/>
                  </a:lnTo>
                  <a:lnTo>
                    <a:pt x="1374368" y="23342"/>
                  </a:lnTo>
                  <a:lnTo>
                    <a:pt x="1444726" y="23317"/>
                  </a:lnTo>
                  <a:close/>
                </a:path>
                <a:path w="3124835" h="23495" extrusionOk="0">
                  <a:moveTo>
                    <a:pt x="1597431" y="23317"/>
                  </a:moveTo>
                  <a:lnTo>
                    <a:pt x="1589252" y="11176"/>
                  </a:lnTo>
                  <a:lnTo>
                    <a:pt x="1577124" y="2997"/>
                  </a:lnTo>
                  <a:lnTo>
                    <a:pt x="1562252" y="0"/>
                  </a:lnTo>
                  <a:lnTo>
                    <a:pt x="1547393" y="2997"/>
                  </a:lnTo>
                  <a:lnTo>
                    <a:pt x="1535264" y="11176"/>
                  </a:lnTo>
                  <a:lnTo>
                    <a:pt x="1527073" y="23342"/>
                  </a:lnTo>
                  <a:lnTo>
                    <a:pt x="1597431" y="23317"/>
                  </a:lnTo>
                  <a:close/>
                </a:path>
                <a:path w="3124835" h="23495" extrusionOk="0">
                  <a:moveTo>
                    <a:pt x="1750148" y="23317"/>
                  </a:moveTo>
                  <a:lnTo>
                    <a:pt x="1741957" y="11176"/>
                  </a:lnTo>
                  <a:lnTo>
                    <a:pt x="1729828" y="2997"/>
                  </a:lnTo>
                  <a:lnTo>
                    <a:pt x="1714957" y="0"/>
                  </a:lnTo>
                  <a:lnTo>
                    <a:pt x="1700110" y="2997"/>
                  </a:lnTo>
                  <a:lnTo>
                    <a:pt x="1687969" y="11176"/>
                  </a:lnTo>
                  <a:lnTo>
                    <a:pt x="1679790" y="23342"/>
                  </a:lnTo>
                  <a:lnTo>
                    <a:pt x="1750148" y="23317"/>
                  </a:lnTo>
                  <a:close/>
                </a:path>
                <a:path w="3124835" h="23495" extrusionOk="0">
                  <a:moveTo>
                    <a:pt x="1902853" y="23317"/>
                  </a:moveTo>
                  <a:lnTo>
                    <a:pt x="1894674" y="11176"/>
                  </a:lnTo>
                  <a:lnTo>
                    <a:pt x="1882533" y="2997"/>
                  </a:lnTo>
                  <a:lnTo>
                    <a:pt x="1867674" y="0"/>
                  </a:lnTo>
                  <a:lnTo>
                    <a:pt x="1852815" y="2997"/>
                  </a:lnTo>
                  <a:lnTo>
                    <a:pt x="1840687" y="11176"/>
                  </a:lnTo>
                  <a:lnTo>
                    <a:pt x="1832495" y="23342"/>
                  </a:lnTo>
                  <a:lnTo>
                    <a:pt x="1902853" y="23317"/>
                  </a:lnTo>
                  <a:close/>
                </a:path>
                <a:path w="3124835" h="23495" extrusionOk="0">
                  <a:moveTo>
                    <a:pt x="2055558" y="23317"/>
                  </a:moveTo>
                  <a:lnTo>
                    <a:pt x="2047379" y="11176"/>
                  </a:lnTo>
                  <a:lnTo>
                    <a:pt x="2035238" y="2997"/>
                  </a:lnTo>
                  <a:lnTo>
                    <a:pt x="2020379" y="0"/>
                  </a:lnTo>
                  <a:lnTo>
                    <a:pt x="2005520" y="2997"/>
                  </a:lnTo>
                  <a:lnTo>
                    <a:pt x="1993379" y="11176"/>
                  </a:lnTo>
                  <a:lnTo>
                    <a:pt x="1985200" y="23342"/>
                  </a:lnTo>
                  <a:lnTo>
                    <a:pt x="2055558" y="23317"/>
                  </a:lnTo>
                  <a:close/>
                </a:path>
                <a:path w="3124835" h="23495" extrusionOk="0">
                  <a:moveTo>
                    <a:pt x="2208263" y="23317"/>
                  </a:moveTo>
                  <a:lnTo>
                    <a:pt x="2200084" y="11176"/>
                  </a:lnTo>
                  <a:lnTo>
                    <a:pt x="2187956" y="2997"/>
                  </a:lnTo>
                  <a:lnTo>
                    <a:pt x="2173097" y="0"/>
                  </a:lnTo>
                  <a:lnTo>
                    <a:pt x="2158225" y="2997"/>
                  </a:lnTo>
                  <a:lnTo>
                    <a:pt x="2146096" y="11176"/>
                  </a:lnTo>
                  <a:lnTo>
                    <a:pt x="2137905" y="23342"/>
                  </a:lnTo>
                  <a:lnTo>
                    <a:pt x="2208263" y="23317"/>
                  </a:lnTo>
                  <a:close/>
                </a:path>
                <a:path w="3124835" h="23495" extrusionOk="0">
                  <a:moveTo>
                    <a:pt x="2360968" y="23317"/>
                  </a:moveTo>
                  <a:lnTo>
                    <a:pt x="2352789" y="11176"/>
                  </a:lnTo>
                  <a:lnTo>
                    <a:pt x="2340660" y="2997"/>
                  </a:lnTo>
                  <a:lnTo>
                    <a:pt x="2325801" y="0"/>
                  </a:lnTo>
                  <a:lnTo>
                    <a:pt x="2310942" y="2997"/>
                  </a:lnTo>
                  <a:lnTo>
                    <a:pt x="2298801" y="11176"/>
                  </a:lnTo>
                  <a:lnTo>
                    <a:pt x="2290610" y="23342"/>
                  </a:lnTo>
                  <a:lnTo>
                    <a:pt x="2360968" y="23317"/>
                  </a:lnTo>
                  <a:close/>
                </a:path>
                <a:path w="3124835" h="23495" extrusionOk="0">
                  <a:moveTo>
                    <a:pt x="2513685" y="23317"/>
                  </a:moveTo>
                  <a:lnTo>
                    <a:pt x="2505494" y="11176"/>
                  </a:lnTo>
                  <a:lnTo>
                    <a:pt x="2493365" y="2997"/>
                  </a:lnTo>
                  <a:lnTo>
                    <a:pt x="2478494" y="0"/>
                  </a:lnTo>
                  <a:lnTo>
                    <a:pt x="2463647" y="2997"/>
                  </a:lnTo>
                  <a:lnTo>
                    <a:pt x="2451506" y="11176"/>
                  </a:lnTo>
                  <a:lnTo>
                    <a:pt x="2443327" y="23342"/>
                  </a:lnTo>
                  <a:lnTo>
                    <a:pt x="2513685" y="23317"/>
                  </a:lnTo>
                  <a:close/>
                </a:path>
                <a:path w="3124835" h="23495" extrusionOk="0">
                  <a:moveTo>
                    <a:pt x="2666390" y="23317"/>
                  </a:moveTo>
                  <a:lnTo>
                    <a:pt x="2658211" y="11176"/>
                  </a:lnTo>
                  <a:lnTo>
                    <a:pt x="2646070" y="2997"/>
                  </a:lnTo>
                  <a:lnTo>
                    <a:pt x="2631211" y="0"/>
                  </a:lnTo>
                  <a:lnTo>
                    <a:pt x="2616352" y="2997"/>
                  </a:lnTo>
                  <a:lnTo>
                    <a:pt x="2604211" y="11176"/>
                  </a:lnTo>
                  <a:lnTo>
                    <a:pt x="2596032" y="23342"/>
                  </a:lnTo>
                  <a:lnTo>
                    <a:pt x="2666390" y="23317"/>
                  </a:lnTo>
                  <a:close/>
                </a:path>
                <a:path w="3124835" h="23495" extrusionOk="0">
                  <a:moveTo>
                    <a:pt x="2819095" y="23317"/>
                  </a:moveTo>
                  <a:lnTo>
                    <a:pt x="2810916" y="11176"/>
                  </a:lnTo>
                  <a:lnTo>
                    <a:pt x="2798775" y="2997"/>
                  </a:lnTo>
                  <a:lnTo>
                    <a:pt x="2783916" y="0"/>
                  </a:lnTo>
                  <a:lnTo>
                    <a:pt x="2769057" y="2997"/>
                  </a:lnTo>
                  <a:lnTo>
                    <a:pt x="2756928" y="11176"/>
                  </a:lnTo>
                  <a:lnTo>
                    <a:pt x="2748737" y="23342"/>
                  </a:lnTo>
                  <a:lnTo>
                    <a:pt x="2819095" y="23317"/>
                  </a:lnTo>
                  <a:close/>
                </a:path>
                <a:path w="3124835" h="23495" extrusionOk="0">
                  <a:moveTo>
                    <a:pt x="2971800" y="23317"/>
                  </a:moveTo>
                  <a:lnTo>
                    <a:pt x="2963621" y="11176"/>
                  </a:lnTo>
                  <a:lnTo>
                    <a:pt x="2951492" y="2997"/>
                  </a:lnTo>
                  <a:lnTo>
                    <a:pt x="2936621" y="0"/>
                  </a:lnTo>
                  <a:lnTo>
                    <a:pt x="2921762" y="2997"/>
                  </a:lnTo>
                  <a:lnTo>
                    <a:pt x="2909633" y="11176"/>
                  </a:lnTo>
                  <a:lnTo>
                    <a:pt x="2901442" y="23342"/>
                  </a:lnTo>
                  <a:lnTo>
                    <a:pt x="2971800" y="23317"/>
                  </a:lnTo>
                  <a:close/>
                </a:path>
                <a:path w="3124835" h="23495" extrusionOk="0">
                  <a:moveTo>
                    <a:pt x="3124517" y="23317"/>
                  </a:moveTo>
                  <a:lnTo>
                    <a:pt x="3116326" y="11176"/>
                  </a:lnTo>
                  <a:lnTo>
                    <a:pt x="3104197" y="2997"/>
                  </a:lnTo>
                  <a:lnTo>
                    <a:pt x="3089325" y="0"/>
                  </a:lnTo>
                  <a:lnTo>
                    <a:pt x="3074479" y="2997"/>
                  </a:lnTo>
                  <a:lnTo>
                    <a:pt x="3062338" y="11176"/>
                  </a:lnTo>
                  <a:lnTo>
                    <a:pt x="3054159" y="23342"/>
                  </a:lnTo>
                  <a:lnTo>
                    <a:pt x="3124517" y="23317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1" name="Google Shape;9701;ge493a3362c_3_622"/>
            <p:cNvSpPr/>
            <p:nvPr/>
          </p:nvSpPr>
          <p:spPr>
            <a:xfrm>
              <a:off x="13642495" y="557679"/>
              <a:ext cx="6461760" cy="1525270"/>
            </a:xfrm>
            <a:custGeom>
              <a:avLst/>
              <a:gdLst/>
              <a:ahLst/>
              <a:cxnLst/>
              <a:rect l="l" t="t" r="r" b="b"/>
              <a:pathLst>
                <a:path w="6461759" h="1525270" extrusionOk="0">
                  <a:moveTo>
                    <a:pt x="293205" y="0"/>
                  </a:moveTo>
                  <a:lnTo>
                    <a:pt x="0" y="1524956"/>
                  </a:lnTo>
                  <a:lnTo>
                    <a:pt x="6461604" y="1487548"/>
                  </a:lnTo>
                  <a:lnTo>
                    <a:pt x="6461604" y="191369"/>
                  </a:lnTo>
                  <a:lnTo>
                    <a:pt x="293205" y="0"/>
                  </a:lnTo>
                  <a:close/>
                </a:path>
              </a:pathLst>
            </a:custGeom>
            <a:solidFill>
              <a:srgbClr val="5A9EEC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2" name="Google Shape;9702;ge493a3362c_3_622"/>
            <p:cNvSpPr/>
            <p:nvPr/>
          </p:nvSpPr>
          <p:spPr>
            <a:xfrm>
              <a:off x="0" y="0"/>
              <a:ext cx="18114010" cy="1677035"/>
            </a:xfrm>
            <a:custGeom>
              <a:avLst/>
              <a:gdLst/>
              <a:ahLst/>
              <a:cxnLst/>
              <a:rect l="l" t="t" r="r" b="b"/>
              <a:pathLst>
                <a:path w="18114010" h="1677035" extrusionOk="0">
                  <a:moveTo>
                    <a:pt x="18113835" y="0"/>
                  </a:moveTo>
                  <a:lnTo>
                    <a:pt x="0" y="0"/>
                  </a:lnTo>
                  <a:lnTo>
                    <a:pt x="0" y="1676967"/>
                  </a:lnTo>
                  <a:lnTo>
                    <a:pt x="17491561" y="1676967"/>
                  </a:lnTo>
                  <a:lnTo>
                    <a:pt x="18113835" y="0"/>
                  </a:lnTo>
                  <a:close/>
                </a:path>
              </a:pathLst>
            </a:custGeom>
            <a:solidFill>
              <a:srgbClr val="2C3973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0"/>
                <a:buFont typeface="Arial"/>
                <a:buNone/>
              </a:pPr>
              <a:r>
                <a:rPr lang="it-IT" sz="2000" b="0" i="0" u="none" strike="noStrike" cap="none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rPr>
                <a:t> </a:t>
              </a:r>
              <a:endParaRPr dirty="0"/>
            </a:p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0"/>
                <a:buFont typeface="Arial"/>
                <a:buNone/>
              </a:pPr>
              <a:r>
                <a:rPr lang="it-IT" sz="2000" b="0" i="0" u="none" strike="noStrike" cap="none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rPr>
                <a:t>                      </a:t>
              </a:r>
              <a:r>
                <a:rPr lang="it-IT" sz="3000" b="1" i="0" u="none" strike="noStrike" cap="none" dirty="0">
                  <a:solidFill>
                    <a:schemeClr val="lt1"/>
                  </a:solidFill>
                </a:rPr>
                <a:t>   Sicilia </a:t>
              </a:r>
              <a:endParaRPr sz="3000" b="1" i="0" u="none" strike="noStrike" cap="none" dirty="0">
                <a:solidFill>
                  <a:schemeClr val="lt1"/>
                </a:solidFill>
              </a:endParaRPr>
            </a:p>
          </p:txBody>
        </p:sp>
        <p:sp>
          <p:nvSpPr>
            <p:cNvPr id="9703" name="Google Shape;9703;ge493a3362c_3_622"/>
            <p:cNvSpPr/>
            <p:nvPr/>
          </p:nvSpPr>
          <p:spPr>
            <a:xfrm>
              <a:off x="17595850" y="3292475"/>
              <a:ext cx="2004295" cy="578857"/>
            </a:xfrm>
            <a:prstGeom prst="rect">
              <a:avLst/>
            </a:prstGeom>
            <a:blipFill rotWithShape="1">
              <a:blip r:embed="rId1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9704" name="Google Shape;9704;ge493a3362c_3_622" descr="logo istud.png"/>
          <p:cNvPicPr preferRelativeResize="0"/>
          <p:nvPr/>
        </p:nvPicPr>
        <p:blipFill rotWithShape="1">
          <a:blip r:embed="rId14">
            <a:alphaModFix/>
          </a:blip>
          <a:srcRect/>
          <a:stretch/>
        </p:blipFill>
        <p:spPr>
          <a:xfrm>
            <a:off x="6558078" y="194458"/>
            <a:ext cx="3818608" cy="591459"/>
          </a:xfrm>
          <a:prstGeom prst="rect">
            <a:avLst/>
          </a:prstGeom>
          <a:noFill/>
          <a:ln>
            <a:noFill/>
          </a:ln>
        </p:spPr>
      </p:pic>
      <p:sp>
        <p:nvSpPr>
          <p:cNvPr id="9705" name="Google Shape;9705;ge493a3362c_3_622"/>
          <p:cNvSpPr txBox="1"/>
          <p:nvPr/>
        </p:nvSpPr>
        <p:spPr>
          <a:xfrm>
            <a:off x="134472" y="1338550"/>
            <a:ext cx="4233336" cy="55091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it-IT" sz="1600" b="0" i="0" u="sng" strike="noStrike" cap="none" dirty="0">
                <a:solidFill>
                  <a:schemeClr val="bg2"/>
                </a:solidFill>
                <a:latin typeface="+mj-lt"/>
                <a:ea typeface="Times New Roman"/>
                <a:cs typeface="Times New Roman"/>
                <a:sym typeface="Times New Roman"/>
              </a:rPr>
              <a:t>Progetto Pilota ideato e coordinato da UPMC – gruppo sanitario accademico no-profit</a:t>
            </a:r>
            <a:endParaRPr dirty="0">
              <a:solidFill>
                <a:schemeClr val="bg2"/>
              </a:solidFill>
              <a:latin typeface="+mj-lt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endParaRPr sz="1600" b="0" i="0" u="sng" strike="noStrike" cap="none" dirty="0">
              <a:solidFill>
                <a:schemeClr val="bg2"/>
              </a:solidFill>
              <a:latin typeface="+mj-lt"/>
              <a:ea typeface="Times New Roman"/>
              <a:cs typeface="Times New Roman"/>
              <a:sym typeface="Times New Roman"/>
            </a:endParaRPr>
          </a:p>
          <a:p>
            <a:pPr marL="285750" marR="0" lvl="0" indent="-2857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Char char="•"/>
            </a:pPr>
            <a:r>
              <a:rPr lang="it-IT" sz="1600" b="0" i="0" u="none" strike="noStrike" cap="none" dirty="0">
                <a:solidFill>
                  <a:schemeClr val="bg2"/>
                </a:solidFill>
                <a:latin typeface="+mj-lt"/>
                <a:ea typeface="Times New Roman"/>
                <a:cs typeface="Times New Roman"/>
                <a:sym typeface="Times New Roman"/>
              </a:rPr>
              <a:t>mira a connettere i fabbisogni del mondo sanitario ai risultati della ricerca scientifica e ai progressi dell’industria biomedicale e del </a:t>
            </a:r>
            <a:r>
              <a:rPr lang="it-IT" sz="1600" b="0" i="0" u="none" strike="noStrike" cap="none" dirty="0" err="1">
                <a:solidFill>
                  <a:schemeClr val="bg2"/>
                </a:solidFill>
                <a:latin typeface="+mj-lt"/>
                <a:ea typeface="Times New Roman"/>
                <a:cs typeface="Times New Roman"/>
                <a:sym typeface="Times New Roman"/>
              </a:rPr>
              <a:t>tech</a:t>
            </a:r>
            <a:r>
              <a:rPr lang="it-IT" sz="1600" b="0" i="0" u="none" strike="noStrike" cap="none" dirty="0">
                <a:solidFill>
                  <a:schemeClr val="bg2"/>
                </a:solidFill>
                <a:latin typeface="+mj-lt"/>
                <a:ea typeface="Times New Roman"/>
                <a:cs typeface="Times New Roman"/>
                <a:sym typeface="Times New Roman"/>
              </a:rPr>
              <a:t> aggregando mondo accademico, enti di ricerca e aziende private</a:t>
            </a:r>
            <a:endParaRPr dirty="0">
              <a:solidFill>
                <a:schemeClr val="bg2"/>
              </a:solidFill>
              <a:latin typeface="+mj-lt"/>
            </a:endParaRPr>
          </a:p>
          <a:p>
            <a:pPr marL="285750" marR="0" lvl="0" indent="-2857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Char char="•"/>
            </a:pPr>
            <a:r>
              <a:rPr lang="it-IT" sz="1600" b="0" i="0" u="none" strike="noStrike" cap="none" dirty="0">
                <a:solidFill>
                  <a:schemeClr val="bg2"/>
                </a:solidFill>
                <a:latin typeface="+mj-lt"/>
                <a:ea typeface="Times New Roman"/>
                <a:cs typeface="Times New Roman"/>
                <a:sym typeface="Times New Roman"/>
              </a:rPr>
              <a:t>superamento della parcellizzazione dei servizi di telemedicina per una maggiore omogeneità territoriale con l’introduzione di un nuovo modello di assistenza domiciliare digitale post COVID-19, incentrato sui territori e sulle reti di assistenza socio-sanitaria di prossimità.</a:t>
            </a:r>
            <a:endParaRPr dirty="0">
              <a:solidFill>
                <a:schemeClr val="bg2"/>
              </a:solidFill>
              <a:latin typeface="+mj-lt"/>
            </a:endParaRPr>
          </a:p>
          <a:p>
            <a:pPr marL="285750" marR="0" lvl="0" indent="-2857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Char char="•"/>
            </a:pPr>
            <a:r>
              <a:rPr lang="it-IT" sz="1600" b="0" i="0" u="none" strike="noStrike" cap="none" dirty="0">
                <a:solidFill>
                  <a:schemeClr val="bg2"/>
                </a:solidFill>
                <a:latin typeface="+mj-lt"/>
                <a:ea typeface="Times New Roman"/>
                <a:cs typeface="Times New Roman"/>
                <a:sym typeface="Times New Roman"/>
              </a:rPr>
              <a:t>strumenti e servizi di telemedicina e </a:t>
            </a:r>
            <a:r>
              <a:rPr lang="it-IT" sz="1600" b="0" i="1" u="none" strike="noStrike" cap="none" dirty="0" err="1">
                <a:solidFill>
                  <a:schemeClr val="bg2"/>
                </a:solidFill>
                <a:latin typeface="+mj-lt"/>
                <a:ea typeface="Times New Roman"/>
                <a:cs typeface="Times New Roman"/>
                <a:sym typeface="Times New Roman"/>
              </a:rPr>
              <a:t>connected</a:t>
            </a:r>
            <a:r>
              <a:rPr lang="it-IT" sz="1600" b="0" i="1" u="none" strike="noStrike" cap="none" dirty="0">
                <a:solidFill>
                  <a:schemeClr val="bg2"/>
                </a:solidFill>
                <a:latin typeface="+mj-lt"/>
                <a:ea typeface="Times New Roman"/>
                <a:cs typeface="Times New Roman"/>
                <a:sym typeface="Times New Roman"/>
              </a:rPr>
              <a:t> care</a:t>
            </a:r>
            <a:r>
              <a:rPr lang="it-IT" sz="1600" b="0" i="0" u="none" strike="noStrike" cap="none" dirty="0">
                <a:solidFill>
                  <a:schemeClr val="bg2"/>
                </a:solidFill>
                <a:latin typeface="+mj-lt"/>
                <a:ea typeface="Times New Roman"/>
                <a:cs typeface="Times New Roman"/>
                <a:sym typeface="Times New Roman"/>
              </a:rPr>
              <a:t> a supporto dell’accessibilità alle cure per pazienti fragili e anziani nelle RSA e nelle case di </a:t>
            </a:r>
            <a:r>
              <a:rPr lang="it-IT" sz="1600" b="0" i="0" u="none" strike="noStrike" cap="none" dirty="0">
                <a:solidFill>
                  <a:schemeClr val="bg2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cura</a:t>
            </a:r>
            <a:endParaRPr dirty="0">
              <a:solidFill>
                <a:schemeClr val="bg2"/>
              </a:solidFill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8285;ge493a3362c_3_622">
            <a:extLst>
              <a:ext uri="{FF2B5EF4-FFF2-40B4-BE49-F238E27FC236}">
                <a16:creationId xmlns:a16="http://schemas.microsoft.com/office/drawing/2014/main" id="{83A224ED-DB89-4BEE-B1D8-F31726FAB6F3}"/>
              </a:ext>
            </a:extLst>
          </p:cNvPr>
          <p:cNvGrpSpPr/>
          <p:nvPr/>
        </p:nvGrpSpPr>
        <p:grpSpPr>
          <a:xfrm>
            <a:off x="-156216" y="0"/>
            <a:ext cx="12347883" cy="6858000"/>
            <a:chOff x="20298" y="0"/>
            <a:chExt cx="20083957" cy="11309350"/>
          </a:xfrm>
        </p:grpSpPr>
        <p:sp>
          <p:nvSpPr>
            <p:cNvPr id="3" name="Google Shape;8286;ge493a3362c_3_622">
              <a:extLst>
                <a:ext uri="{FF2B5EF4-FFF2-40B4-BE49-F238E27FC236}">
                  <a16:creationId xmlns:a16="http://schemas.microsoft.com/office/drawing/2014/main" id="{1CF017C7-7735-4456-BE26-607CC2AE310D}"/>
                </a:ext>
              </a:extLst>
            </p:cNvPr>
            <p:cNvSpPr/>
            <p:nvPr/>
          </p:nvSpPr>
          <p:spPr>
            <a:xfrm>
              <a:off x="274385" y="10470"/>
              <a:ext cx="14482954" cy="11298880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" name="Google Shape;8287;ge493a3362c_3_622">
              <a:extLst>
                <a:ext uri="{FF2B5EF4-FFF2-40B4-BE49-F238E27FC236}">
                  <a16:creationId xmlns:a16="http://schemas.microsoft.com/office/drawing/2014/main" id="{CD8F5264-9282-4885-BACC-FD65E3A802AB}"/>
                </a:ext>
              </a:extLst>
            </p:cNvPr>
            <p:cNvSpPr/>
            <p:nvPr/>
          </p:nvSpPr>
          <p:spPr>
            <a:xfrm>
              <a:off x="7350260" y="13754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8288;ge493a3362c_3_622">
              <a:extLst>
                <a:ext uri="{FF2B5EF4-FFF2-40B4-BE49-F238E27FC236}">
                  <a16:creationId xmlns:a16="http://schemas.microsoft.com/office/drawing/2014/main" id="{0368975C-2CB0-4170-A461-409CC282DE1C}"/>
                </a:ext>
              </a:extLst>
            </p:cNvPr>
            <p:cNvSpPr/>
            <p:nvPr/>
          </p:nvSpPr>
          <p:spPr>
            <a:xfrm>
              <a:off x="7502968" y="13754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8289;ge493a3362c_3_622">
              <a:extLst>
                <a:ext uri="{FF2B5EF4-FFF2-40B4-BE49-F238E27FC236}">
                  <a16:creationId xmlns:a16="http://schemas.microsoft.com/office/drawing/2014/main" id="{EB0D9A2D-2BB5-40BB-A2D9-C0C5461FDCAC}"/>
                </a:ext>
              </a:extLst>
            </p:cNvPr>
            <p:cNvSpPr/>
            <p:nvPr/>
          </p:nvSpPr>
          <p:spPr>
            <a:xfrm>
              <a:off x="7655676" y="13754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8290;ge493a3362c_3_622">
              <a:extLst>
                <a:ext uri="{FF2B5EF4-FFF2-40B4-BE49-F238E27FC236}">
                  <a16:creationId xmlns:a16="http://schemas.microsoft.com/office/drawing/2014/main" id="{FF993D8B-C7F8-47A5-BFEC-6413A4F70E77}"/>
                </a:ext>
              </a:extLst>
            </p:cNvPr>
            <p:cNvSpPr/>
            <p:nvPr/>
          </p:nvSpPr>
          <p:spPr>
            <a:xfrm>
              <a:off x="7808385" y="13754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8291;ge493a3362c_3_622">
              <a:extLst>
                <a:ext uri="{FF2B5EF4-FFF2-40B4-BE49-F238E27FC236}">
                  <a16:creationId xmlns:a16="http://schemas.microsoft.com/office/drawing/2014/main" id="{B0393953-91D9-46AF-9782-194D57ED1353}"/>
                </a:ext>
              </a:extLst>
            </p:cNvPr>
            <p:cNvSpPr/>
            <p:nvPr/>
          </p:nvSpPr>
          <p:spPr>
            <a:xfrm>
              <a:off x="7961093" y="13754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8292;ge493a3362c_3_622">
              <a:extLst>
                <a:ext uri="{FF2B5EF4-FFF2-40B4-BE49-F238E27FC236}">
                  <a16:creationId xmlns:a16="http://schemas.microsoft.com/office/drawing/2014/main" id="{291EEFF8-490D-45A8-862D-06B151E48C8F}"/>
                </a:ext>
              </a:extLst>
            </p:cNvPr>
            <p:cNvSpPr/>
            <p:nvPr/>
          </p:nvSpPr>
          <p:spPr>
            <a:xfrm>
              <a:off x="8113800" y="13754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" name="Google Shape;8293;ge493a3362c_3_622">
              <a:extLst>
                <a:ext uri="{FF2B5EF4-FFF2-40B4-BE49-F238E27FC236}">
                  <a16:creationId xmlns:a16="http://schemas.microsoft.com/office/drawing/2014/main" id="{E284D563-7FFE-436D-812F-6E521B320941}"/>
                </a:ext>
              </a:extLst>
            </p:cNvPr>
            <p:cNvSpPr/>
            <p:nvPr/>
          </p:nvSpPr>
          <p:spPr>
            <a:xfrm>
              <a:off x="5823184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" name="Google Shape;8294;ge493a3362c_3_622">
              <a:extLst>
                <a:ext uri="{FF2B5EF4-FFF2-40B4-BE49-F238E27FC236}">
                  <a16:creationId xmlns:a16="http://schemas.microsoft.com/office/drawing/2014/main" id="{CBBB984E-2062-48BB-89DF-8B81AEE5C182}"/>
                </a:ext>
              </a:extLst>
            </p:cNvPr>
            <p:cNvSpPr/>
            <p:nvPr/>
          </p:nvSpPr>
          <p:spPr>
            <a:xfrm>
              <a:off x="5975892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" name="Google Shape;8295;ge493a3362c_3_622">
              <a:extLst>
                <a:ext uri="{FF2B5EF4-FFF2-40B4-BE49-F238E27FC236}">
                  <a16:creationId xmlns:a16="http://schemas.microsoft.com/office/drawing/2014/main" id="{73AB69B1-0854-4097-AB12-7586137E9ECE}"/>
                </a:ext>
              </a:extLst>
            </p:cNvPr>
            <p:cNvSpPr/>
            <p:nvPr/>
          </p:nvSpPr>
          <p:spPr>
            <a:xfrm>
              <a:off x="7655676" y="290263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" name="Google Shape;8296;ge493a3362c_3_622">
              <a:extLst>
                <a:ext uri="{FF2B5EF4-FFF2-40B4-BE49-F238E27FC236}">
                  <a16:creationId xmlns:a16="http://schemas.microsoft.com/office/drawing/2014/main" id="{BDEED86B-A107-4014-856E-D5B23B710F05}"/>
                </a:ext>
              </a:extLst>
            </p:cNvPr>
            <p:cNvSpPr/>
            <p:nvPr/>
          </p:nvSpPr>
          <p:spPr>
            <a:xfrm>
              <a:off x="7808385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" name="Google Shape;8297;ge493a3362c_3_622">
              <a:extLst>
                <a:ext uri="{FF2B5EF4-FFF2-40B4-BE49-F238E27FC236}">
                  <a16:creationId xmlns:a16="http://schemas.microsoft.com/office/drawing/2014/main" id="{FA74B88C-9413-4909-A2D1-52C7727C9FE1}"/>
                </a:ext>
              </a:extLst>
            </p:cNvPr>
            <p:cNvSpPr/>
            <p:nvPr/>
          </p:nvSpPr>
          <p:spPr>
            <a:xfrm>
              <a:off x="7961093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8298;ge493a3362c_3_622">
              <a:extLst>
                <a:ext uri="{FF2B5EF4-FFF2-40B4-BE49-F238E27FC236}">
                  <a16:creationId xmlns:a16="http://schemas.microsoft.com/office/drawing/2014/main" id="{29E154D2-182B-4F33-A949-E7B91E11DE41}"/>
                </a:ext>
              </a:extLst>
            </p:cNvPr>
            <p:cNvSpPr/>
            <p:nvPr/>
          </p:nvSpPr>
          <p:spPr>
            <a:xfrm>
              <a:off x="8113800" y="290263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8299;ge493a3362c_3_622">
              <a:extLst>
                <a:ext uri="{FF2B5EF4-FFF2-40B4-BE49-F238E27FC236}">
                  <a16:creationId xmlns:a16="http://schemas.microsoft.com/office/drawing/2014/main" id="{6403AAE5-75A6-454B-BB31-8F4A8AF1A8F2}"/>
                </a:ext>
              </a:extLst>
            </p:cNvPr>
            <p:cNvSpPr/>
            <p:nvPr/>
          </p:nvSpPr>
          <p:spPr>
            <a:xfrm>
              <a:off x="8266509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8300;ge493a3362c_3_622">
              <a:extLst>
                <a:ext uri="{FF2B5EF4-FFF2-40B4-BE49-F238E27FC236}">
                  <a16:creationId xmlns:a16="http://schemas.microsoft.com/office/drawing/2014/main" id="{72109FBF-7B5B-44AB-825F-49D21461E0FB}"/>
                </a:ext>
              </a:extLst>
            </p:cNvPr>
            <p:cNvSpPr/>
            <p:nvPr/>
          </p:nvSpPr>
          <p:spPr>
            <a:xfrm>
              <a:off x="8419217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8301;ge493a3362c_3_622">
              <a:extLst>
                <a:ext uri="{FF2B5EF4-FFF2-40B4-BE49-F238E27FC236}">
                  <a16:creationId xmlns:a16="http://schemas.microsoft.com/office/drawing/2014/main" id="{4CA33D07-6460-40CF-A190-46D6090E8121}"/>
                </a:ext>
              </a:extLst>
            </p:cNvPr>
            <p:cNvSpPr/>
            <p:nvPr/>
          </p:nvSpPr>
          <p:spPr>
            <a:xfrm>
              <a:off x="5823184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8302;ge493a3362c_3_622">
              <a:extLst>
                <a:ext uri="{FF2B5EF4-FFF2-40B4-BE49-F238E27FC236}">
                  <a16:creationId xmlns:a16="http://schemas.microsoft.com/office/drawing/2014/main" id="{7B09A390-F3CB-4611-9EE4-E5A68A5D3B00}"/>
                </a:ext>
              </a:extLst>
            </p:cNvPr>
            <p:cNvSpPr/>
            <p:nvPr/>
          </p:nvSpPr>
          <p:spPr>
            <a:xfrm>
              <a:off x="5975892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8303;ge493a3362c_3_622">
              <a:extLst>
                <a:ext uri="{FF2B5EF4-FFF2-40B4-BE49-F238E27FC236}">
                  <a16:creationId xmlns:a16="http://schemas.microsoft.com/office/drawing/2014/main" id="{0F616F85-28EB-418E-97CC-028395F3D169}"/>
                </a:ext>
              </a:extLst>
            </p:cNvPr>
            <p:cNvSpPr/>
            <p:nvPr/>
          </p:nvSpPr>
          <p:spPr>
            <a:xfrm>
              <a:off x="6128600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8304;ge493a3362c_3_622">
              <a:extLst>
                <a:ext uri="{FF2B5EF4-FFF2-40B4-BE49-F238E27FC236}">
                  <a16:creationId xmlns:a16="http://schemas.microsoft.com/office/drawing/2014/main" id="{A6AF9BFF-0B47-463C-BF5F-E4F5BDA42AC2}"/>
                </a:ext>
              </a:extLst>
            </p:cNvPr>
            <p:cNvSpPr/>
            <p:nvPr/>
          </p:nvSpPr>
          <p:spPr>
            <a:xfrm>
              <a:off x="6281308" y="44296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8305;ge493a3362c_3_622">
              <a:extLst>
                <a:ext uri="{FF2B5EF4-FFF2-40B4-BE49-F238E27FC236}">
                  <a16:creationId xmlns:a16="http://schemas.microsoft.com/office/drawing/2014/main" id="{8EFEF80D-C913-45CF-9E40-10B4FBAB4464}"/>
                </a:ext>
              </a:extLst>
            </p:cNvPr>
            <p:cNvSpPr/>
            <p:nvPr/>
          </p:nvSpPr>
          <p:spPr>
            <a:xfrm>
              <a:off x="6434016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8306;ge493a3362c_3_622">
              <a:extLst>
                <a:ext uri="{FF2B5EF4-FFF2-40B4-BE49-F238E27FC236}">
                  <a16:creationId xmlns:a16="http://schemas.microsoft.com/office/drawing/2014/main" id="{6D70155C-9E2E-4919-B4A6-36B8D7959A8D}"/>
                </a:ext>
              </a:extLst>
            </p:cNvPr>
            <p:cNvSpPr/>
            <p:nvPr/>
          </p:nvSpPr>
          <p:spPr>
            <a:xfrm>
              <a:off x="7808385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8307;ge493a3362c_3_622">
              <a:extLst>
                <a:ext uri="{FF2B5EF4-FFF2-40B4-BE49-F238E27FC236}">
                  <a16:creationId xmlns:a16="http://schemas.microsoft.com/office/drawing/2014/main" id="{84F2BD69-0CEA-4DE0-B599-17278CD1D218}"/>
                </a:ext>
              </a:extLst>
            </p:cNvPr>
            <p:cNvSpPr/>
            <p:nvPr/>
          </p:nvSpPr>
          <p:spPr>
            <a:xfrm>
              <a:off x="7961093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8308;ge493a3362c_3_622">
              <a:extLst>
                <a:ext uri="{FF2B5EF4-FFF2-40B4-BE49-F238E27FC236}">
                  <a16:creationId xmlns:a16="http://schemas.microsoft.com/office/drawing/2014/main" id="{34C021FA-FE5F-4234-AAE5-117C37F09C33}"/>
                </a:ext>
              </a:extLst>
            </p:cNvPr>
            <p:cNvSpPr/>
            <p:nvPr/>
          </p:nvSpPr>
          <p:spPr>
            <a:xfrm>
              <a:off x="8113800" y="44296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8309;ge493a3362c_3_622">
              <a:extLst>
                <a:ext uri="{FF2B5EF4-FFF2-40B4-BE49-F238E27FC236}">
                  <a16:creationId xmlns:a16="http://schemas.microsoft.com/office/drawing/2014/main" id="{7FFC727E-5C52-47D4-8C78-E97499B3AF48}"/>
                </a:ext>
              </a:extLst>
            </p:cNvPr>
            <p:cNvSpPr/>
            <p:nvPr/>
          </p:nvSpPr>
          <p:spPr>
            <a:xfrm>
              <a:off x="8266509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8310;ge493a3362c_3_622">
              <a:extLst>
                <a:ext uri="{FF2B5EF4-FFF2-40B4-BE49-F238E27FC236}">
                  <a16:creationId xmlns:a16="http://schemas.microsoft.com/office/drawing/2014/main" id="{FF141028-8C00-4F80-A0D2-637E82B40C8E}"/>
                </a:ext>
              </a:extLst>
            </p:cNvPr>
            <p:cNvSpPr/>
            <p:nvPr/>
          </p:nvSpPr>
          <p:spPr>
            <a:xfrm>
              <a:off x="8419217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" name="Google Shape;8311;ge493a3362c_3_622">
              <a:extLst>
                <a:ext uri="{FF2B5EF4-FFF2-40B4-BE49-F238E27FC236}">
                  <a16:creationId xmlns:a16="http://schemas.microsoft.com/office/drawing/2014/main" id="{EBF40B53-C11C-467A-B443-036265208F9C}"/>
                </a:ext>
              </a:extLst>
            </p:cNvPr>
            <p:cNvSpPr/>
            <p:nvPr/>
          </p:nvSpPr>
          <p:spPr>
            <a:xfrm>
              <a:off x="8571926" y="44296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" name="Google Shape;8312;ge493a3362c_3_622">
              <a:extLst>
                <a:ext uri="{FF2B5EF4-FFF2-40B4-BE49-F238E27FC236}">
                  <a16:creationId xmlns:a16="http://schemas.microsoft.com/office/drawing/2014/main" id="{5913D9A3-C470-4FFC-96A6-81ABAB72C86C}"/>
                </a:ext>
              </a:extLst>
            </p:cNvPr>
            <p:cNvSpPr/>
            <p:nvPr/>
          </p:nvSpPr>
          <p:spPr>
            <a:xfrm>
              <a:off x="5823184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8313;ge493a3362c_3_622">
              <a:extLst>
                <a:ext uri="{FF2B5EF4-FFF2-40B4-BE49-F238E27FC236}">
                  <a16:creationId xmlns:a16="http://schemas.microsoft.com/office/drawing/2014/main" id="{C0988488-C5EB-4308-AD88-F2F6F9348AD0}"/>
                </a:ext>
              </a:extLst>
            </p:cNvPr>
            <p:cNvSpPr/>
            <p:nvPr/>
          </p:nvSpPr>
          <p:spPr>
            <a:xfrm>
              <a:off x="5975892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8314;ge493a3362c_3_622">
              <a:extLst>
                <a:ext uri="{FF2B5EF4-FFF2-40B4-BE49-F238E27FC236}">
                  <a16:creationId xmlns:a16="http://schemas.microsoft.com/office/drawing/2014/main" id="{3BA1A687-280E-4E05-87C3-E65A53E3E544}"/>
                </a:ext>
              </a:extLst>
            </p:cNvPr>
            <p:cNvSpPr/>
            <p:nvPr/>
          </p:nvSpPr>
          <p:spPr>
            <a:xfrm>
              <a:off x="6128600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8315;ge493a3362c_3_622">
              <a:extLst>
                <a:ext uri="{FF2B5EF4-FFF2-40B4-BE49-F238E27FC236}">
                  <a16:creationId xmlns:a16="http://schemas.microsoft.com/office/drawing/2014/main" id="{7DF31639-BB03-4F7E-9CEA-093F8A821E7D}"/>
                </a:ext>
              </a:extLst>
            </p:cNvPr>
            <p:cNvSpPr/>
            <p:nvPr/>
          </p:nvSpPr>
          <p:spPr>
            <a:xfrm>
              <a:off x="6281308" y="595678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" name="Google Shape;8316;ge493a3362c_3_622">
              <a:extLst>
                <a:ext uri="{FF2B5EF4-FFF2-40B4-BE49-F238E27FC236}">
                  <a16:creationId xmlns:a16="http://schemas.microsoft.com/office/drawing/2014/main" id="{8B3D4FAF-DCD1-45F9-B3DC-AD5F70DF09EE}"/>
                </a:ext>
              </a:extLst>
            </p:cNvPr>
            <p:cNvSpPr/>
            <p:nvPr/>
          </p:nvSpPr>
          <p:spPr>
            <a:xfrm>
              <a:off x="6434016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" name="Google Shape;8317;ge493a3362c_3_622">
              <a:extLst>
                <a:ext uri="{FF2B5EF4-FFF2-40B4-BE49-F238E27FC236}">
                  <a16:creationId xmlns:a16="http://schemas.microsoft.com/office/drawing/2014/main" id="{42441471-9202-4D62-A689-519857A63C0F}"/>
                </a:ext>
              </a:extLst>
            </p:cNvPr>
            <p:cNvSpPr/>
            <p:nvPr/>
          </p:nvSpPr>
          <p:spPr>
            <a:xfrm>
              <a:off x="6586725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" name="Google Shape;8318;ge493a3362c_3_622">
              <a:extLst>
                <a:ext uri="{FF2B5EF4-FFF2-40B4-BE49-F238E27FC236}">
                  <a16:creationId xmlns:a16="http://schemas.microsoft.com/office/drawing/2014/main" id="{74AE4E58-99EF-42E6-9F44-2C1E5A1B2744}"/>
                </a:ext>
              </a:extLst>
            </p:cNvPr>
            <p:cNvSpPr/>
            <p:nvPr/>
          </p:nvSpPr>
          <p:spPr>
            <a:xfrm>
              <a:off x="6739433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8319;ge493a3362c_3_622">
              <a:extLst>
                <a:ext uri="{FF2B5EF4-FFF2-40B4-BE49-F238E27FC236}">
                  <a16:creationId xmlns:a16="http://schemas.microsoft.com/office/drawing/2014/main" id="{12947B98-1F03-4DA5-8A0C-77725FD3F0B0}"/>
                </a:ext>
              </a:extLst>
            </p:cNvPr>
            <p:cNvSpPr/>
            <p:nvPr/>
          </p:nvSpPr>
          <p:spPr>
            <a:xfrm>
              <a:off x="8113800" y="595678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" name="Google Shape;8320;ge493a3362c_3_622">
              <a:extLst>
                <a:ext uri="{FF2B5EF4-FFF2-40B4-BE49-F238E27FC236}">
                  <a16:creationId xmlns:a16="http://schemas.microsoft.com/office/drawing/2014/main" id="{B9CA50CB-2990-4FAC-AFD9-07FE13689F20}"/>
                </a:ext>
              </a:extLst>
            </p:cNvPr>
            <p:cNvSpPr/>
            <p:nvPr/>
          </p:nvSpPr>
          <p:spPr>
            <a:xfrm>
              <a:off x="8266509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" name="Google Shape;8321;ge493a3362c_3_622">
              <a:extLst>
                <a:ext uri="{FF2B5EF4-FFF2-40B4-BE49-F238E27FC236}">
                  <a16:creationId xmlns:a16="http://schemas.microsoft.com/office/drawing/2014/main" id="{B55666E1-3D51-44E2-BC87-258C9561870B}"/>
                </a:ext>
              </a:extLst>
            </p:cNvPr>
            <p:cNvSpPr/>
            <p:nvPr/>
          </p:nvSpPr>
          <p:spPr>
            <a:xfrm>
              <a:off x="8419217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8322;ge493a3362c_3_622">
              <a:extLst>
                <a:ext uri="{FF2B5EF4-FFF2-40B4-BE49-F238E27FC236}">
                  <a16:creationId xmlns:a16="http://schemas.microsoft.com/office/drawing/2014/main" id="{D1089E81-CAC6-4B02-9CFB-5060E9AA43DF}"/>
                </a:ext>
              </a:extLst>
            </p:cNvPr>
            <p:cNvSpPr/>
            <p:nvPr/>
          </p:nvSpPr>
          <p:spPr>
            <a:xfrm>
              <a:off x="8571926" y="595678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" name="Google Shape;8323;ge493a3362c_3_622">
              <a:extLst>
                <a:ext uri="{FF2B5EF4-FFF2-40B4-BE49-F238E27FC236}">
                  <a16:creationId xmlns:a16="http://schemas.microsoft.com/office/drawing/2014/main" id="{AAE43C02-FA36-4C3C-9E4B-03B5B79FB109}"/>
                </a:ext>
              </a:extLst>
            </p:cNvPr>
            <p:cNvSpPr/>
            <p:nvPr/>
          </p:nvSpPr>
          <p:spPr>
            <a:xfrm>
              <a:off x="8724628" y="595678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" name="Google Shape;8324;ge493a3362c_3_622">
              <a:extLst>
                <a:ext uri="{FF2B5EF4-FFF2-40B4-BE49-F238E27FC236}">
                  <a16:creationId xmlns:a16="http://schemas.microsoft.com/office/drawing/2014/main" id="{A868A3E5-A5E9-4FC2-B5ED-862BC9DF1FAB}"/>
                </a:ext>
              </a:extLst>
            </p:cNvPr>
            <p:cNvSpPr/>
            <p:nvPr/>
          </p:nvSpPr>
          <p:spPr>
            <a:xfrm>
              <a:off x="5975892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8325;ge493a3362c_3_622">
              <a:extLst>
                <a:ext uri="{FF2B5EF4-FFF2-40B4-BE49-F238E27FC236}">
                  <a16:creationId xmlns:a16="http://schemas.microsoft.com/office/drawing/2014/main" id="{F333236C-238F-4494-95C6-07373E709218}"/>
                </a:ext>
              </a:extLst>
            </p:cNvPr>
            <p:cNvSpPr/>
            <p:nvPr/>
          </p:nvSpPr>
          <p:spPr>
            <a:xfrm>
              <a:off x="6128600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8326;ge493a3362c_3_622">
              <a:extLst>
                <a:ext uri="{FF2B5EF4-FFF2-40B4-BE49-F238E27FC236}">
                  <a16:creationId xmlns:a16="http://schemas.microsoft.com/office/drawing/2014/main" id="{1BD7A6F8-874B-43E7-B6F0-5B976BF1EB49}"/>
                </a:ext>
              </a:extLst>
            </p:cNvPr>
            <p:cNvSpPr/>
            <p:nvPr/>
          </p:nvSpPr>
          <p:spPr>
            <a:xfrm>
              <a:off x="6281308" y="74837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8327;ge493a3362c_3_622">
              <a:extLst>
                <a:ext uri="{FF2B5EF4-FFF2-40B4-BE49-F238E27FC236}">
                  <a16:creationId xmlns:a16="http://schemas.microsoft.com/office/drawing/2014/main" id="{09F1EC40-7FCF-4958-9CA6-67B9BCEFA64F}"/>
                </a:ext>
              </a:extLst>
            </p:cNvPr>
            <p:cNvSpPr/>
            <p:nvPr/>
          </p:nvSpPr>
          <p:spPr>
            <a:xfrm>
              <a:off x="6434016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8328;ge493a3362c_3_622">
              <a:extLst>
                <a:ext uri="{FF2B5EF4-FFF2-40B4-BE49-F238E27FC236}">
                  <a16:creationId xmlns:a16="http://schemas.microsoft.com/office/drawing/2014/main" id="{F94D9CE5-32DB-46B9-87A9-076352FBF18C}"/>
                </a:ext>
              </a:extLst>
            </p:cNvPr>
            <p:cNvSpPr/>
            <p:nvPr/>
          </p:nvSpPr>
          <p:spPr>
            <a:xfrm>
              <a:off x="6586725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8329;ge493a3362c_3_622">
              <a:extLst>
                <a:ext uri="{FF2B5EF4-FFF2-40B4-BE49-F238E27FC236}">
                  <a16:creationId xmlns:a16="http://schemas.microsoft.com/office/drawing/2014/main" id="{250EFB09-05DE-4B9D-8C69-17F095B31EB9}"/>
                </a:ext>
              </a:extLst>
            </p:cNvPr>
            <p:cNvSpPr/>
            <p:nvPr/>
          </p:nvSpPr>
          <p:spPr>
            <a:xfrm>
              <a:off x="6739433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8330;ge493a3362c_3_622">
              <a:extLst>
                <a:ext uri="{FF2B5EF4-FFF2-40B4-BE49-F238E27FC236}">
                  <a16:creationId xmlns:a16="http://schemas.microsoft.com/office/drawing/2014/main" id="{99777738-89E4-4B07-9B6B-6195C48BBF61}"/>
                </a:ext>
              </a:extLst>
            </p:cNvPr>
            <p:cNvSpPr/>
            <p:nvPr/>
          </p:nvSpPr>
          <p:spPr>
            <a:xfrm>
              <a:off x="6892140" y="74837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8331;ge493a3362c_3_622">
              <a:extLst>
                <a:ext uri="{FF2B5EF4-FFF2-40B4-BE49-F238E27FC236}">
                  <a16:creationId xmlns:a16="http://schemas.microsoft.com/office/drawing/2014/main" id="{4EBE2809-E848-4289-B7CC-CDC9ECE11D40}"/>
                </a:ext>
              </a:extLst>
            </p:cNvPr>
            <p:cNvSpPr/>
            <p:nvPr/>
          </p:nvSpPr>
          <p:spPr>
            <a:xfrm>
              <a:off x="7044849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8332;ge493a3362c_3_622">
              <a:extLst>
                <a:ext uri="{FF2B5EF4-FFF2-40B4-BE49-F238E27FC236}">
                  <a16:creationId xmlns:a16="http://schemas.microsoft.com/office/drawing/2014/main" id="{4C97891E-4DC0-44FD-A2F9-3C751451F635}"/>
                </a:ext>
              </a:extLst>
            </p:cNvPr>
            <p:cNvSpPr/>
            <p:nvPr/>
          </p:nvSpPr>
          <p:spPr>
            <a:xfrm>
              <a:off x="8266509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8333;ge493a3362c_3_622">
              <a:extLst>
                <a:ext uri="{FF2B5EF4-FFF2-40B4-BE49-F238E27FC236}">
                  <a16:creationId xmlns:a16="http://schemas.microsoft.com/office/drawing/2014/main" id="{1C8E128D-185F-4560-B04E-74FF0DAB170D}"/>
                </a:ext>
              </a:extLst>
            </p:cNvPr>
            <p:cNvSpPr/>
            <p:nvPr/>
          </p:nvSpPr>
          <p:spPr>
            <a:xfrm>
              <a:off x="8419217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8334;ge493a3362c_3_622">
              <a:extLst>
                <a:ext uri="{FF2B5EF4-FFF2-40B4-BE49-F238E27FC236}">
                  <a16:creationId xmlns:a16="http://schemas.microsoft.com/office/drawing/2014/main" id="{FD9F663D-781E-4367-A561-E314086BC145}"/>
                </a:ext>
              </a:extLst>
            </p:cNvPr>
            <p:cNvSpPr/>
            <p:nvPr/>
          </p:nvSpPr>
          <p:spPr>
            <a:xfrm>
              <a:off x="8571926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" name="Google Shape;8335;ge493a3362c_3_622">
              <a:extLst>
                <a:ext uri="{FF2B5EF4-FFF2-40B4-BE49-F238E27FC236}">
                  <a16:creationId xmlns:a16="http://schemas.microsoft.com/office/drawing/2014/main" id="{ACCA00B6-C3EA-4B2A-AE37-B4EA20E0240C}"/>
                </a:ext>
              </a:extLst>
            </p:cNvPr>
            <p:cNvSpPr/>
            <p:nvPr/>
          </p:nvSpPr>
          <p:spPr>
            <a:xfrm>
              <a:off x="8724628" y="74837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8336;ge493a3362c_3_622">
              <a:extLst>
                <a:ext uri="{FF2B5EF4-FFF2-40B4-BE49-F238E27FC236}">
                  <a16:creationId xmlns:a16="http://schemas.microsoft.com/office/drawing/2014/main" id="{B6A5B427-D320-42E1-87A1-754293E2C38C}"/>
                </a:ext>
              </a:extLst>
            </p:cNvPr>
            <p:cNvSpPr/>
            <p:nvPr/>
          </p:nvSpPr>
          <p:spPr>
            <a:xfrm>
              <a:off x="8877337" y="74837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8337;ge493a3362c_3_622">
              <a:extLst>
                <a:ext uri="{FF2B5EF4-FFF2-40B4-BE49-F238E27FC236}">
                  <a16:creationId xmlns:a16="http://schemas.microsoft.com/office/drawing/2014/main" id="{121F6B1C-BF27-4A7A-ACD0-116801F93724}"/>
                </a:ext>
              </a:extLst>
            </p:cNvPr>
            <p:cNvSpPr/>
            <p:nvPr/>
          </p:nvSpPr>
          <p:spPr>
            <a:xfrm>
              <a:off x="3074447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8338;ge493a3362c_3_622">
              <a:extLst>
                <a:ext uri="{FF2B5EF4-FFF2-40B4-BE49-F238E27FC236}">
                  <a16:creationId xmlns:a16="http://schemas.microsoft.com/office/drawing/2014/main" id="{0CDDB40C-2501-4D08-A0C5-9A73FBA7141E}"/>
                </a:ext>
              </a:extLst>
            </p:cNvPr>
            <p:cNvSpPr/>
            <p:nvPr/>
          </p:nvSpPr>
          <p:spPr>
            <a:xfrm>
              <a:off x="3227155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" name="Google Shape;8339;ge493a3362c_3_622">
              <a:extLst>
                <a:ext uri="{FF2B5EF4-FFF2-40B4-BE49-F238E27FC236}">
                  <a16:creationId xmlns:a16="http://schemas.microsoft.com/office/drawing/2014/main" id="{56662E91-EB09-4B91-BD43-BC0B666BB8FC}"/>
                </a:ext>
              </a:extLst>
            </p:cNvPr>
            <p:cNvSpPr/>
            <p:nvPr/>
          </p:nvSpPr>
          <p:spPr>
            <a:xfrm>
              <a:off x="3379863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" name="Google Shape;8340;ge493a3362c_3_622">
              <a:extLst>
                <a:ext uri="{FF2B5EF4-FFF2-40B4-BE49-F238E27FC236}">
                  <a16:creationId xmlns:a16="http://schemas.microsoft.com/office/drawing/2014/main" id="{5ACA2751-7E79-4A36-92DA-DB0F4A3BA9B3}"/>
                </a:ext>
              </a:extLst>
            </p:cNvPr>
            <p:cNvSpPr/>
            <p:nvPr/>
          </p:nvSpPr>
          <p:spPr>
            <a:xfrm>
              <a:off x="3532571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8341;ge493a3362c_3_622">
              <a:extLst>
                <a:ext uri="{FF2B5EF4-FFF2-40B4-BE49-F238E27FC236}">
                  <a16:creationId xmlns:a16="http://schemas.microsoft.com/office/drawing/2014/main" id="{EFDDC0F1-5754-45EE-A122-3875C4701C44}"/>
                </a:ext>
              </a:extLst>
            </p:cNvPr>
            <p:cNvSpPr/>
            <p:nvPr/>
          </p:nvSpPr>
          <p:spPr>
            <a:xfrm>
              <a:off x="3685280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" name="Google Shape;8342;ge493a3362c_3_622">
              <a:extLst>
                <a:ext uri="{FF2B5EF4-FFF2-40B4-BE49-F238E27FC236}">
                  <a16:creationId xmlns:a16="http://schemas.microsoft.com/office/drawing/2014/main" id="{2A6510D6-311F-4B54-9B38-262D49FB9580}"/>
                </a:ext>
              </a:extLst>
            </p:cNvPr>
            <p:cNvSpPr/>
            <p:nvPr/>
          </p:nvSpPr>
          <p:spPr>
            <a:xfrm>
              <a:off x="3837987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" name="Google Shape;8343;ge493a3362c_3_622">
              <a:extLst>
                <a:ext uri="{FF2B5EF4-FFF2-40B4-BE49-F238E27FC236}">
                  <a16:creationId xmlns:a16="http://schemas.microsoft.com/office/drawing/2014/main" id="{CF959075-2762-489D-9324-D9DF9BAD5F52}"/>
                </a:ext>
              </a:extLst>
            </p:cNvPr>
            <p:cNvSpPr/>
            <p:nvPr/>
          </p:nvSpPr>
          <p:spPr>
            <a:xfrm>
              <a:off x="3990696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8344;ge493a3362c_3_622">
              <a:extLst>
                <a:ext uri="{FF2B5EF4-FFF2-40B4-BE49-F238E27FC236}">
                  <a16:creationId xmlns:a16="http://schemas.microsoft.com/office/drawing/2014/main" id="{2BF45D27-D25C-425A-9F66-DF002A7E05C7}"/>
                </a:ext>
              </a:extLst>
            </p:cNvPr>
            <p:cNvSpPr/>
            <p:nvPr/>
          </p:nvSpPr>
          <p:spPr>
            <a:xfrm>
              <a:off x="4143404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" name="Google Shape;8345;ge493a3362c_3_622">
              <a:extLst>
                <a:ext uri="{FF2B5EF4-FFF2-40B4-BE49-F238E27FC236}">
                  <a16:creationId xmlns:a16="http://schemas.microsoft.com/office/drawing/2014/main" id="{9643A9A0-603C-42A4-8FCE-971690135477}"/>
                </a:ext>
              </a:extLst>
            </p:cNvPr>
            <p:cNvSpPr/>
            <p:nvPr/>
          </p:nvSpPr>
          <p:spPr>
            <a:xfrm>
              <a:off x="4296113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" name="Google Shape;8346;ge493a3362c_3_622">
              <a:extLst>
                <a:ext uri="{FF2B5EF4-FFF2-40B4-BE49-F238E27FC236}">
                  <a16:creationId xmlns:a16="http://schemas.microsoft.com/office/drawing/2014/main" id="{DE637FBD-5A86-4CAB-AC59-7B37A4312098}"/>
                </a:ext>
              </a:extLst>
            </p:cNvPr>
            <p:cNvSpPr/>
            <p:nvPr/>
          </p:nvSpPr>
          <p:spPr>
            <a:xfrm>
              <a:off x="6281308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8347;ge493a3362c_3_622">
              <a:extLst>
                <a:ext uri="{FF2B5EF4-FFF2-40B4-BE49-F238E27FC236}">
                  <a16:creationId xmlns:a16="http://schemas.microsoft.com/office/drawing/2014/main" id="{04F00EE1-9B0C-46C8-A05C-0C07D57AC202}"/>
                </a:ext>
              </a:extLst>
            </p:cNvPr>
            <p:cNvSpPr/>
            <p:nvPr/>
          </p:nvSpPr>
          <p:spPr>
            <a:xfrm>
              <a:off x="6434016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" name="Google Shape;8348;ge493a3362c_3_622">
              <a:extLst>
                <a:ext uri="{FF2B5EF4-FFF2-40B4-BE49-F238E27FC236}">
                  <a16:creationId xmlns:a16="http://schemas.microsoft.com/office/drawing/2014/main" id="{C929E2D0-4B38-4BB7-A063-007B8C3BA0E7}"/>
                </a:ext>
              </a:extLst>
            </p:cNvPr>
            <p:cNvSpPr/>
            <p:nvPr/>
          </p:nvSpPr>
          <p:spPr>
            <a:xfrm>
              <a:off x="6586725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" name="Google Shape;8349;ge493a3362c_3_622">
              <a:extLst>
                <a:ext uri="{FF2B5EF4-FFF2-40B4-BE49-F238E27FC236}">
                  <a16:creationId xmlns:a16="http://schemas.microsoft.com/office/drawing/2014/main" id="{4866036D-826A-4ACC-8584-274FA9D67211}"/>
                </a:ext>
              </a:extLst>
            </p:cNvPr>
            <p:cNvSpPr/>
            <p:nvPr/>
          </p:nvSpPr>
          <p:spPr>
            <a:xfrm>
              <a:off x="6739433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8350;ge493a3362c_3_622">
              <a:extLst>
                <a:ext uri="{FF2B5EF4-FFF2-40B4-BE49-F238E27FC236}">
                  <a16:creationId xmlns:a16="http://schemas.microsoft.com/office/drawing/2014/main" id="{7C28F59B-D145-40E6-B55F-9A3A550DFC25}"/>
                </a:ext>
              </a:extLst>
            </p:cNvPr>
            <p:cNvSpPr/>
            <p:nvPr/>
          </p:nvSpPr>
          <p:spPr>
            <a:xfrm>
              <a:off x="6892140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" name="Google Shape;8351;ge493a3362c_3_622">
              <a:extLst>
                <a:ext uri="{FF2B5EF4-FFF2-40B4-BE49-F238E27FC236}">
                  <a16:creationId xmlns:a16="http://schemas.microsoft.com/office/drawing/2014/main" id="{A160184A-E620-4BC7-A3C9-94B99205DFEC}"/>
                </a:ext>
              </a:extLst>
            </p:cNvPr>
            <p:cNvSpPr/>
            <p:nvPr/>
          </p:nvSpPr>
          <p:spPr>
            <a:xfrm>
              <a:off x="7044849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8352;ge493a3362c_3_622">
              <a:extLst>
                <a:ext uri="{FF2B5EF4-FFF2-40B4-BE49-F238E27FC236}">
                  <a16:creationId xmlns:a16="http://schemas.microsoft.com/office/drawing/2014/main" id="{041492FC-12B6-4805-B289-C6DE263444F8}"/>
                </a:ext>
              </a:extLst>
            </p:cNvPr>
            <p:cNvSpPr/>
            <p:nvPr/>
          </p:nvSpPr>
          <p:spPr>
            <a:xfrm>
              <a:off x="7197557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8353;ge493a3362c_3_622">
              <a:extLst>
                <a:ext uri="{FF2B5EF4-FFF2-40B4-BE49-F238E27FC236}">
                  <a16:creationId xmlns:a16="http://schemas.microsoft.com/office/drawing/2014/main" id="{99CD8416-8C5E-4CB3-9906-19E26CFFDFBF}"/>
                </a:ext>
              </a:extLst>
            </p:cNvPr>
            <p:cNvSpPr/>
            <p:nvPr/>
          </p:nvSpPr>
          <p:spPr>
            <a:xfrm>
              <a:off x="8419217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" name="Google Shape;8354;ge493a3362c_3_622">
              <a:extLst>
                <a:ext uri="{FF2B5EF4-FFF2-40B4-BE49-F238E27FC236}">
                  <a16:creationId xmlns:a16="http://schemas.microsoft.com/office/drawing/2014/main" id="{6B2DDAF3-805E-42D9-B309-84552FFA6226}"/>
                </a:ext>
              </a:extLst>
            </p:cNvPr>
            <p:cNvSpPr/>
            <p:nvPr/>
          </p:nvSpPr>
          <p:spPr>
            <a:xfrm>
              <a:off x="8571926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Google Shape;8355;ge493a3362c_3_622">
              <a:extLst>
                <a:ext uri="{FF2B5EF4-FFF2-40B4-BE49-F238E27FC236}">
                  <a16:creationId xmlns:a16="http://schemas.microsoft.com/office/drawing/2014/main" id="{2FE3DE7F-2D4F-401C-AC0D-1E611FB94125}"/>
                </a:ext>
              </a:extLst>
            </p:cNvPr>
            <p:cNvSpPr/>
            <p:nvPr/>
          </p:nvSpPr>
          <p:spPr>
            <a:xfrm>
              <a:off x="8724628" y="90108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8356;ge493a3362c_3_622">
              <a:extLst>
                <a:ext uri="{FF2B5EF4-FFF2-40B4-BE49-F238E27FC236}">
                  <a16:creationId xmlns:a16="http://schemas.microsoft.com/office/drawing/2014/main" id="{EA93224A-7A73-422A-8F8A-DCC5BD6E49AF}"/>
                </a:ext>
              </a:extLst>
            </p:cNvPr>
            <p:cNvSpPr/>
            <p:nvPr/>
          </p:nvSpPr>
          <p:spPr>
            <a:xfrm>
              <a:off x="8877337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8357;ge493a3362c_3_622">
              <a:extLst>
                <a:ext uri="{FF2B5EF4-FFF2-40B4-BE49-F238E27FC236}">
                  <a16:creationId xmlns:a16="http://schemas.microsoft.com/office/drawing/2014/main" id="{DC0A48C2-5ABD-4520-BB7E-24CCD70EB50C}"/>
                </a:ext>
              </a:extLst>
            </p:cNvPr>
            <p:cNvSpPr/>
            <p:nvPr/>
          </p:nvSpPr>
          <p:spPr>
            <a:xfrm>
              <a:off x="9030050" y="90108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" name="Google Shape;8358;ge493a3362c_3_622">
              <a:extLst>
                <a:ext uri="{FF2B5EF4-FFF2-40B4-BE49-F238E27FC236}">
                  <a16:creationId xmlns:a16="http://schemas.microsoft.com/office/drawing/2014/main" id="{7994C330-6796-4400-8BFE-C6AFB25B6612}"/>
                </a:ext>
              </a:extLst>
            </p:cNvPr>
            <p:cNvSpPr/>
            <p:nvPr/>
          </p:nvSpPr>
          <p:spPr>
            <a:xfrm>
              <a:off x="2463620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" name="Google Shape;8359;ge493a3362c_3_622">
              <a:extLst>
                <a:ext uri="{FF2B5EF4-FFF2-40B4-BE49-F238E27FC236}">
                  <a16:creationId xmlns:a16="http://schemas.microsoft.com/office/drawing/2014/main" id="{ACC6FF32-7FF7-42DB-A82C-7623A6C00301}"/>
                </a:ext>
              </a:extLst>
            </p:cNvPr>
            <p:cNvSpPr/>
            <p:nvPr/>
          </p:nvSpPr>
          <p:spPr>
            <a:xfrm>
              <a:off x="2616327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8360;ge493a3362c_3_622">
              <a:extLst>
                <a:ext uri="{FF2B5EF4-FFF2-40B4-BE49-F238E27FC236}">
                  <a16:creationId xmlns:a16="http://schemas.microsoft.com/office/drawing/2014/main" id="{EEFF618D-8DEB-48B7-9D84-BF075F34044A}"/>
                </a:ext>
              </a:extLst>
            </p:cNvPr>
            <p:cNvSpPr/>
            <p:nvPr/>
          </p:nvSpPr>
          <p:spPr>
            <a:xfrm>
              <a:off x="2769036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8361;ge493a3362c_3_622">
              <a:extLst>
                <a:ext uri="{FF2B5EF4-FFF2-40B4-BE49-F238E27FC236}">
                  <a16:creationId xmlns:a16="http://schemas.microsoft.com/office/drawing/2014/main" id="{49E5E7D7-9BA8-4E19-9920-BFB76139DD5C}"/>
                </a:ext>
              </a:extLst>
            </p:cNvPr>
            <p:cNvSpPr/>
            <p:nvPr/>
          </p:nvSpPr>
          <p:spPr>
            <a:xfrm>
              <a:off x="2921744" y="1053795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" name="Google Shape;8362;ge493a3362c_3_622">
              <a:extLst>
                <a:ext uri="{FF2B5EF4-FFF2-40B4-BE49-F238E27FC236}">
                  <a16:creationId xmlns:a16="http://schemas.microsoft.com/office/drawing/2014/main" id="{F1E8A80C-5F3C-4AEF-95F8-67A97FE057D5}"/>
                </a:ext>
              </a:extLst>
            </p:cNvPr>
            <p:cNvSpPr/>
            <p:nvPr/>
          </p:nvSpPr>
          <p:spPr>
            <a:xfrm>
              <a:off x="3074447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" name="Google Shape;8363;ge493a3362c_3_622">
              <a:extLst>
                <a:ext uri="{FF2B5EF4-FFF2-40B4-BE49-F238E27FC236}">
                  <a16:creationId xmlns:a16="http://schemas.microsoft.com/office/drawing/2014/main" id="{2D296BE1-2EC6-42DD-B647-75E5322EA2FF}"/>
                </a:ext>
              </a:extLst>
            </p:cNvPr>
            <p:cNvSpPr/>
            <p:nvPr/>
          </p:nvSpPr>
          <p:spPr>
            <a:xfrm>
              <a:off x="3227155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" name="Google Shape;8364;ge493a3362c_3_622">
              <a:extLst>
                <a:ext uri="{FF2B5EF4-FFF2-40B4-BE49-F238E27FC236}">
                  <a16:creationId xmlns:a16="http://schemas.microsoft.com/office/drawing/2014/main" id="{C9EF8F7F-3084-4B70-B079-0E154EDA4461}"/>
                </a:ext>
              </a:extLst>
            </p:cNvPr>
            <p:cNvSpPr/>
            <p:nvPr/>
          </p:nvSpPr>
          <p:spPr>
            <a:xfrm>
              <a:off x="3379863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8365;ge493a3362c_3_622">
              <a:extLst>
                <a:ext uri="{FF2B5EF4-FFF2-40B4-BE49-F238E27FC236}">
                  <a16:creationId xmlns:a16="http://schemas.microsoft.com/office/drawing/2014/main" id="{735084A8-EF1F-450A-86F4-F26172CC43A3}"/>
                </a:ext>
              </a:extLst>
            </p:cNvPr>
            <p:cNvSpPr/>
            <p:nvPr/>
          </p:nvSpPr>
          <p:spPr>
            <a:xfrm>
              <a:off x="3532571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8366;ge493a3362c_3_622">
              <a:extLst>
                <a:ext uri="{FF2B5EF4-FFF2-40B4-BE49-F238E27FC236}">
                  <a16:creationId xmlns:a16="http://schemas.microsoft.com/office/drawing/2014/main" id="{E9C1A506-FBEE-47B9-8550-D1A43442A58F}"/>
                </a:ext>
              </a:extLst>
            </p:cNvPr>
            <p:cNvSpPr/>
            <p:nvPr/>
          </p:nvSpPr>
          <p:spPr>
            <a:xfrm>
              <a:off x="3685280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" name="Google Shape;8367;ge493a3362c_3_622">
              <a:extLst>
                <a:ext uri="{FF2B5EF4-FFF2-40B4-BE49-F238E27FC236}">
                  <a16:creationId xmlns:a16="http://schemas.microsoft.com/office/drawing/2014/main" id="{4E3676AD-58F3-4130-8A03-88BCC607F6CB}"/>
                </a:ext>
              </a:extLst>
            </p:cNvPr>
            <p:cNvSpPr/>
            <p:nvPr/>
          </p:nvSpPr>
          <p:spPr>
            <a:xfrm>
              <a:off x="3837987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" name="Google Shape;8368;ge493a3362c_3_622">
              <a:extLst>
                <a:ext uri="{FF2B5EF4-FFF2-40B4-BE49-F238E27FC236}">
                  <a16:creationId xmlns:a16="http://schemas.microsoft.com/office/drawing/2014/main" id="{30AD356C-21C1-46AA-9019-1FCD4CB7F17A}"/>
                </a:ext>
              </a:extLst>
            </p:cNvPr>
            <p:cNvSpPr/>
            <p:nvPr/>
          </p:nvSpPr>
          <p:spPr>
            <a:xfrm>
              <a:off x="3990696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8369;ge493a3362c_3_622">
              <a:extLst>
                <a:ext uri="{FF2B5EF4-FFF2-40B4-BE49-F238E27FC236}">
                  <a16:creationId xmlns:a16="http://schemas.microsoft.com/office/drawing/2014/main" id="{9DC58BB6-2944-47C4-B6B5-B6F604A75635}"/>
                </a:ext>
              </a:extLst>
            </p:cNvPr>
            <p:cNvSpPr/>
            <p:nvPr/>
          </p:nvSpPr>
          <p:spPr>
            <a:xfrm>
              <a:off x="4143404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8370;ge493a3362c_3_622">
              <a:extLst>
                <a:ext uri="{FF2B5EF4-FFF2-40B4-BE49-F238E27FC236}">
                  <a16:creationId xmlns:a16="http://schemas.microsoft.com/office/drawing/2014/main" id="{067E4690-ED2F-4213-9A66-FE7FA55895E6}"/>
                </a:ext>
              </a:extLst>
            </p:cNvPr>
            <p:cNvSpPr/>
            <p:nvPr/>
          </p:nvSpPr>
          <p:spPr>
            <a:xfrm>
              <a:off x="4296113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" name="Google Shape;8371;ge493a3362c_3_622">
              <a:extLst>
                <a:ext uri="{FF2B5EF4-FFF2-40B4-BE49-F238E27FC236}">
                  <a16:creationId xmlns:a16="http://schemas.microsoft.com/office/drawing/2014/main" id="{546A1825-914B-484A-8C28-E665A73C518D}"/>
                </a:ext>
              </a:extLst>
            </p:cNvPr>
            <p:cNvSpPr/>
            <p:nvPr/>
          </p:nvSpPr>
          <p:spPr>
            <a:xfrm>
              <a:off x="4448815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" name="Google Shape;8372;ge493a3362c_3_622">
              <a:extLst>
                <a:ext uri="{FF2B5EF4-FFF2-40B4-BE49-F238E27FC236}">
                  <a16:creationId xmlns:a16="http://schemas.microsoft.com/office/drawing/2014/main" id="{B14D63B7-B42D-43B6-BEAF-6AF1003D5621}"/>
                </a:ext>
              </a:extLst>
            </p:cNvPr>
            <p:cNvSpPr/>
            <p:nvPr/>
          </p:nvSpPr>
          <p:spPr>
            <a:xfrm>
              <a:off x="6586725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" name="Google Shape;8373;ge493a3362c_3_622">
              <a:extLst>
                <a:ext uri="{FF2B5EF4-FFF2-40B4-BE49-F238E27FC236}">
                  <a16:creationId xmlns:a16="http://schemas.microsoft.com/office/drawing/2014/main" id="{73972A6B-FD94-4183-A131-7CA7CF45577B}"/>
                </a:ext>
              </a:extLst>
            </p:cNvPr>
            <p:cNvSpPr/>
            <p:nvPr/>
          </p:nvSpPr>
          <p:spPr>
            <a:xfrm>
              <a:off x="6739433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" name="Google Shape;8374;ge493a3362c_3_622">
              <a:extLst>
                <a:ext uri="{FF2B5EF4-FFF2-40B4-BE49-F238E27FC236}">
                  <a16:creationId xmlns:a16="http://schemas.microsoft.com/office/drawing/2014/main" id="{475F9B0A-2C80-4CDA-A792-5B32ED3A99FE}"/>
                </a:ext>
              </a:extLst>
            </p:cNvPr>
            <p:cNvSpPr/>
            <p:nvPr/>
          </p:nvSpPr>
          <p:spPr>
            <a:xfrm>
              <a:off x="6892140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" name="Google Shape;8375;ge493a3362c_3_622">
              <a:extLst>
                <a:ext uri="{FF2B5EF4-FFF2-40B4-BE49-F238E27FC236}">
                  <a16:creationId xmlns:a16="http://schemas.microsoft.com/office/drawing/2014/main" id="{88097C40-C871-435C-A9EE-A4048589C7C5}"/>
                </a:ext>
              </a:extLst>
            </p:cNvPr>
            <p:cNvSpPr/>
            <p:nvPr/>
          </p:nvSpPr>
          <p:spPr>
            <a:xfrm>
              <a:off x="7044849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" name="Google Shape;8376;ge493a3362c_3_622">
              <a:extLst>
                <a:ext uri="{FF2B5EF4-FFF2-40B4-BE49-F238E27FC236}">
                  <a16:creationId xmlns:a16="http://schemas.microsoft.com/office/drawing/2014/main" id="{7FE753FB-2013-4BDB-B637-7CFF87127243}"/>
                </a:ext>
              </a:extLst>
            </p:cNvPr>
            <p:cNvSpPr/>
            <p:nvPr/>
          </p:nvSpPr>
          <p:spPr>
            <a:xfrm>
              <a:off x="7197557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" name="Google Shape;8377;ge493a3362c_3_622">
              <a:extLst>
                <a:ext uri="{FF2B5EF4-FFF2-40B4-BE49-F238E27FC236}">
                  <a16:creationId xmlns:a16="http://schemas.microsoft.com/office/drawing/2014/main" id="{65D881A9-A52D-4854-A498-3CAF1AF7A2D5}"/>
                </a:ext>
              </a:extLst>
            </p:cNvPr>
            <p:cNvSpPr/>
            <p:nvPr/>
          </p:nvSpPr>
          <p:spPr>
            <a:xfrm>
              <a:off x="7350260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" name="Google Shape;8378;ge493a3362c_3_622">
              <a:extLst>
                <a:ext uri="{FF2B5EF4-FFF2-40B4-BE49-F238E27FC236}">
                  <a16:creationId xmlns:a16="http://schemas.microsoft.com/office/drawing/2014/main" id="{AE5526C1-B381-431E-A8DB-734DE374CC32}"/>
                </a:ext>
              </a:extLst>
            </p:cNvPr>
            <p:cNvSpPr/>
            <p:nvPr/>
          </p:nvSpPr>
          <p:spPr>
            <a:xfrm>
              <a:off x="7502968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" name="Google Shape;8379;ge493a3362c_3_622">
              <a:extLst>
                <a:ext uri="{FF2B5EF4-FFF2-40B4-BE49-F238E27FC236}">
                  <a16:creationId xmlns:a16="http://schemas.microsoft.com/office/drawing/2014/main" id="{333A1D6D-B9E7-4EF9-B988-D6081F5A1231}"/>
                </a:ext>
              </a:extLst>
            </p:cNvPr>
            <p:cNvSpPr/>
            <p:nvPr/>
          </p:nvSpPr>
          <p:spPr>
            <a:xfrm>
              <a:off x="8571926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" name="Google Shape;8380;ge493a3362c_3_622">
              <a:extLst>
                <a:ext uri="{FF2B5EF4-FFF2-40B4-BE49-F238E27FC236}">
                  <a16:creationId xmlns:a16="http://schemas.microsoft.com/office/drawing/2014/main" id="{B739C794-5586-4266-89A3-EB54D8A54BFA}"/>
                </a:ext>
              </a:extLst>
            </p:cNvPr>
            <p:cNvSpPr/>
            <p:nvPr/>
          </p:nvSpPr>
          <p:spPr>
            <a:xfrm>
              <a:off x="8724628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" name="Google Shape;8381;ge493a3362c_3_622">
              <a:extLst>
                <a:ext uri="{FF2B5EF4-FFF2-40B4-BE49-F238E27FC236}">
                  <a16:creationId xmlns:a16="http://schemas.microsoft.com/office/drawing/2014/main" id="{AFC4F264-0B80-435B-B5AB-CA85E2EDFBC6}"/>
                </a:ext>
              </a:extLst>
            </p:cNvPr>
            <p:cNvSpPr/>
            <p:nvPr/>
          </p:nvSpPr>
          <p:spPr>
            <a:xfrm>
              <a:off x="8877337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" name="Google Shape;8382;ge493a3362c_3_622">
              <a:extLst>
                <a:ext uri="{FF2B5EF4-FFF2-40B4-BE49-F238E27FC236}">
                  <a16:creationId xmlns:a16="http://schemas.microsoft.com/office/drawing/2014/main" id="{BE518933-1D0E-40C5-AF18-A9F69586BFCD}"/>
                </a:ext>
              </a:extLst>
            </p:cNvPr>
            <p:cNvSpPr/>
            <p:nvPr/>
          </p:nvSpPr>
          <p:spPr>
            <a:xfrm>
              <a:off x="9030050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" name="Google Shape;8383;ge493a3362c_3_622">
              <a:extLst>
                <a:ext uri="{FF2B5EF4-FFF2-40B4-BE49-F238E27FC236}">
                  <a16:creationId xmlns:a16="http://schemas.microsoft.com/office/drawing/2014/main" id="{20999C84-4824-4E8B-AF85-B85118132FA1}"/>
                </a:ext>
              </a:extLst>
            </p:cNvPr>
            <p:cNvSpPr/>
            <p:nvPr/>
          </p:nvSpPr>
          <p:spPr>
            <a:xfrm>
              <a:off x="9182752" y="105379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" name="Google Shape;8384;ge493a3362c_3_622">
              <a:extLst>
                <a:ext uri="{FF2B5EF4-FFF2-40B4-BE49-F238E27FC236}">
                  <a16:creationId xmlns:a16="http://schemas.microsoft.com/office/drawing/2014/main" id="{2CD30ACE-9F79-4CF4-AD95-D439335CBBCC}"/>
                </a:ext>
              </a:extLst>
            </p:cNvPr>
            <p:cNvSpPr/>
            <p:nvPr/>
          </p:nvSpPr>
          <p:spPr>
            <a:xfrm>
              <a:off x="2158203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" name="Google Shape;8385;ge493a3362c_3_622">
              <a:extLst>
                <a:ext uri="{FF2B5EF4-FFF2-40B4-BE49-F238E27FC236}">
                  <a16:creationId xmlns:a16="http://schemas.microsoft.com/office/drawing/2014/main" id="{27C42443-AB94-4EAA-93A0-31F6EBA9116A}"/>
                </a:ext>
              </a:extLst>
            </p:cNvPr>
            <p:cNvSpPr/>
            <p:nvPr/>
          </p:nvSpPr>
          <p:spPr>
            <a:xfrm>
              <a:off x="2310911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" name="Google Shape;8386;ge493a3362c_3_622">
              <a:extLst>
                <a:ext uri="{FF2B5EF4-FFF2-40B4-BE49-F238E27FC236}">
                  <a16:creationId xmlns:a16="http://schemas.microsoft.com/office/drawing/2014/main" id="{EAE4552E-F8B4-4CC9-83CC-965423E34A71}"/>
                </a:ext>
              </a:extLst>
            </p:cNvPr>
            <p:cNvSpPr/>
            <p:nvPr/>
          </p:nvSpPr>
          <p:spPr>
            <a:xfrm>
              <a:off x="2463620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" name="Google Shape;8387;ge493a3362c_3_622">
              <a:extLst>
                <a:ext uri="{FF2B5EF4-FFF2-40B4-BE49-F238E27FC236}">
                  <a16:creationId xmlns:a16="http://schemas.microsoft.com/office/drawing/2014/main" id="{CDEBFF81-4423-420D-B02A-D04E4E0459D2}"/>
                </a:ext>
              </a:extLst>
            </p:cNvPr>
            <p:cNvSpPr/>
            <p:nvPr/>
          </p:nvSpPr>
          <p:spPr>
            <a:xfrm>
              <a:off x="2616327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" name="Google Shape;8388;ge493a3362c_3_622">
              <a:extLst>
                <a:ext uri="{FF2B5EF4-FFF2-40B4-BE49-F238E27FC236}">
                  <a16:creationId xmlns:a16="http://schemas.microsoft.com/office/drawing/2014/main" id="{1CC9BAEE-F6B0-41EB-9596-48095E3A3F24}"/>
                </a:ext>
              </a:extLst>
            </p:cNvPr>
            <p:cNvSpPr/>
            <p:nvPr/>
          </p:nvSpPr>
          <p:spPr>
            <a:xfrm>
              <a:off x="2769036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" name="Google Shape;8389;ge493a3362c_3_622">
              <a:extLst>
                <a:ext uri="{FF2B5EF4-FFF2-40B4-BE49-F238E27FC236}">
                  <a16:creationId xmlns:a16="http://schemas.microsoft.com/office/drawing/2014/main" id="{3FF720AE-15F0-4E2C-A4D2-0CFBF489B8AA}"/>
                </a:ext>
              </a:extLst>
            </p:cNvPr>
            <p:cNvSpPr/>
            <p:nvPr/>
          </p:nvSpPr>
          <p:spPr>
            <a:xfrm>
              <a:off x="2921744" y="120649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" name="Google Shape;8390;ge493a3362c_3_622">
              <a:extLst>
                <a:ext uri="{FF2B5EF4-FFF2-40B4-BE49-F238E27FC236}">
                  <a16:creationId xmlns:a16="http://schemas.microsoft.com/office/drawing/2014/main" id="{7F1999DF-0C0F-4C8C-B6A7-CB63B8B4D6FE}"/>
                </a:ext>
              </a:extLst>
            </p:cNvPr>
            <p:cNvSpPr/>
            <p:nvPr/>
          </p:nvSpPr>
          <p:spPr>
            <a:xfrm>
              <a:off x="3074447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" name="Google Shape;8391;ge493a3362c_3_622">
              <a:extLst>
                <a:ext uri="{FF2B5EF4-FFF2-40B4-BE49-F238E27FC236}">
                  <a16:creationId xmlns:a16="http://schemas.microsoft.com/office/drawing/2014/main" id="{DF741076-4DEA-40D6-AB23-C8190F721B8E}"/>
                </a:ext>
              </a:extLst>
            </p:cNvPr>
            <p:cNvSpPr/>
            <p:nvPr/>
          </p:nvSpPr>
          <p:spPr>
            <a:xfrm>
              <a:off x="3227155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" name="Google Shape;8392;ge493a3362c_3_622">
              <a:extLst>
                <a:ext uri="{FF2B5EF4-FFF2-40B4-BE49-F238E27FC236}">
                  <a16:creationId xmlns:a16="http://schemas.microsoft.com/office/drawing/2014/main" id="{F60E98CC-A93F-4E7A-B697-6DE156A44123}"/>
                </a:ext>
              </a:extLst>
            </p:cNvPr>
            <p:cNvSpPr/>
            <p:nvPr/>
          </p:nvSpPr>
          <p:spPr>
            <a:xfrm>
              <a:off x="3379863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" name="Google Shape;8393;ge493a3362c_3_622">
              <a:extLst>
                <a:ext uri="{FF2B5EF4-FFF2-40B4-BE49-F238E27FC236}">
                  <a16:creationId xmlns:a16="http://schemas.microsoft.com/office/drawing/2014/main" id="{FA3603B7-1E66-4374-B9CC-B8DE5F5C4DEE}"/>
                </a:ext>
              </a:extLst>
            </p:cNvPr>
            <p:cNvSpPr/>
            <p:nvPr/>
          </p:nvSpPr>
          <p:spPr>
            <a:xfrm>
              <a:off x="3532571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" name="Google Shape;8394;ge493a3362c_3_622">
              <a:extLst>
                <a:ext uri="{FF2B5EF4-FFF2-40B4-BE49-F238E27FC236}">
                  <a16:creationId xmlns:a16="http://schemas.microsoft.com/office/drawing/2014/main" id="{728D4151-7E15-463B-AE14-1A91E436E30A}"/>
                </a:ext>
              </a:extLst>
            </p:cNvPr>
            <p:cNvSpPr/>
            <p:nvPr/>
          </p:nvSpPr>
          <p:spPr>
            <a:xfrm>
              <a:off x="3685280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8395;ge493a3362c_3_622">
              <a:extLst>
                <a:ext uri="{FF2B5EF4-FFF2-40B4-BE49-F238E27FC236}">
                  <a16:creationId xmlns:a16="http://schemas.microsoft.com/office/drawing/2014/main" id="{3A0C79DC-9CDC-4BE9-9767-674C682E8063}"/>
                </a:ext>
              </a:extLst>
            </p:cNvPr>
            <p:cNvSpPr/>
            <p:nvPr/>
          </p:nvSpPr>
          <p:spPr>
            <a:xfrm>
              <a:off x="3837987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8396;ge493a3362c_3_622">
              <a:extLst>
                <a:ext uri="{FF2B5EF4-FFF2-40B4-BE49-F238E27FC236}">
                  <a16:creationId xmlns:a16="http://schemas.microsoft.com/office/drawing/2014/main" id="{BFB5EE37-DCF8-4C32-A976-0022025CF3FE}"/>
                </a:ext>
              </a:extLst>
            </p:cNvPr>
            <p:cNvSpPr/>
            <p:nvPr/>
          </p:nvSpPr>
          <p:spPr>
            <a:xfrm>
              <a:off x="3990696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8397;ge493a3362c_3_622">
              <a:extLst>
                <a:ext uri="{FF2B5EF4-FFF2-40B4-BE49-F238E27FC236}">
                  <a16:creationId xmlns:a16="http://schemas.microsoft.com/office/drawing/2014/main" id="{2102065D-9438-4DF2-8BF2-A39C007D4A03}"/>
                </a:ext>
              </a:extLst>
            </p:cNvPr>
            <p:cNvSpPr/>
            <p:nvPr/>
          </p:nvSpPr>
          <p:spPr>
            <a:xfrm>
              <a:off x="4143404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8398;ge493a3362c_3_622">
              <a:extLst>
                <a:ext uri="{FF2B5EF4-FFF2-40B4-BE49-F238E27FC236}">
                  <a16:creationId xmlns:a16="http://schemas.microsoft.com/office/drawing/2014/main" id="{FD82A149-1623-4339-BE7D-E4E96DB60B80}"/>
                </a:ext>
              </a:extLst>
            </p:cNvPr>
            <p:cNvSpPr/>
            <p:nvPr/>
          </p:nvSpPr>
          <p:spPr>
            <a:xfrm>
              <a:off x="4296113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8399;ge493a3362c_3_622">
              <a:extLst>
                <a:ext uri="{FF2B5EF4-FFF2-40B4-BE49-F238E27FC236}">
                  <a16:creationId xmlns:a16="http://schemas.microsoft.com/office/drawing/2014/main" id="{EDE6C9C8-88E1-4FA0-9EB7-E1FBB9919FF6}"/>
                </a:ext>
              </a:extLst>
            </p:cNvPr>
            <p:cNvSpPr/>
            <p:nvPr/>
          </p:nvSpPr>
          <p:spPr>
            <a:xfrm>
              <a:off x="4448815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8400;ge493a3362c_3_622">
              <a:extLst>
                <a:ext uri="{FF2B5EF4-FFF2-40B4-BE49-F238E27FC236}">
                  <a16:creationId xmlns:a16="http://schemas.microsoft.com/office/drawing/2014/main" id="{50EE6EBE-906B-4A10-B683-8E05A9CA4693}"/>
                </a:ext>
              </a:extLst>
            </p:cNvPr>
            <p:cNvSpPr/>
            <p:nvPr/>
          </p:nvSpPr>
          <p:spPr>
            <a:xfrm>
              <a:off x="6892140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8401;ge493a3362c_3_622">
              <a:extLst>
                <a:ext uri="{FF2B5EF4-FFF2-40B4-BE49-F238E27FC236}">
                  <a16:creationId xmlns:a16="http://schemas.microsoft.com/office/drawing/2014/main" id="{600A0691-8E54-44A1-AE25-7076F8454C5E}"/>
                </a:ext>
              </a:extLst>
            </p:cNvPr>
            <p:cNvSpPr/>
            <p:nvPr/>
          </p:nvSpPr>
          <p:spPr>
            <a:xfrm>
              <a:off x="7044849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8402;ge493a3362c_3_622">
              <a:extLst>
                <a:ext uri="{FF2B5EF4-FFF2-40B4-BE49-F238E27FC236}">
                  <a16:creationId xmlns:a16="http://schemas.microsoft.com/office/drawing/2014/main" id="{3A42DE0F-7D51-42FE-A00D-5514922A5414}"/>
                </a:ext>
              </a:extLst>
            </p:cNvPr>
            <p:cNvSpPr/>
            <p:nvPr/>
          </p:nvSpPr>
          <p:spPr>
            <a:xfrm>
              <a:off x="7197557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8403;ge493a3362c_3_622">
              <a:extLst>
                <a:ext uri="{FF2B5EF4-FFF2-40B4-BE49-F238E27FC236}">
                  <a16:creationId xmlns:a16="http://schemas.microsoft.com/office/drawing/2014/main" id="{8C98EC13-000E-4E18-A12C-FCEA27D462F3}"/>
                </a:ext>
              </a:extLst>
            </p:cNvPr>
            <p:cNvSpPr/>
            <p:nvPr/>
          </p:nvSpPr>
          <p:spPr>
            <a:xfrm>
              <a:off x="7350260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8404;ge493a3362c_3_622">
              <a:extLst>
                <a:ext uri="{FF2B5EF4-FFF2-40B4-BE49-F238E27FC236}">
                  <a16:creationId xmlns:a16="http://schemas.microsoft.com/office/drawing/2014/main" id="{A8987E3F-59F9-4B76-9D7C-925E3A8D411E}"/>
                </a:ext>
              </a:extLst>
            </p:cNvPr>
            <p:cNvSpPr/>
            <p:nvPr/>
          </p:nvSpPr>
          <p:spPr>
            <a:xfrm>
              <a:off x="7502968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8405;ge493a3362c_3_622">
              <a:extLst>
                <a:ext uri="{FF2B5EF4-FFF2-40B4-BE49-F238E27FC236}">
                  <a16:creationId xmlns:a16="http://schemas.microsoft.com/office/drawing/2014/main" id="{04FCDAD0-8093-498F-98EE-AF4D87DEC6D7}"/>
                </a:ext>
              </a:extLst>
            </p:cNvPr>
            <p:cNvSpPr/>
            <p:nvPr/>
          </p:nvSpPr>
          <p:spPr>
            <a:xfrm>
              <a:off x="8724628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8406;ge493a3362c_3_622">
              <a:extLst>
                <a:ext uri="{FF2B5EF4-FFF2-40B4-BE49-F238E27FC236}">
                  <a16:creationId xmlns:a16="http://schemas.microsoft.com/office/drawing/2014/main" id="{67C72B37-8277-428D-A650-16FF4B0D3501}"/>
                </a:ext>
              </a:extLst>
            </p:cNvPr>
            <p:cNvSpPr/>
            <p:nvPr/>
          </p:nvSpPr>
          <p:spPr>
            <a:xfrm>
              <a:off x="7655676" y="120649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8407;ge493a3362c_3_622">
              <a:extLst>
                <a:ext uri="{FF2B5EF4-FFF2-40B4-BE49-F238E27FC236}">
                  <a16:creationId xmlns:a16="http://schemas.microsoft.com/office/drawing/2014/main" id="{89905FDE-2F54-4C0E-84CB-63358BF65841}"/>
                </a:ext>
              </a:extLst>
            </p:cNvPr>
            <p:cNvSpPr/>
            <p:nvPr/>
          </p:nvSpPr>
          <p:spPr>
            <a:xfrm>
              <a:off x="8877337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8408;ge493a3362c_3_622">
              <a:extLst>
                <a:ext uri="{FF2B5EF4-FFF2-40B4-BE49-F238E27FC236}">
                  <a16:creationId xmlns:a16="http://schemas.microsoft.com/office/drawing/2014/main" id="{EEB69B5C-457B-4779-8DE3-2AE5C2A1D4F9}"/>
                </a:ext>
              </a:extLst>
            </p:cNvPr>
            <p:cNvSpPr/>
            <p:nvPr/>
          </p:nvSpPr>
          <p:spPr>
            <a:xfrm>
              <a:off x="9182752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8409;ge493a3362c_3_622">
              <a:extLst>
                <a:ext uri="{FF2B5EF4-FFF2-40B4-BE49-F238E27FC236}">
                  <a16:creationId xmlns:a16="http://schemas.microsoft.com/office/drawing/2014/main" id="{978E51DB-DA28-496A-9511-39DAFA5E2638}"/>
                </a:ext>
              </a:extLst>
            </p:cNvPr>
            <p:cNvSpPr/>
            <p:nvPr/>
          </p:nvSpPr>
          <p:spPr>
            <a:xfrm>
              <a:off x="9030050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8410;ge493a3362c_3_622">
              <a:extLst>
                <a:ext uri="{FF2B5EF4-FFF2-40B4-BE49-F238E27FC236}">
                  <a16:creationId xmlns:a16="http://schemas.microsoft.com/office/drawing/2014/main" id="{99F13F14-6B0F-4194-88BD-D84C9EFA920B}"/>
                </a:ext>
              </a:extLst>
            </p:cNvPr>
            <p:cNvSpPr/>
            <p:nvPr/>
          </p:nvSpPr>
          <p:spPr>
            <a:xfrm>
              <a:off x="9335466" y="120649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8411;ge493a3362c_3_622">
              <a:extLst>
                <a:ext uri="{FF2B5EF4-FFF2-40B4-BE49-F238E27FC236}">
                  <a16:creationId xmlns:a16="http://schemas.microsoft.com/office/drawing/2014/main" id="{223AB567-1F9A-4E4D-9A2D-A45634FE6059}"/>
                </a:ext>
              </a:extLst>
            </p:cNvPr>
            <p:cNvSpPr/>
            <p:nvPr/>
          </p:nvSpPr>
          <p:spPr>
            <a:xfrm>
              <a:off x="1852787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8412;ge493a3362c_3_622">
              <a:extLst>
                <a:ext uri="{FF2B5EF4-FFF2-40B4-BE49-F238E27FC236}">
                  <a16:creationId xmlns:a16="http://schemas.microsoft.com/office/drawing/2014/main" id="{9BB9E315-3EB0-4593-8A10-9F6A6C2EBE5B}"/>
                </a:ext>
              </a:extLst>
            </p:cNvPr>
            <p:cNvSpPr/>
            <p:nvPr/>
          </p:nvSpPr>
          <p:spPr>
            <a:xfrm>
              <a:off x="1700079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8413;ge493a3362c_3_622">
              <a:extLst>
                <a:ext uri="{FF2B5EF4-FFF2-40B4-BE49-F238E27FC236}">
                  <a16:creationId xmlns:a16="http://schemas.microsoft.com/office/drawing/2014/main" id="{B7FAC54A-EBA5-4835-A2B8-1905D3257C88}"/>
                </a:ext>
              </a:extLst>
            </p:cNvPr>
            <p:cNvSpPr/>
            <p:nvPr/>
          </p:nvSpPr>
          <p:spPr>
            <a:xfrm>
              <a:off x="2005495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8414;ge493a3362c_3_622">
              <a:extLst>
                <a:ext uri="{FF2B5EF4-FFF2-40B4-BE49-F238E27FC236}">
                  <a16:creationId xmlns:a16="http://schemas.microsoft.com/office/drawing/2014/main" id="{7F56110A-03A9-4891-8C88-0A08009AC94F}"/>
                </a:ext>
              </a:extLst>
            </p:cNvPr>
            <p:cNvSpPr/>
            <p:nvPr/>
          </p:nvSpPr>
          <p:spPr>
            <a:xfrm>
              <a:off x="2158203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8415;ge493a3362c_3_622">
              <a:extLst>
                <a:ext uri="{FF2B5EF4-FFF2-40B4-BE49-F238E27FC236}">
                  <a16:creationId xmlns:a16="http://schemas.microsoft.com/office/drawing/2014/main" id="{E99B7C71-C508-4B94-B6C3-59A4C5BF812F}"/>
                </a:ext>
              </a:extLst>
            </p:cNvPr>
            <p:cNvSpPr/>
            <p:nvPr/>
          </p:nvSpPr>
          <p:spPr>
            <a:xfrm>
              <a:off x="2310911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8416;ge493a3362c_3_622">
              <a:extLst>
                <a:ext uri="{FF2B5EF4-FFF2-40B4-BE49-F238E27FC236}">
                  <a16:creationId xmlns:a16="http://schemas.microsoft.com/office/drawing/2014/main" id="{C9F1497E-BEE3-4A0C-BD32-EEAB5DE14F44}"/>
                </a:ext>
              </a:extLst>
            </p:cNvPr>
            <p:cNvSpPr/>
            <p:nvPr/>
          </p:nvSpPr>
          <p:spPr>
            <a:xfrm>
              <a:off x="2463620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8417;ge493a3362c_3_622">
              <a:extLst>
                <a:ext uri="{FF2B5EF4-FFF2-40B4-BE49-F238E27FC236}">
                  <a16:creationId xmlns:a16="http://schemas.microsoft.com/office/drawing/2014/main" id="{CB15502E-2EF0-40DD-A43F-50FF0B29441D}"/>
                </a:ext>
              </a:extLst>
            </p:cNvPr>
            <p:cNvSpPr/>
            <p:nvPr/>
          </p:nvSpPr>
          <p:spPr>
            <a:xfrm>
              <a:off x="2616327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8418;ge493a3362c_3_622">
              <a:extLst>
                <a:ext uri="{FF2B5EF4-FFF2-40B4-BE49-F238E27FC236}">
                  <a16:creationId xmlns:a16="http://schemas.microsoft.com/office/drawing/2014/main" id="{36710BE4-A726-4263-A5C1-194456EC8F5B}"/>
                </a:ext>
              </a:extLst>
            </p:cNvPr>
            <p:cNvSpPr/>
            <p:nvPr/>
          </p:nvSpPr>
          <p:spPr>
            <a:xfrm>
              <a:off x="2769036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8419;ge493a3362c_3_622">
              <a:extLst>
                <a:ext uri="{FF2B5EF4-FFF2-40B4-BE49-F238E27FC236}">
                  <a16:creationId xmlns:a16="http://schemas.microsoft.com/office/drawing/2014/main" id="{6CF31999-0690-429A-858E-479169AAA66F}"/>
                </a:ext>
              </a:extLst>
            </p:cNvPr>
            <p:cNvSpPr/>
            <p:nvPr/>
          </p:nvSpPr>
          <p:spPr>
            <a:xfrm>
              <a:off x="2921744" y="135921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8420;ge493a3362c_3_622">
              <a:extLst>
                <a:ext uri="{FF2B5EF4-FFF2-40B4-BE49-F238E27FC236}">
                  <a16:creationId xmlns:a16="http://schemas.microsoft.com/office/drawing/2014/main" id="{5F854C36-AD6D-484F-9B24-49EC59A412C7}"/>
                </a:ext>
              </a:extLst>
            </p:cNvPr>
            <p:cNvSpPr/>
            <p:nvPr/>
          </p:nvSpPr>
          <p:spPr>
            <a:xfrm>
              <a:off x="3074447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8421;ge493a3362c_3_622">
              <a:extLst>
                <a:ext uri="{FF2B5EF4-FFF2-40B4-BE49-F238E27FC236}">
                  <a16:creationId xmlns:a16="http://schemas.microsoft.com/office/drawing/2014/main" id="{923C9EDC-5C03-48C3-8C93-A054FF207A1C}"/>
                </a:ext>
              </a:extLst>
            </p:cNvPr>
            <p:cNvSpPr/>
            <p:nvPr/>
          </p:nvSpPr>
          <p:spPr>
            <a:xfrm>
              <a:off x="3227155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8422;ge493a3362c_3_622">
              <a:extLst>
                <a:ext uri="{FF2B5EF4-FFF2-40B4-BE49-F238E27FC236}">
                  <a16:creationId xmlns:a16="http://schemas.microsoft.com/office/drawing/2014/main" id="{2105E1D1-2671-4575-B0F9-272C24B73853}"/>
                </a:ext>
              </a:extLst>
            </p:cNvPr>
            <p:cNvSpPr/>
            <p:nvPr/>
          </p:nvSpPr>
          <p:spPr>
            <a:xfrm>
              <a:off x="3379863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8423;ge493a3362c_3_622">
              <a:extLst>
                <a:ext uri="{FF2B5EF4-FFF2-40B4-BE49-F238E27FC236}">
                  <a16:creationId xmlns:a16="http://schemas.microsoft.com/office/drawing/2014/main" id="{1B560F53-B85B-4E92-BC58-2F7E2829BBAA}"/>
                </a:ext>
              </a:extLst>
            </p:cNvPr>
            <p:cNvSpPr/>
            <p:nvPr/>
          </p:nvSpPr>
          <p:spPr>
            <a:xfrm>
              <a:off x="3532571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8424;ge493a3362c_3_622">
              <a:extLst>
                <a:ext uri="{FF2B5EF4-FFF2-40B4-BE49-F238E27FC236}">
                  <a16:creationId xmlns:a16="http://schemas.microsoft.com/office/drawing/2014/main" id="{4EBBDB9C-27BA-4DED-8C38-1028A053189C}"/>
                </a:ext>
              </a:extLst>
            </p:cNvPr>
            <p:cNvSpPr/>
            <p:nvPr/>
          </p:nvSpPr>
          <p:spPr>
            <a:xfrm>
              <a:off x="3685280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8425;ge493a3362c_3_622">
              <a:extLst>
                <a:ext uri="{FF2B5EF4-FFF2-40B4-BE49-F238E27FC236}">
                  <a16:creationId xmlns:a16="http://schemas.microsoft.com/office/drawing/2014/main" id="{3E41AAD9-B3D4-48CC-8661-92D6EA83498B}"/>
                </a:ext>
              </a:extLst>
            </p:cNvPr>
            <p:cNvSpPr/>
            <p:nvPr/>
          </p:nvSpPr>
          <p:spPr>
            <a:xfrm>
              <a:off x="3837987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8426;ge493a3362c_3_622">
              <a:extLst>
                <a:ext uri="{FF2B5EF4-FFF2-40B4-BE49-F238E27FC236}">
                  <a16:creationId xmlns:a16="http://schemas.microsoft.com/office/drawing/2014/main" id="{F836DFF6-693D-4DBD-B2EE-AE48BB34195F}"/>
                </a:ext>
              </a:extLst>
            </p:cNvPr>
            <p:cNvSpPr/>
            <p:nvPr/>
          </p:nvSpPr>
          <p:spPr>
            <a:xfrm>
              <a:off x="3990696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8427;ge493a3362c_3_622">
              <a:extLst>
                <a:ext uri="{FF2B5EF4-FFF2-40B4-BE49-F238E27FC236}">
                  <a16:creationId xmlns:a16="http://schemas.microsoft.com/office/drawing/2014/main" id="{F477EF25-AA9C-4B69-8623-9E6C1ECB7799}"/>
                </a:ext>
              </a:extLst>
            </p:cNvPr>
            <p:cNvSpPr/>
            <p:nvPr/>
          </p:nvSpPr>
          <p:spPr>
            <a:xfrm>
              <a:off x="4143404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8428;ge493a3362c_3_622">
              <a:extLst>
                <a:ext uri="{FF2B5EF4-FFF2-40B4-BE49-F238E27FC236}">
                  <a16:creationId xmlns:a16="http://schemas.microsoft.com/office/drawing/2014/main" id="{2F20922F-D8CD-4CA1-8F80-B65DCC99B1AF}"/>
                </a:ext>
              </a:extLst>
            </p:cNvPr>
            <p:cNvSpPr/>
            <p:nvPr/>
          </p:nvSpPr>
          <p:spPr>
            <a:xfrm>
              <a:off x="4296113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8429;ge493a3362c_3_622">
              <a:extLst>
                <a:ext uri="{FF2B5EF4-FFF2-40B4-BE49-F238E27FC236}">
                  <a16:creationId xmlns:a16="http://schemas.microsoft.com/office/drawing/2014/main" id="{86BB19DB-8A2D-4DB6-8F83-8554FCC61048}"/>
                </a:ext>
              </a:extLst>
            </p:cNvPr>
            <p:cNvSpPr/>
            <p:nvPr/>
          </p:nvSpPr>
          <p:spPr>
            <a:xfrm>
              <a:off x="4448815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8430;ge493a3362c_3_622">
              <a:extLst>
                <a:ext uri="{FF2B5EF4-FFF2-40B4-BE49-F238E27FC236}">
                  <a16:creationId xmlns:a16="http://schemas.microsoft.com/office/drawing/2014/main" id="{6F2E36CE-05EE-46E7-A9AC-8D28C7070781}"/>
                </a:ext>
              </a:extLst>
            </p:cNvPr>
            <p:cNvSpPr/>
            <p:nvPr/>
          </p:nvSpPr>
          <p:spPr>
            <a:xfrm>
              <a:off x="5517773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8431;ge493a3362c_3_622">
              <a:extLst>
                <a:ext uri="{FF2B5EF4-FFF2-40B4-BE49-F238E27FC236}">
                  <a16:creationId xmlns:a16="http://schemas.microsoft.com/office/drawing/2014/main" id="{456F0216-C10D-498E-BBA0-2ADF5369AEE1}"/>
                </a:ext>
              </a:extLst>
            </p:cNvPr>
            <p:cNvSpPr/>
            <p:nvPr/>
          </p:nvSpPr>
          <p:spPr>
            <a:xfrm>
              <a:off x="5670480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8432;ge493a3362c_3_622">
              <a:extLst>
                <a:ext uri="{FF2B5EF4-FFF2-40B4-BE49-F238E27FC236}">
                  <a16:creationId xmlns:a16="http://schemas.microsoft.com/office/drawing/2014/main" id="{B32EBEA5-9866-4328-95BC-1711EE656EB6}"/>
                </a:ext>
              </a:extLst>
            </p:cNvPr>
            <p:cNvSpPr/>
            <p:nvPr/>
          </p:nvSpPr>
          <p:spPr>
            <a:xfrm>
              <a:off x="7197557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8433;ge493a3362c_3_622">
              <a:extLst>
                <a:ext uri="{FF2B5EF4-FFF2-40B4-BE49-F238E27FC236}">
                  <a16:creationId xmlns:a16="http://schemas.microsoft.com/office/drawing/2014/main" id="{DA6C7D60-284E-41A0-9DB8-E6358077ED3B}"/>
                </a:ext>
              </a:extLst>
            </p:cNvPr>
            <p:cNvSpPr/>
            <p:nvPr/>
          </p:nvSpPr>
          <p:spPr>
            <a:xfrm>
              <a:off x="7350260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8434;ge493a3362c_3_622">
              <a:extLst>
                <a:ext uri="{FF2B5EF4-FFF2-40B4-BE49-F238E27FC236}">
                  <a16:creationId xmlns:a16="http://schemas.microsoft.com/office/drawing/2014/main" id="{CDCE581D-E331-4F68-95B3-39F7D3B2F711}"/>
                </a:ext>
              </a:extLst>
            </p:cNvPr>
            <p:cNvSpPr/>
            <p:nvPr/>
          </p:nvSpPr>
          <p:spPr>
            <a:xfrm>
              <a:off x="7502968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8435;ge493a3362c_3_622">
              <a:extLst>
                <a:ext uri="{FF2B5EF4-FFF2-40B4-BE49-F238E27FC236}">
                  <a16:creationId xmlns:a16="http://schemas.microsoft.com/office/drawing/2014/main" id="{27DEC54F-ED08-41ED-BD7B-8BA61ED004E3}"/>
                </a:ext>
              </a:extLst>
            </p:cNvPr>
            <p:cNvSpPr/>
            <p:nvPr/>
          </p:nvSpPr>
          <p:spPr>
            <a:xfrm>
              <a:off x="7655676" y="135921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8436;ge493a3362c_3_622">
              <a:extLst>
                <a:ext uri="{FF2B5EF4-FFF2-40B4-BE49-F238E27FC236}">
                  <a16:creationId xmlns:a16="http://schemas.microsoft.com/office/drawing/2014/main" id="{E1A6BC95-AD1E-4BDC-AE0D-6E4EB62D041C}"/>
                </a:ext>
              </a:extLst>
            </p:cNvPr>
            <p:cNvSpPr/>
            <p:nvPr/>
          </p:nvSpPr>
          <p:spPr>
            <a:xfrm>
              <a:off x="7808385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8437;ge493a3362c_3_622">
              <a:extLst>
                <a:ext uri="{FF2B5EF4-FFF2-40B4-BE49-F238E27FC236}">
                  <a16:creationId xmlns:a16="http://schemas.microsoft.com/office/drawing/2014/main" id="{02D4D836-CE19-4ADE-9673-23CC6F9FEA7C}"/>
                </a:ext>
              </a:extLst>
            </p:cNvPr>
            <p:cNvSpPr/>
            <p:nvPr/>
          </p:nvSpPr>
          <p:spPr>
            <a:xfrm>
              <a:off x="7961093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8438;ge493a3362c_3_622">
              <a:extLst>
                <a:ext uri="{FF2B5EF4-FFF2-40B4-BE49-F238E27FC236}">
                  <a16:creationId xmlns:a16="http://schemas.microsoft.com/office/drawing/2014/main" id="{F7C6468D-E6CA-4117-A744-DCD603950C67}"/>
                </a:ext>
              </a:extLst>
            </p:cNvPr>
            <p:cNvSpPr/>
            <p:nvPr/>
          </p:nvSpPr>
          <p:spPr>
            <a:xfrm>
              <a:off x="8877337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8439;ge493a3362c_3_622">
              <a:extLst>
                <a:ext uri="{FF2B5EF4-FFF2-40B4-BE49-F238E27FC236}">
                  <a16:creationId xmlns:a16="http://schemas.microsoft.com/office/drawing/2014/main" id="{CB126ED7-9299-4538-8991-CBF1AAD4950E}"/>
                </a:ext>
              </a:extLst>
            </p:cNvPr>
            <p:cNvSpPr/>
            <p:nvPr/>
          </p:nvSpPr>
          <p:spPr>
            <a:xfrm>
              <a:off x="9030050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8440;ge493a3362c_3_622">
              <a:extLst>
                <a:ext uri="{FF2B5EF4-FFF2-40B4-BE49-F238E27FC236}">
                  <a16:creationId xmlns:a16="http://schemas.microsoft.com/office/drawing/2014/main" id="{A4E5D2E6-D61E-4CC2-8C6B-E5352061CB3B}"/>
                </a:ext>
              </a:extLst>
            </p:cNvPr>
            <p:cNvSpPr/>
            <p:nvPr/>
          </p:nvSpPr>
          <p:spPr>
            <a:xfrm>
              <a:off x="9182752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8441;ge493a3362c_3_622">
              <a:extLst>
                <a:ext uri="{FF2B5EF4-FFF2-40B4-BE49-F238E27FC236}">
                  <a16:creationId xmlns:a16="http://schemas.microsoft.com/office/drawing/2014/main" id="{8D909CBD-03F4-46BA-BA5D-984AA3573E10}"/>
                </a:ext>
              </a:extLst>
            </p:cNvPr>
            <p:cNvSpPr/>
            <p:nvPr/>
          </p:nvSpPr>
          <p:spPr>
            <a:xfrm>
              <a:off x="9335466" y="135921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8442;ge493a3362c_3_622">
              <a:extLst>
                <a:ext uri="{FF2B5EF4-FFF2-40B4-BE49-F238E27FC236}">
                  <a16:creationId xmlns:a16="http://schemas.microsoft.com/office/drawing/2014/main" id="{564B2C4C-4501-4819-B47F-D8F25AEAFD8A}"/>
                </a:ext>
              </a:extLst>
            </p:cNvPr>
            <p:cNvSpPr/>
            <p:nvPr/>
          </p:nvSpPr>
          <p:spPr>
            <a:xfrm>
              <a:off x="9488169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8443;ge493a3362c_3_622">
              <a:extLst>
                <a:ext uri="{FF2B5EF4-FFF2-40B4-BE49-F238E27FC236}">
                  <a16:creationId xmlns:a16="http://schemas.microsoft.com/office/drawing/2014/main" id="{B30ED0AC-46CD-499C-83BB-A11F831C4809}"/>
                </a:ext>
              </a:extLst>
            </p:cNvPr>
            <p:cNvSpPr/>
            <p:nvPr/>
          </p:nvSpPr>
          <p:spPr>
            <a:xfrm>
              <a:off x="1394668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8444;ge493a3362c_3_622">
              <a:extLst>
                <a:ext uri="{FF2B5EF4-FFF2-40B4-BE49-F238E27FC236}">
                  <a16:creationId xmlns:a16="http://schemas.microsoft.com/office/drawing/2014/main" id="{96C6D6C1-60E2-4CD2-A060-3DA8008F718E}"/>
                </a:ext>
              </a:extLst>
            </p:cNvPr>
            <p:cNvSpPr/>
            <p:nvPr/>
          </p:nvSpPr>
          <p:spPr>
            <a:xfrm>
              <a:off x="1547370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8445;ge493a3362c_3_622">
              <a:extLst>
                <a:ext uri="{FF2B5EF4-FFF2-40B4-BE49-F238E27FC236}">
                  <a16:creationId xmlns:a16="http://schemas.microsoft.com/office/drawing/2014/main" id="{DD94DF21-0E02-4800-A96F-45404D1E5958}"/>
                </a:ext>
              </a:extLst>
            </p:cNvPr>
            <p:cNvSpPr/>
            <p:nvPr/>
          </p:nvSpPr>
          <p:spPr>
            <a:xfrm>
              <a:off x="1700079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8446;ge493a3362c_3_622">
              <a:extLst>
                <a:ext uri="{FF2B5EF4-FFF2-40B4-BE49-F238E27FC236}">
                  <a16:creationId xmlns:a16="http://schemas.microsoft.com/office/drawing/2014/main" id="{A0A4EEB3-8069-4AC5-9316-3C20B53CE96A}"/>
                </a:ext>
              </a:extLst>
            </p:cNvPr>
            <p:cNvSpPr/>
            <p:nvPr/>
          </p:nvSpPr>
          <p:spPr>
            <a:xfrm>
              <a:off x="1852787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8447;ge493a3362c_3_622">
              <a:extLst>
                <a:ext uri="{FF2B5EF4-FFF2-40B4-BE49-F238E27FC236}">
                  <a16:creationId xmlns:a16="http://schemas.microsoft.com/office/drawing/2014/main" id="{BCCB0225-642D-4784-8894-C9104580C8DE}"/>
                </a:ext>
              </a:extLst>
            </p:cNvPr>
            <p:cNvSpPr/>
            <p:nvPr/>
          </p:nvSpPr>
          <p:spPr>
            <a:xfrm>
              <a:off x="2005495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8448;ge493a3362c_3_622">
              <a:extLst>
                <a:ext uri="{FF2B5EF4-FFF2-40B4-BE49-F238E27FC236}">
                  <a16:creationId xmlns:a16="http://schemas.microsoft.com/office/drawing/2014/main" id="{69788BB2-DBB9-46DB-845D-3A4C2BAAFBBC}"/>
                </a:ext>
              </a:extLst>
            </p:cNvPr>
            <p:cNvSpPr/>
            <p:nvPr/>
          </p:nvSpPr>
          <p:spPr>
            <a:xfrm>
              <a:off x="2158203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8449;ge493a3362c_3_622">
              <a:extLst>
                <a:ext uri="{FF2B5EF4-FFF2-40B4-BE49-F238E27FC236}">
                  <a16:creationId xmlns:a16="http://schemas.microsoft.com/office/drawing/2014/main" id="{11FAB36F-EDB1-4F6A-A335-2E9A34704DED}"/>
                </a:ext>
              </a:extLst>
            </p:cNvPr>
            <p:cNvSpPr/>
            <p:nvPr/>
          </p:nvSpPr>
          <p:spPr>
            <a:xfrm>
              <a:off x="2310911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" name="Google Shape;8450;ge493a3362c_3_622">
              <a:extLst>
                <a:ext uri="{FF2B5EF4-FFF2-40B4-BE49-F238E27FC236}">
                  <a16:creationId xmlns:a16="http://schemas.microsoft.com/office/drawing/2014/main" id="{E82A6329-2DBC-412C-9E30-4A4CD9DD9A15}"/>
                </a:ext>
              </a:extLst>
            </p:cNvPr>
            <p:cNvSpPr/>
            <p:nvPr/>
          </p:nvSpPr>
          <p:spPr>
            <a:xfrm>
              <a:off x="246362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" name="Google Shape;8451;ge493a3362c_3_622">
              <a:extLst>
                <a:ext uri="{FF2B5EF4-FFF2-40B4-BE49-F238E27FC236}">
                  <a16:creationId xmlns:a16="http://schemas.microsoft.com/office/drawing/2014/main" id="{A44B8EC8-A9CF-4A87-A663-EA396E961F66}"/>
                </a:ext>
              </a:extLst>
            </p:cNvPr>
            <p:cNvSpPr/>
            <p:nvPr/>
          </p:nvSpPr>
          <p:spPr>
            <a:xfrm>
              <a:off x="2616327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" name="Google Shape;8452;ge493a3362c_3_622">
              <a:extLst>
                <a:ext uri="{FF2B5EF4-FFF2-40B4-BE49-F238E27FC236}">
                  <a16:creationId xmlns:a16="http://schemas.microsoft.com/office/drawing/2014/main" id="{23C87A3C-B334-4D5C-A640-423B6AAE0F2A}"/>
                </a:ext>
              </a:extLst>
            </p:cNvPr>
            <p:cNvSpPr/>
            <p:nvPr/>
          </p:nvSpPr>
          <p:spPr>
            <a:xfrm>
              <a:off x="2769036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" name="Google Shape;8453;ge493a3362c_3_622">
              <a:extLst>
                <a:ext uri="{FF2B5EF4-FFF2-40B4-BE49-F238E27FC236}">
                  <a16:creationId xmlns:a16="http://schemas.microsoft.com/office/drawing/2014/main" id="{5072B833-2CFA-4D2B-A8FB-52A405BC7987}"/>
                </a:ext>
              </a:extLst>
            </p:cNvPr>
            <p:cNvSpPr/>
            <p:nvPr/>
          </p:nvSpPr>
          <p:spPr>
            <a:xfrm>
              <a:off x="2921744" y="151191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" name="Google Shape;8454;ge493a3362c_3_622">
              <a:extLst>
                <a:ext uri="{FF2B5EF4-FFF2-40B4-BE49-F238E27FC236}">
                  <a16:creationId xmlns:a16="http://schemas.microsoft.com/office/drawing/2014/main" id="{4D869F5C-375D-4E4E-821E-3A7DA03CBAA1}"/>
                </a:ext>
              </a:extLst>
            </p:cNvPr>
            <p:cNvSpPr/>
            <p:nvPr/>
          </p:nvSpPr>
          <p:spPr>
            <a:xfrm>
              <a:off x="3074447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" name="Google Shape;8455;ge493a3362c_3_622">
              <a:extLst>
                <a:ext uri="{FF2B5EF4-FFF2-40B4-BE49-F238E27FC236}">
                  <a16:creationId xmlns:a16="http://schemas.microsoft.com/office/drawing/2014/main" id="{5F2D8DA0-68D7-495E-B1B5-95A17D373DAD}"/>
                </a:ext>
              </a:extLst>
            </p:cNvPr>
            <p:cNvSpPr/>
            <p:nvPr/>
          </p:nvSpPr>
          <p:spPr>
            <a:xfrm>
              <a:off x="3227155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" name="Google Shape;8456;ge493a3362c_3_622">
              <a:extLst>
                <a:ext uri="{FF2B5EF4-FFF2-40B4-BE49-F238E27FC236}">
                  <a16:creationId xmlns:a16="http://schemas.microsoft.com/office/drawing/2014/main" id="{B5FFBAB1-25AB-4F5D-9186-F14216EB16F6}"/>
                </a:ext>
              </a:extLst>
            </p:cNvPr>
            <p:cNvSpPr/>
            <p:nvPr/>
          </p:nvSpPr>
          <p:spPr>
            <a:xfrm>
              <a:off x="3379863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" name="Google Shape;8457;ge493a3362c_3_622">
              <a:extLst>
                <a:ext uri="{FF2B5EF4-FFF2-40B4-BE49-F238E27FC236}">
                  <a16:creationId xmlns:a16="http://schemas.microsoft.com/office/drawing/2014/main" id="{13C94D53-09CC-4F12-A49E-8D0B02A42123}"/>
                </a:ext>
              </a:extLst>
            </p:cNvPr>
            <p:cNvSpPr/>
            <p:nvPr/>
          </p:nvSpPr>
          <p:spPr>
            <a:xfrm>
              <a:off x="3532571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" name="Google Shape;8458;ge493a3362c_3_622">
              <a:extLst>
                <a:ext uri="{FF2B5EF4-FFF2-40B4-BE49-F238E27FC236}">
                  <a16:creationId xmlns:a16="http://schemas.microsoft.com/office/drawing/2014/main" id="{E96E5026-05DE-4823-84DD-5EA5CE20A2D8}"/>
                </a:ext>
              </a:extLst>
            </p:cNvPr>
            <p:cNvSpPr/>
            <p:nvPr/>
          </p:nvSpPr>
          <p:spPr>
            <a:xfrm>
              <a:off x="368528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" name="Google Shape;8459;ge493a3362c_3_622">
              <a:extLst>
                <a:ext uri="{FF2B5EF4-FFF2-40B4-BE49-F238E27FC236}">
                  <a16:creationId xmlns:a16="http://schemas.microsoft.com/office/drawing/2014/main" id="{C83CA485-E605-4D3E-A3A1-8C3FC3DE85D7}"/>
                </a:ext>
              </a:extLst>
            </p:cNvPr>
            <p:cNvSpPr/>
            <p:nvPr/>
          </p:nvSpPr>
          <p:spPr>
            <a:xfrm>
              <a:off x="3837987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" name="Google Shape;8460;ge493a3362c_3_622">
              <a:extLst>
                <a:ext uri="{FF2B5EF4-FFF2-40B4-BE49-F238E27FC236}">
                  <a16:creationId xmlns:a16="http://schemas.microsoft.com/office/drawing/2014/main" id="{4340AE89-B1F9-4CE6-B81A-F061183BEC57}"/>
                </a:ext>
              </a:extLst>
            </p:cNvPr>
            <p:cNvSpPr/>
            <p:nvPr/>
          </p:nvSpPr>
          <p:spPr>
            <a:xfrm>
              <a:off x="3990696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" name="Google Shape;8461;ge493a3362c_3_622">
              <a:extLst>
                <a:ext uri="{FF2B5EF4-FFF2-40B4-BE49-F238E27FC236}">
                  <a16:creationId xmlns:a16="http://schemas.microsoft.com/office/drawing/2014/main" id="{72F77D01-3607-4E52-820E-6596172B8556}"/>
                </a:ext>
              </a:extLst>
            </p:cNvPr>
            <p:cNvSpPr/>
            <p:nvPr/>
          </p:nvSpPr>
          <p:spPr>
            <a:xfrm>
              <a:off x="4143404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" name="Google Shape;8462;ge493a3362c_3_622">
              <a:extLst>
                <a:ext uri="{FF2B5EF4-FFF2-40B4-BE49-F238E27FC236}">
                  <a16:creationId xmlns:a16="http://schemas.microsoft.com/office/drawing/2014/main" id="{BCEFA3EE-FD50-493D-8D01-747BBD7150C5}"/>
                </a:ext>
              </a:extLst>
            </p:cNvPr>
            <p:cNvSpPr/>
            <p:nvPr/>
          </p:nvSpPr>
          <p:spPr>
            <a:xfrm>
              <a:off x="4296113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" name="Google Shape;8463;ge493a3362c_3_622">
              <a:extLst>
                <a:ext uri="{FF2B5EF4-FFF2-40B4-BE49-F238E27FC236}">
                  <a16:creationId xmlns:a16="http://schemas.microsoft.com/office/drawing/2014/main" id="{1C9ED28B-1A12-452A-A1DA-77C427265AE4}"/>
                </a:ext>
              </a:extLst>
            </p:cNvPr>
            <p:cNvSpPr/>
            <p:nvPr/>
          </p:nvSpPr>
          <p:spPr>
            <a:xfrm>
              <a:off x="4448815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" name="Google Shape;8464;ge493a3362c_3_622">
              <a:extLst>
                <a:ext uri="{FF2B5EF4-FFF2-40B4-BE49-F238E27FC236}">
                  <a16:creationId xmlns:a16="http://schemas.microsoft.com/office/drawing/2014/main" id="{089012BD-DA58-448E-BDEB-4BB36E69EAD0}"/>
                </a:ext>
              </a:extLst>
            </p:cNvPr>
            <p:cNvSpPr/>
            <p:nvPr/>
          </p:nvSpPr>
          <p:spPr>
            <a:xfrm>
              <a:off x="5517773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" name="Google Shape;8465;ge493a3362c_3_622">
              <a:extLst>
                <a:ext uri="{FF2B5EF4-FFF2-40B4-BE49-F238E27FC236}">
                  <a16:creationId xmlns:a16="http://schemas.microsoft.com/office/drawing/2014/main" id="{0A40BD8C-02CD-441A-9AAC-471FE0466003}"/>
                </a:ext>
              </a:extLst>
            </p:cNvPr>
            <p:cNvSpPr/>
            <p:nvPr/>
          </p:nvSpPr>
          <p:spPr>
            <a:xfrm>
              <a:off x="5670480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" name="Google Shape;8466;ge493a3362c_3_622">
              <a:extLst>
                <a:ext uri="{FF2B5EF4-FFF2-40B4-BE49-F238E27FC236}">
                  <a16:creationId xmlns:a16="http://schemas.microsoft.com/office/drawing/2014/main" id="{D675B317-9C2B-4B38-9417-0D271A909FBE}"/>
                </a:ext>
              </a:extLst>
            </p:cNvPr>
            <p:cNvSpPr/>
            <p:nvPr/>
          </p:nvSpPr>
          <p:spPr>
            <a:xfrm>
              <a:off x="5823184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" name="Google Shape;8467;ge493a3362c_3_622">
              <a:extLst>
                <a:ext uri="{FF2B5EF4-FFF2-40B4-BE49-F238E27FC236}">
                  <a16:creationId xmlns:a16="http://schemas.microsoft.com/office/drawing/2014/main" id="{C21CC987-1AA3-40EB-B4D1-326DC58492B5}"/>
                </a:ext>
              </a:extLst>
            </p:cNvPr>
            <p:cNvSpPr/>
            <p:nvPr/>
          </p:nvSpPr>
          <p:spPr>
            <a:xfrm>
              <a:off x="5975892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" name="Google Shape;8468;ge493a3362c_3_622">
              <a:extLst>
                <a:ext uri="{FF2B5EF4-FFF2-40B4-BE49-F238E27FC236}">
                  <a16:creationId xmlns:a16="http://schemas.microsoft.com/office/drawing/2014/main" id="{4E63BCFA-DCC1-4A90-A68C-5C4C5685750D}"/>
                </a:ext>
              </a:extLst>
            </p:cNvPr>
            <p:cNvSpPr/>
            <p:nvPr/>
          </p:nvSpPr>
          <p:spPr>
            <a:xfrm>
              <a:off x="612860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" name="Google Shape;8469;ge493a3362c_3_622">
              <a:extLst>
                <a:ext uri="{FF2B5EF4-FFF2-40B4-BE49-F238E27FC236}">
                  <a16:creationId xmlns:a16="http://schemas.microsoft.com/office/drawing/2014/main" id="{DA8254E3-5E3C-44EB-958B-A026960C543E}"/>
                </a:ext>
              </a:extLst>
            </p:cNvPr>
            <p:cNvSpPr/>
            <p:nvPr/>
          </p:nvSpPr>
          <p:spPr>
            <a:xfrm>
              <a:off x="735026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" name="Google Shape;8470;ge493a3362c_3_622">
              <a:extLst>
                <a:ext uri="{FF2B5EF4-FFF2-40B4-BE49-F238E27FC236}">
                  <a16:creationId xmlns:a16="http://schemas.microsoft.com/office/drawing/2014/main" id="{03556EB1-3991-4E51-B851-702EB7A3D28D}"/>
                </a:ext>
              </a:extLst>
            </p:cNvPr>
            <p:cNvSpPr/>
            <p:nvPr/>
          </p:nvSpPr>
          <p:spPr>
            <a:xfrm>
              <a:off x="7502968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" name="Google Shape;8471;ge493a3362c_3_622">
              <a:extLst>
                <a:ext uri="{FF2B5EF4-FFF2-40B4-BE49-F238E27FC236}">
                  <a16:creationId xmlns:a16="http://schemas.microsoft.com/office/drawing/2014/main" id="{3ADE2628-96EE-4665-8807-A6FFF849EC99}"/>
                </a:ext>
              </a:extLst>
            </p:cNvPr>
            <p:cNvSpPr/>
            <p:nvPr/>
          </p:nvSpPr>
          <p:spPr>
            <a:xfrm>
              <a:off x="7655676" y="151191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" name="Google Shape;8472;ge493a3362c_3_622">
              <a:extLst>
                <a:ext uri="{FF2B5EF4-FFF2-40B4-BE49-F238E27FC236}">
                  <a16:creationId xmlns:a16="http://schemas.microsoft.com/office/drawing/2014/main" id="{8105AB8E-03CF-4E32-B364-945545F30DA3}"/>
                </a:ext>
              </a:extLst>
            </p:cNvPr>
            <p:cNvSpPr/>
            <p:nvPr/>
          </p:nvSpPr>
          <p:spPr>
            <a:xfrm>
              <a:off x="7808385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" name="Google Shape;8473;ge493a3362c_3_622">
              <a:extLst>
                <a:ext uri="{FF2B5EF4-FFF2-40B4-BE49-F238E27FC236}">
                  <a16:creationId xmlns:a16="http://schemas.microsoft.com/office/drawing/2014/main" id="{DAE1FE41-A7EB-4361-B89C-074558C5A7EF}"/>
                </a:ext>
              </a:extLst>
            </p:cNvPr>
            <p:cNvSpPr/>
            <p:nvPr/>
          </p:nvSpPr>
          <p:spPr>
            <a:xfrm>
              <a:off x="7961093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" name="Google Shape;8474;ge493a3362c_3_622">
              <a:extLst>
                <a:ext uri="{FF2B5EF4-FFF2-40B4-BE49-F238E27FC236}">
                  <a16:creationId xmlns:a16="http://schemas.microsoft.com/office/drawing/2014/main" id="{614D09E6-5E52-4688-8863-2AE4E214411B}"/>
                </a:ext>
              </a:extLst>
            </p:cNvPr>
            <p:cNvSpPr/>
            <p:nvPr/>
          </p:nvSpPr>
          <p:spPr>
            <a:xfrm>
              <a:off x="8113800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" name="Google Shape;8475;ge493a3362c_3_622">
              <a:extLst>
                <a:ext uri="{FF2B5EF4-FFF2-40B4-BE49-F238E27FC236}">
                  <a16:creationId xmlns:a16="http://schemas.microsoft.com/office/drawing/2014/main" id="{F6AF481C-8EB1-418D-B1A5-D2D86E0A4CBF}"/>
                </a:ext>
              </a:extLst>
            </p:cNvPr>
            <p:cNvSpPr/>
            <p:nvPr/>
          </p:nvSpPr>
          <p:spPr>
            <a:xfrm>
              <a:off x="9030050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" name="Google Shape;8476;ge493a3362c_3_622">
              <a:extLst>
                <a:ext uri="{FF2B5EF4-FFF2-40B4-BE49-F238E27FC236}">
                  <a16:creationId xmlns:a16="http://schemas.microsoft.com/office/drawing/2014/main" id="{9B57F596-A577-4F7D-9044-C39A8452EBBC}"/>
                </a:ext>
              </a:extLst>
            </p:cNvPr>
            <p:cNvSpPr/>
            <p:nvPr/>
          </p:nvSpPr>
          <p:spPr>
            <a:xfrm>
              <a:off x="9182752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" name="Google Shape;8477;ge493a3362c_3_622">
              <a:extLst>
                <a:ext uri="{FF2B5EF4-FFF2-40B4-BE49-F238E27FC236}">
                  <a16:creationId xmlns:a16="http://schemas.microsoft.com/office/drawing/2014/main" id="{0F95E429-79A6-4608-B196-465C85D11727}"/>
                </a:ext>
              </a:extLst>
            </p:cNvPr>
            <p:cNvSpPr/>
            <p:nvPr/>
          </p:nvSpPr>
          <p:spPr>
            <a:xfrm>
              <a:off x="9335466" y="151191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" name="Google Shape;8478;ge493a3362c_3_622">
              <a:extLst>
                <a:ext uri="{FF2B5EF4-FFF2-40B4-BE49-F238E27FC236}">
                  <a16:creationId xmlns:a16="http://schemas.microsoft.com/office/drawing/2014/main" id="{AC4B4174-BF3C-4C34-AD4F-BCD8C2A7B383}"/>
                </a:ext>
              </a:extLst>
            </p:cNvPr>
            <p:cNvSpPr/>
            <p:nvPr/>
          </p:nvSpPr>
          <p:spPr>
            <a:xfrm>
              <a:off x="9488169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8479;ge493a3362c_3_622">
              <a:extLst>
                <a:ext uri="{FF2B5EF4-FFF2-40B4-BE49-F238E27FC236}">
                  <a16:creationId xmlns:a16="http://schemas.microsoft.com/office/drawing/2014/main" id="{51824C80-A3C7-4419-8C3E-DD886FC783CF}"/>
                </a:ext>
              </a:extLst>
            </p:cNvPr>
            <p:cNvSpPr/>
            <p:nvPr/>
          </p:nvSpPr>
          <p:spPr>
            <a:xfrm>
              <a:off x="9640883" y="1511915"/>
              <a:ext cx="7634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8480;ge493a3362c_3_622">
              <a:extLst>
                <a:ext uri="{FF2B5EF4-FFF2-40B4-BE49-F238E27FC236}">
                  <a16:creationId xmlns:a16="http://schemas.microsoft.com/office/drawing/2014/main" id="{668C4484-2BCF-4E5A-81F0-3890A1FE90AD}"/>
                </a:ext>
              </a:extLst>
            </p:cNvPr>
            <p:cNvSpPr/>
            <p:nvPr/>
          </p:nvSpPr>
          <p:spPr>
            <a:xfrm>
              <a:off x="1241959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8481;ge493a3362c_3_622">
              <a:extLst>
                <a:ext uri="{FF2B5EF4-FFF2-40B4-BE49-F238E27FC236}">
                  <a16:creationId xmlns:a16="http://schemas.microsoft.com/office/drawing/2014/main" id="{8AC6AA52-5739-43EF-91F9-144E7FE3466F}"/>
                </a:ext>
              </a:extLst>
            </p:cNvPr>
            <p:cNvSpPr/>
            <p:nvPr/>
          </p:nvSpPr>
          <p:spPr>
            <a:xfrm>
              <a:off x="1394668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8482;ge493a3362c_3_622">
              <a:extLst>
                <a:ext uri="{FF2B5EF4-FFF2-40B4-BE49-F238E27FC236}">
                  <a16:creationId xmlns:a16="http://schemas.microsoft.com/office/drawing/2014/main" id="{D9394BCE-FFA5-4379-92A7-C3EB0BCFD530}"/>
                </a:ext>
              </a:extLst>
            </p:cNvPr>
            <p:cNvSpPr/>
            <p:nvPr/>
          </p:nvSpPr>
          <p:spPr>
            <a:xfrm>
              <a:off x="1547370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8483;ge493a3362c_3_622">
              <a:extLst>
                <a:ext uri="{FF2B5EF4-FFF2-40B4-BE49-F238E27FC236}">
                  <a16:creationId xmlns:a16="http://schemas.microsoft.com/office/drawing/2014/main" id="{C3211693-73CD-4EC7-9386-50B23FE1B540}"/>
                </a:ext>
              </a:extLst>
            </p:cNvPr>
            <p:cNvSpPr/>
            <p:nvPr/>
          </p:nvSpPr>
          <p:spPr>
            <a:xfrm>
              <a:off x="1700079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8484;ge493a3362c_3_622">
              <a:extLst>
                <a:ext uri="{FF2B5EF4-FFF2-40B4-BE49-F238E27FC236}">
                  <a16:creationId xmlns:a16="http://schemas.microsoft.com/office/drawing/2014/main" id="{D0F6FCF3-7166-467E-9567-7D8A2CADF577}"/>
                </a:ext>
              </a:extLst>
            </p:cNvPr>
            <p:cNvSpPr/>
            <p:nvPr/>
          </p:nvSpPr>
          <p:spPr>
            <a:xfrm>
              <a:off x="1852787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8485;ge493a3362c_3_622">
              <a:extLst>
                <a:ext uri="{FF2B5EF4-FFF2-40B4-BE49-F238E27FC236}">
                  <a16:creationId xmlns:a16="http://schemas.microsoft.com/office/drawing/2014/main" id="{9F542445-AD22-4006-9A23-9EF640A1F17E}"/>
                </a:ext>
              </a:extLst>
            </p:cNvPr>
            <p:cNvSpPr/>
            <p:nvPr/>
          </p:nvSpPr>
          <p:spPr>
            <a:xfrm>
              <a:off x="2005495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8486;ge493a3362c_3_622">
              <a:extLst>
                <a:ext uri="{FF2B5EF4-FFF2-40B4-BE49-F238E27FC236}">
                  <a16:creationId xmlns:a16="http://schemas.microsoft.com/office/drawing/2014/main" id="{08B85309-1383-4D8D-B497-F252DC788ED5}"/>
                </a:ext>
              </a:extLst>
            </p:cNvPr>
            <p:cNvSpPr/>
            <p:nvPr/>
          </p:nvSpPr>
          <p:spPr>
            <a:xfrm>
              <a:off x="2158203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8487;ge493a3362c_3_622">
              <a:extLst>
                <a:ext uri="{FF2B5EF4-FFF2-40B4-BE49-F238E27FC236}">
                  <a16:creationId xmlns:a16="http://schemas.microsoft.com/office/drawing/2014/main" id="{382EFF2F-1836-4C8F-99DF-A80A50795F00}"/>
                </a:ext>
              </a:extLst>
            </p:cNvPr>
            <p:cNvSpPr/>
            <p:nvPr/>
          </p:nvSpPr>
          <p:spPr>
            <a:xfrm>
              <a:off x="2310911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8488;ge493a3362c_3_622">
              <a:extLst>
                <a:ext uri="{FF2B5EF4-FFF2-40B4-BE49-F238E27FC236}">
                  <a16:creationId xmlns:a16="http://schemas.microsoft.com/office/drawing/2014/main" id="{D863407B-DAF9-4BF2-B256-990E7C3391CF}"/>
                </a:ext>
              </a:extLst>
            </p:cNvPr>
            <p:cNvSpPr/>
            <p:nvPr/>
          </p:nvSpPr>
          <p:spPr>
            <a:xfrm>
              <a:off x="2463620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8489;ge493a3362c_3_622">
              <a:extLst>
                <a:ext uri="{FF2B5EF4-FFF2-40B4-BE49-F238E27FC236}">
                  <a16:creationId xmlns:a16="http://schemas.microsoft.com/office/drawing/2014/main" id="{480901AF-49FA-446E-9200-53C67EE1E99E}"/>
                </a:ext>
              </a:extLst>
            </p:cNvPr>
            <p:cNvSpPr/>
            <p:nvPr/>
          </p:nvSpPr>
          <p:spPr>
            <a:xfrm>
              <a:off x="2616327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8490;ge493a3362c_3_622">
              <a:extLst>
                <a:ext uri="{FF2B5EF4-FFF2-40B4-BE49-F238E27FC236}">
                  <a16:creationId xmlns:a16="http://schemas.microsoft.com/office/drawing/2014/main" id="{DDB3AADD-4D4B-4055-889F-6A65C777C84E}"/>
                </a:ext>
              </a:extLst>
            </p:cNvPr>
            <p:cNvSpPr/>
            <p:nvPr/>
          </p:nvSpPr>
          <p:spPr>
            <a:xfrm>
              <a:off x="2769036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8491;ge493a3362c_3_622">
              <a:extLst>
                <a:ext uri="{FF2B5EF4-FFF2-40B4-BE49-F238E27FC236}">
                  <a16:creationId xmlns:a16="http://schemas.microsoft.com/office/drawing/2014/main" id="{4CD8AD0F-FD7D-4540-AAB4-D01548A57C3F}"/>
                </a:ext>
              </a:extLst>
            </p:cNvPr>
            <p:cNvSpPr/>
            <p:nvPr/>
          </p:nvSpPr>
          <p:spPr>
            <a:xfrm>
              <a:off x="2921744" y="1664627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8492;ge493a3362c_3_622">
              <a:extLst>
                <a:ext uri="{FF2B5EF4-FFF2-40B4-BE49-F238E27FC236}">
                  <a16:creationId xmlns:a16="http://schemas.microsoft.com/office/drawing/2014/main" id="{A44FC64A-B500-4D3D-B665-FF2D540C9859}"/>
                </a:ext>
              </a:extLst>
            </p:cNvPr>
            <p:cNvSpPr/>
            <p:nvPr/>
          </p:nvSpPr>
          <p:spPr>
            <a:xfrm>
              <a:off x="3074447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8493;ge493a3362c_3_622">
              <a:extLst>
                <a:ext uri="{FF2B5EF4-FFF2-40B4-BE49-F238E27FC236}">
                  <a16:creationId xmlns:a16="http://schemas.microsoft.com/office/drawing/2014/main" id="{CB794F56-0E35-4901-8669-95F1C8F16E28}"/>
                </a:ext>
              </a:extLst>
            </p:cNvPr>
            <p:cNvSpPr/>
            <p:nvPr/>
          </p:nvSpPr>
          <p:spPr>
            <a:xfrm>
              <a:off x="3227155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8494;ge493a3362c_3_622">
              <a:extLst>
                <a:ext uri="{FF2B5EF4-FFF2-40B4-BE49-F238E27FC236}">
                  <a16:creationId xmlns:a16="http://schemas.microsoft.com/office/drawing/2014/main" id="{B7427AD3-7840-4B19-BB11-9E2F5CF0EB51}"/>
                </a:ext>
              </a:extLst>
            </p:cNvPr>
            <p:cNvSpPr/>
            <p:nvPr/>
          </p:nvSpPr>
          <p:spPr>
            <a:xfrm>
              <a:off x="3379863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8495;ge493a3362c_3_622">
              <a:extLst>
                <a:ext uri="{FF2B5EF4-FFF2-40B4-BE49-F238E27FC236}">
                  <a16:creationId xmlns:a16="http://schemas.microsoft.com/office/drawing/2014/main" id="{C5633358-46B7-4CF1-9CEE-7DA093DC252E}"/>
                </a:ext>
              </a:extLst>
            </p:cNvPr>
            <p:cNvSpPr/>
            <p:nvPr/>
          </p:nvSpPr>
          <p:spPr>
            <a:xfrm>
              <a:off x="3532571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8496;ge493a3362c_3_622">
              <a:extLst>
                <a:ext uri="{FF2B5EF4-FFF2-40B4-BE49-F238E27FC236}">
                  <a16:creationId xmlns:a16="http://schemas.microsoft.com/office/drawing/2014/main" id="{AA9893B5-3C2A-4DCB-8FAE-C97597746D44}"/>
                </a:ext>
              </a:extLst>
            </p:cNvPr>
            <p:cNvSpPr/>
            <p:nvPr/>
          </p:nvSpPr>
          <p:spPr>
            <a:xfrm>
              <a:off x="3685280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8497;ge493a3362c_3_622">
              <a:extLst>
                <a:ext uri="{FF2B5EF4-FFF2-40B4-BE49-F238E27FC236}">
                  <a16:creationId xmlns:a16="http://schemas.microsoft.com/office/drawing/2014/main" id="{41443F7A-8C9E-403C-BD43-C2DA0138C1B1}"/>
                </a:ext>
              </a:extLst>
            </p:cNvPr>
            <p:cNvSpPr/>
            <p:nvPr/>
          </p:nvSpPr>
          <p:spPr>
            <a:xfrm>
              <a:off x="3837987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8498;ge493a3362c_3_622">
              <a:extLst>
                <a:ext uri="{FF2B5EF4-FFF2-40B4-BE49-F238E27FC236}">
                  <a16:creationId xmlns:a16="http://schemas.microsoft.com/office/drawing/2014/main" id="{DEA9A63C-2772-49E1-A8A5-66DECA18542C}"/>
                </a:ext>
              </a:extLst>
            </p:cNvPr>
            <p:cNvSpPr/>
            <p:nvPr/>
          </p:nvSpPr>
          <p:spPr>
            <a:xfrm>
              <a:off x="3990696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8499;ge493a3362c_3_622">
              <a:extLst>
                <a:ext uri="{FF2B5EF4-FFF2-40B4-BE49-F238E27FC236}">
                  <a16:creationId xmlns:a16="http://schemas.microsoft.com/office/drawing/2014/main" id="{28EDE371-E31B-431A-82B0-BF72A5374822}"/>
                </a:ext>
              </a:extLst>
            </p:cNvPr>
            <p:cNvSpPr/>
            <p:nvPr/>
          </p:nvSpPr>
          <p:spPr>
            <a:xfrm>
              <a:off x="4143404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8500;ge493a3362c_3_622">
              <a:extLst>
                <a:ext uri="{FF2B5EF4-FFF2-40B4-BE49-F238E27FC236}">
                  <a16:creationId xmlns:a16="http://schemas.microsoft.com/office/drawing/2014/main" id="{4CEFDBF2-EBC4-4FB2-A95D-1C3C58A8A425}"/>
                </a:ext>
              </a:extLst>
            </p:cNvPr>
            <p:cNvSpPr/>
            <p:nvPr/>
          </p:nvSpPr>
          <p:spPr>
            <a:xfrm>
              <a:off x="4296113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8501;ge493a3362c_3_622">
              <a:extLst>
                <a:ext uri="{FF2B5EF4-FFF2-40B4-BE49-F238E27FC236}">
                  <a16:creationId xmlns:a16="http://schemas.microsoft.com/office/drawing/2014/main" id="{8AA0A208-74F7-43ED-809E-E656757E9584}"/>
                </a:ext>
              </a:extLst>
            </p:cNvPr>
            <p:cNvSpPr/>
            <p:nvPr/>
          </p:nvSpPr>
          <p:spPr>
            <a:xfrm>
              <a:off x="5517773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8502;ge493a3362c_3_622">
              <a:extLst>
                <a:ext uri="{FF2B5EF4-FFF2-40B4-BE49-F238E27FC236}">
                  <a16:creationId xmlns:a16="http://schemas.microsoft.com/office/drawing/2014/main" id="{9E11E8E6-E730-4EC3-B31F-A4FED291908A}"/>
                </a:ext>
              </a:extLst>
            </p:cNvPr>
            <p:cNvSpPr/>
            <p:nvPr/>
          </p:nvSpPr>
          <p:spPr>
            <a:xfrm>
              <a:off x="5670480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8503;ge493a3362c_3_622">
              <a:extLst>
                <a:ext uri="{FF2B5EF4-FFF2-40B4-BE49-F238E27FC236}">
                  <a16:creationId xmlns:a16="http://schemas.microsoft.com/office/drawing/2014/main" id="{0AD2D11B-E3B3-4E87-8CA9-CA92B2044F83}"/>
                </a:ext>
              </a:extLst>
            </p:cNvPr>
            <p:cNvSpPr/>
            <p:nvPr/>
          </p:nvSpPr>
          <p:spPr>
            <a:xfrm>
              <a:off x="5823184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8504;ge493a3362c_3_622">
              <a:extLst>
                <a:ext uri="{FF2B5EF4-FFF2-40B4-BE49-F238E27FC236}">
                  <a16:creationId xmlns:a16="http://schemas.microsoft.com/office/drawing/2014/main" id="{2BC3A10F-7D5D-4386-847A-82FAE05EEC64}"/>
                </a:ext>
              </a:extLst>
            </p:cNvPr>
            <p:cNvSpPr/>
            <p:nvPr/>
          </p:nvSpPr>
          <p:spPr>
            <a:xfrm>
              <a:off x="5975892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8505;ge493a3362c_3_622">
              <a:extLst>
                <a:ext uri="{FF2B5EF4-FFF2-40B4-BE49-F238E27FC236}">
                  <a16:creationId xmlns:a16="http://schemas.microsoft.com/office/drawing/2014/main" id="{B074E390-9CF8-4455-AE05-B2B4ECFA2B45}"/>
                </a:ext>
              </a:extLst>
            </p:cNvPr>
            <p:cNvSpPr/>
            <p:nvPr/>
          </p:nvSpPr>
          <p:spPr>
            <a:xfrm>
              <a:off x="6128600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8506;ge493a3362c_3_622">
              <a:extLst>
                <a:ext uri="{FF2B5EF4-FFF2-40B4-BE49-F238E27FC236}">
                  <a16:creationId xmlns:a16="http://schemas.microsoft.com/office/drawing/2014/main" id="{DAADB742-32F5-46D8-AC7E-A20C960E6A35}"/>
                </a:ext>
              </a:extLst>
            </p:cNvPr>
            <p:cNvSpPr/>
            <p:nvPr/>
          </p:nvSpPr>
          <p:spPr>
            <a:xfrm>
              <a:off x="6281308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8507;ge493a3362c_3_622">
              <a:extLst>
                <a:ext uri="{FF2B5EF4-FFF2-40B4-BE49-F238E27FC236}">
                  <a16:creationId xmlns:a16="http://schemas.microsoft.com/office/drawing/2014/main" id="{0EFEA83B-ACE1-4CA5-A9C0-54A65F89D8E0}"/>
                </a:ext>
              </a:extLst>
            </p:cNvPr>
            <p:cNvSpPr/>
            <p:nvPr/>
          </p:nvSpPr>
          <p:spPr>
            <a:xfrm>
              <a:off x="6434016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8508;ge493a3362c_3_622">
              <a:extLst>
                <a:ext uri="{FF2B5EF4-FFF2-40B4-BE49-F238E27FC236}">
                  <a16:creationId xmlns:a16="http://schemas.microsoft.com/office/drawing/2014/main" id="{4486D07E-559D-4454-A737-6A70D07E1350}"/>
                </a:ext>
              </a:extLst>
            </p:cNvPr>
            <p:cNvSpPr/>
            <p:nvPr/>
          </p:nvSpPr>
          <p:spPr>
            <a:xfrm>
              <a:off x="7655676" y="1664627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8509;ge493a3362c_3_622">
              <a:extLst>
                <a:ext uri="{FF2B5EF4-FFF2-40B4-BE49-F238E27FC236}">
                  <a16:creationId xmlns:a16="http://schemas.microsoft.com/office/drawing/2014/main" id="{D266884C-BB3B-445A-B981-D6C9985545BB}"/>
                </a:ext>
              </a:extLst>
            </p:cNvPr>
            <p:cNvSpPr/>
            <p:nvPr/>
          </p:nvSpPr>
          <p:spPr>
            <a:xfrm>
              <a:off x="7808385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8510;ge493a3362c_3_622">
              <a:extLst>
                <a:ext uri="{FF2B5EF4-FFF2-40B4-BE49-F238E27FC236}">
                  <a16:creationId xmlns:a16="http://schemas.microsoft.com/office/drawing/2014/main" id="{1A9B3097-ACA9-453F-BC12-E43B8AFDE398}"/>
                </a:ext>
              </a:extLst>
            </p:cNvPr>
            <p:cNvSpPr/>
            <p:nvPr/>
          </p:nvSpPr>
          <p:spPr>
            <a:xfrm>
              <a:off x="7961093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8511;ge493a3362c_3_622">
              <a:extLst>
                <a:ext uri="{FF2B5EF4-FFF2-40B4-BE49-F238E27FC236}">
                  <a16:creationId xmlns:a16="http://schemas.microsoft.com/office/drawing/2014/main" id="{F6F16901-E9F6-4DF1-B607-43547A753B64}"/>
                </a:ext>
              </a:extLst>
            </p:cNvPr>
            <p:cNvSpPr/>
            <p:nvPr/>
          </p:nvSpPr>
          <p:spPr>
            <a:xfrm>
              <a:off x="8113800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8512;ge493a3362c_3_622">
              <a:extLst>
                <a:ext uri="{FF2B5EF4-FFF2-40B4-BE49-F238E27FC236}">
                  <a16:creationId xmlns:a16="http://schemas.microsoft.com/office/drawing/2014/main" id="{07BA94AA-E554-445A-A9FA-ED4B2B3192D8}"/>
                </a:ext>
              </a:extLst>
            </p:cNvPr>
            <p:cNvSpPr/>
            <p:nvPr/>
          </p:nvSpPr>
          <p:spPr>
            <a:xfrm>
              <a:off x="9182752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8513;ge493a3362c_3_622">
              <a:extLst>
                <a:ext uri="{FF2B5EF4-FFF2-40B4-BE49-F238E27FC236}">
                  <a16:creationId xmlns:a16="http://schemas.microsoft.com/office/drawing/2014/main" id="{97EA985C-D0CA-4CF5-86DB-D94FA53FC633}"/>
                </a:ext>
              </a:extLst>
            </p:cNvPr>
            <p:cNvSpPr/>
            <p:nvPr/>
          </p:nvSpPr>
          <p:spPr>
            <a:xfrm>
              <a:off x="8266509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8514;ge493a3362c_3_622">
              <a:extLst>
                <a:ext uri="{FF2B5EF4-FFF2-40B4-BE49-F238E27FC236}">
                  <a16:creationId xmlns:a16="http://schemas.microsoft.com/office/drawing/2014/main" id="{9DDFFF74-3F25-4C2E-B29E-758E532052C3}"/>
                </a:ext>
              </a:extLst>
            </p:cNvPr>
            <p:cNvSpPr/>
            <p:nvPr/>
          </p:nvSpPr>
          <p:spPr>
            <a:xfrm>
              <a:off x="9335466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8515;ge493a3362c_3_622">
              <a:extLst>
                <a:ext uri="{FF2B5EF4-FFF2-40B4-BE49-F238E27FC236}">
                  <a16:creationId xmlns:a16="http://schemas.microsoft.com/office/drawing/2014/main" id="{BFBD9E38-30B6-471C-A590-07EEA6827B29}"/>
                </a:ext>
              </a:extLst>
            </p:cNvPr>
            <p:cNvSpPr/>
            <p:nvPr/>
          </p:nvSpPr>
          <p:spPr>
            <a:xfrm>
              <a:off x="9488169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8516;ge493a3362c_3_622">
              <a:extLst>
                <a:ext uri="{FF2B5EF4-FFF2-40B4-BE49-F238E27FC236}">
                  <a16:creationId xmlns:a16="http://schemas.microsoft.com/office/drawing/2014/main" id="{BDAE13E5-4195-4FEB-81F1-569372056D08}"/>
                </a:ext>
              </a:extLst>
            </p:cNvPr>
            <p:cNvSpPr/>
            <p:nvPr/>
          </p:nvSpPr>
          <p:spPr>
            <a:xfrm>
              <a:off x="9793585" y="1664627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8517;ge493a3362c_3_622">
              <a:extLst>
                <a:ext uri="{FF2B5EF4-FFF2-40B4-BE49-F238E27FC236}">
                  <a16:creationId xmlns:a16="http://schemas.microsoft.com/office/drawing/2014/main" id="{09376D15-E781-48DB-BB2B-91D2717B46C5}"/>
                </a:ext>
              </a:extLst>
            </p:cNvPr>
            <p:cNvSpPr/>
            <p:nvPr/>
          </p:nvSpPr>
          <p:spPr>
            <a:xfrm>
              <a:off x="9640883" y="1664627"/>
              <a:ext cx="7634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" name="Google Shape;8518;ge493a3362c_3_622">
              <a:extLst>
                <a:ext uri="{FF2B5EF4-FFF2-40B4-BE49-F238E27FC236}">
                  <a16:creationId xmlns:a16="http://schemas.microsoft.com/office/drawing/2014/main" id="{6FF76F55-94AE-42AA-AFC6-21B483E89DB0}"/>
                </a:ext>
              </a:extLst>
            </p:cNvPr>
            <p:cNvSpPr/>
            <p:nvPr/>
          </p:nvSpPr>
          <p:spPr>
            <a:xfrm>
              <a:off x="936542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" name="Google Shape;8519;ge493a3362c_3_622">
              <a:extLst>
                <a:ext uri="{FF2B5EF4-FFF2-40B4-BE49-F238E27FC236}">
                  <a16:creationId xmlns:a16="http://schemas.microsoft.com/office/drawing/2014/main" id="{72D4FF0A-63EB-412F-A321-698C010514BF}"/>
                </a:ext>
              </a:extLst>
            </p:cNvPr>
            <p:cNvSpPr/>
            <p:nvPr/>
          </p:nvSpPr>
          <p:spPr>
            <a:xfrm>
              <a:off x="1089250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" name="Google Shape;8520;ge493a3362c_3_622">
              <a:extLst>
                <a:ext uri="{FF2B5EF4-FFF2-40B4-BE49-F238E27FC236}">
                  <a16:creationId xmlns:a16="http://schemas.microsoft.com/office/drawing/2014/main" id="{63B70831-6DF7-446A-AFF6-351C01EF7235}"/>
                </a:ext>
              </a:extLst>
            </p:cNvPr>
            <p:cNvSpPr/>
            <p:nvPr/>
          </p:nvSpPr>
          <p:spPr>
            <a:xfrm>
              <a:off x="1394668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" name="Google Shape;8521;ge493a3362c_3_622">
              <a:extLst>
                <a:ext uri="{FF2B5EF4-FFF2-40B4-BE49-F238E27FC236}">
                  <a16:creationId xmlns:a16="http://schemas.microsoft.com/office/drawing/2014/main" id="{0F3FC0C9-321D-41AE-B8B7-B30F49F93D8D}"/>
                </a:ext>
              </a:extLst>
            </p:cNvPr>
            <p:cNvSpPr/>
            <p:nvPr/>
          </p:nvSpPr>
          <p:spPr>
            <a:xfrm>
              <a:off x="1241959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" name="Google Shape;8522;ge493a3362c_3_622">
              <a:extLst>
                <a:ext uri="{FF2B5EF4-FFF2-40B4-BE49-F238E27FC236}">
                  <a16:creationId xmlns:a16="http://schemas.microsoft.com/office/drawing/2014/main" id="{3417B624-D520-49D3-A684-E7B791011A98}"/>
                </a:ext>
              </a:extLst>
            </p:cNvPr>
            <p:cNvSpPr/>
            <p:nvPr/>
          </p:nvSpPr>
          <p:spPr>
            <a:xfrm>
              <a:off x="1547370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" name="Google Shape;8523;ge493a3362c_3_622">
              <a:extLst>
                <a:ext uri="{FF2B5EF4-FFF2-40B4-BE49-F238E27FC236}">
                  <a16:creationId xmlns:a16="http://schemas.microsoft.com/office/drawing/2014/main" id="{B076BF37-5B64-486E-A0FA-3CA9D1F5F4D2}"/>
                </a:ext>
              </a:extLst>
            </p:cNvPr>
            <p:cNvSpPr/>
            <p:nvPr/>
          </p:nvSpPr>
          <p:spPr>
            <a:xfrm>
              <a:off x="1700079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" name="Google Shape;8524;ge493a3362c_3_622">
              <a:extLst>
                <a:ext uri="{FF2B5EF4-FFF2-40B4-BE49-F238E27FC236}">
                  <a16:creationId xmlns:a16="http://schemas.microsoft.com/office/drawing/2014/main" id="{2472EDDD-6690-49B2-922B-B7F5084BE1D7}"/>
                </a:ext>
              </a:extLst>
            </p:cNvPr>
            <p:cNvSpPr/>
            <p:nvPr/>
          </p:nvSpPr>
          <p:spPr>
            <a:xfrm>
              <a:off x="1852787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" name="Google Shape;8525;ge493a3362c_3_622">
              <a:extLst>
                <a:ext uri="{FF2B5EF4-FFF2-40B4-BE49-F238E27FC236}">
                  <a16:creationId xmlns:a16="http://schemas.microsoft.com/office/drawing/2014/main" id="{DF2CBFE3-A3D2-43C9-B998-4226BF634E00}"/>
                </a:ext>
              </a:extLst>
            </p:cNvPr>
            <p:cNvSpPr/>
            <p:nvPr/>
          </p:nvSpPr>
          <p:spPr>
            <a:xfrm>
              <a:off x="2005495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" name="Google Shape;8526;ge493a3362c_3_622">
              <a:extLst>
                <a:ext uri="{FF2B5EF4-FFF2-40B4-BE49-F238E27FC236}">
                  <a16:creationId xmlns:a16="http://schemas.microsoft.com/office/drawing/2014/main" id="{43DF1A4F-5CFC-49FE-BFA0-11E49DE05D67}"/>
                </a:ext>
              </a:extLst>
            </p:cNvPr>
            <p:cNvSpPr/>
            <p:nvPr/>
          </p:nvSpPr>
          <p:spPr>
            <a:xfrm>
              <a:off x="2158203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" name="Google Shape;8527;ge493a3362c_3_622">
              <a:extLst>
                <a:ext uri="{FF2B5EF4-FFF2-40B4-BE49-F238E27FC236}">
                  <a16:creationId xmlns:a16="http://schemas.microsoft.com/office/drawing/2014/main" id="{D045C501-6558-42A7-A1F9-6A31F58691A8}"/>
                </a:ext>
              </a:extLst>
            </p:cNvPr>
            <p:cNvSpPr/>
            <p:nvPr/>
          </p:nvSpPr>
          <p:spPr>
            <a:xfrm>
              <a:off x="2310911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" name="Google Shape;8528;ge493a3362c_3_622">
              <a:extLst>
                <a:ext uri="{FF2B5EF4-FFF2-40B4-BE49-F238E27FC236}">
                  <a16:creationId xmlns:a16="http://schemas.microsoft.com/office/drawing/2014/main" id="{3575535E-6582-4FCA-9CE6-37995EC55DDB}"/>
                </a:ext>
              </a:extLst>
            </p:cNvPr>
            <p:cNvSpPr/>
            <p:nvPr/>
          </p:nvSpPr>
          <p:spPr>
            <a:xfrm>
              <a:off x="2463620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" name="Google Shape;8529;ge493a3362c_3_622">
              <a:extLst>
                <a:ext uri="{FF2B5EF4-FFF2-40B4-BE49-F238E27FC236}">
                  <a16:creationId xmlns:a16="http://schemas.microsoft.com/office/drawing/2014/main" id="{92514BCA-ACD3-446F-8AC8-F2E221E1BA9D}"/>
                </a:ext>
              </a:extLst>
            </p:cNvPr>
            <p:cNvSpPr/>
            <p:nvPr/>
          </p:nvSpPr>
          <p:spPr>
            <a:xfrm>
              <a:off x="2616327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" name="Google Shape;8530;ge493a3362c_3_622">
              <a:extLst>
                <a:ext uri="{FF2B5EF4-FFF2-40B4-BE49-F238E27FC236}">
                  <a16:creationId xmlns:a16="http://schemas.microsoft.com/office/drawing/2014/main" id="{799E11D6-AB68-47CB-A4AF-2216C9877D7B}"/>
                </a:ext>
              </a:extLst>
            </p:cNvPr>
            <p:cNvSpPr/>
            <p:nvPr/>
          </p:nvSpPr>
          <p:spPr>
            <a:xfrm>
              <a:off x="2769036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" name="Google Shape;8531;ge493a3362c_3_622">
              <a:extLst>
                <a:ext uri="{FF2B5EF4-FFF2-40B4-BE49-F238E27FC236}">
                  <a16:creationId xmlns:a16="http://schemas.microsoft.com/office/drawing/2014/main" id="{E9CED12C-EF0C-4F61-A6F7-ECFFA7696090}"/>
                </a:ext>
              </a:extLst>
            </p:cNvPr>
            <p:cNvSpPr/>
            <p:nvPr/>
          </p:nvSpPr>
          <p:spPr>
            <a:xfrm>
              <a:off x="3074447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" name="Google Shape;8532;ge493a3362c_3_622">
              <a:extLst>
                <a:ext uri="{FF2B5EF4-FFF2-40B4-BE49-F238E27FC236}">
                  <a16:creationId xmlns:a16="http://schemas.microsoft.com/office/drawing/2014/main" id="{21D3264B-E1FE-4837-9602-F709BF8AB786}"/>
                </a:ext>
              </a:extLst>
            </p:cNvPr>
            <p:cNvSpPr/>
            <p:nvPr/>
          </p:nvSpPr>
          <p:spPr>
            <a:xfrm>
              <a:off x="2921744" y="1817331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" name="Google Shape;8533;ge493a3362c_3_622">
              <a:extLst>
                <a:ext uri="{FF2B5EF4-FFF2-40B4-BE49-F238E27FC236}">
                  <a16:creationId xmlns:a16="http://schemas.microsoft.com/office/drawing/2014/main" id="{7956FD2A-467E-47A2-90EB-26D9F6BE3760}"/>
                </a:ext>
              </a:extLst>
            </p:cNvPr>
            <p:cNvSpPr/>
            <p:nvPr/>
          </p:nvSpPr>
          <p:spPr>
            <a:xfrm>
              <a:off x="3227155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" name="Google Shape;8534;ge493a3362c_3_622">
              <a:extLst>
                <a:ext uri="{FF2B5EF4-FFF2-40B4-BE49-F238E27FC236}">
                  <a16:creationId xmlns:a16="http://schemas.microsoft.com/office/drawing/2014/main" id="{7EA29EA5-8E3D-4D54-8208-82B203D0EAB0}"/>
                </a:ext>
              </a:extLst>
            </p:cNvPr>
            <p:cNvSpPr/>
            <p:nvPr/>
          </p:nvSpPr>
          <p:spPr>
            <a:xfrm>
              <a:off x="3379863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" name="Google Shape;8535;ge493a3362c_3_622">
              <a:extLst>
                <a:ext uri="{FF2B5EF4-FFF2-40B4-BE49-F238E27FC236}">
                  <a16:creationId xmlns:a16="http://schemas.microsoft.com/office/drawing/2014/main" id="{6020946C-B1F2-46BC-84F6-A557E7AA9B27}"/>
                </a:ext>
              </a:extLst>
            </p:cNvPr>
            <p:cNvSpPr/>
            <p:nvPr/>
          </p:nvSpPr>
          <p:spPr>
            <a:xfrm>
              <a:off x="5823184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" name="Google Shape;8536;ge493a3362c_3_622">
              <a:extLst>
                <a:ext uri="{FF2B5EF4-FFF2-40B4-BE49-F238E27FC236}">
                  <a16:creationId xmlns:a16="http://schemas.microsoft.com/office/drawing/2014/main" id="{D8CC734F-B34E-4870-8EFC-4E074DDFC574}"/>
                </a:ext>
              </a:extLst>
            </p:cNvPr>
            <p:cNvSpPr/>
            <p:nvPr/>
          </p:nvSpPr>
          <p:spPr>
            <a:xfrm>
              <a:off x="5670480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" name="Google Shape;8537;ge493a3362c_3_622">
              <a:extLst>
                <a:ext uri="{FF2B5EF4-FFF2-40B4-BE49-F238E27FC236}">
                  <a16:creationId xmlns:a16="http://schemas.microsoft.com/office/drawing/2014/main" id="{0D77BE14-8AD2-43F4-9CBD-02C7DBD2767A}"/>
                </a:ext>
              </a:extLst>
            </p:cNvPr>
            <p:cNvSpPr/>
            <p:nvPr/>
          </p:nvSpPr>
          <p:spPr>
            <a:xfrm>
              <a:off x="5975892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" name="Google Shape;8538;ge493a3362c_3_622">
              <a:extLst>
                <a:ext uri="{FF2B5EF4-FFF2-40B4-BE49-F238E27FC236}">
                  <a16:creationId xmlns:a16="http://schemas.microsoft.com/office/drawing/2014/main" id="{64FE9886-B120-452F-88F9-3A56DBB4E686}"/>
                </a:ext>
              </a:extLst>
            </p:cNvPr>
            <p:cNvSpPr/>
            <p:nvPr/>
          </p:nvSpPr>
          <p:spPr>
            <a:xfrm>
              <a:off x="6128600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" name="Google Shape;8539;ge493a3362c_3_622">
              <a:extLst>
                <a:ext uri="{FF2B5EF4-FFF2-40B4-BE49-F238E27FC236}">
                  <a16:creationId xmlns:a16="http://schemas.microsoft.com/office/drawing/2014/main" id="{6DF6EF5D-BFB5-4466-83C4-995C8C2D31C2}"/>
                </a:ext>
              </a:extLst>
            </p:cNvPr>
            <p:cNvSpPr/>
            <p:nvPr/>
          </p:nvSpPr>
          <p:spPr>
            <a:xfrm>
              <a:off x="6281308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" name="Google Shape;8540;ge493a3362c_3_622">
              <a:extLst>
                <a:ext uri="{FF2B5EF4-FFF2-40B4-BE49-F238E27FC236}">
                  <a16:creationId xmlns:a16="http://schemas.microsoft.com/office/drawing/2014/main" id="{F1C1E25D-CB5B-4F24-9C24-FAFD67C0865E}"/>
                </a:ext>
              </a:extLst>
            </p:cNvPr>
            <p:cNvSpPr/>
            <p:nvPr/>
          </p:nvSpPr>
          <p:spPr>
            <a:xfrm>
              <a:off x="6434016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" name="Google Shape;8541;ge493a3362c_3_622">
              <a:extLst>
                <a:ext uri="{FF2B5EF4-FFF2-40B4-BE49-F238E27FC236}">
                  <a16:creationId xmlns:a16="http://schemas.microsoft.com/office/drawing/2014/main" id="{14F7ACA2-4B2F-4091-A15B-DAD22BEBF1C0}"/>
                </a:ext>
              </a:extLst>
            </p:cNvPr>
            <p:cNvSpPr/>
            <p:nvPr/>
          </p:nvSpPr>
          <p:spPr>
            <a:xfrm>
              <a:off x="6586725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" name="Google Shape;8542;ge493a3362c_3_622">
              <a:extLst>
                <a:ext uri="{FF2B5EF4-FFF2-40B4-BE49-F238E27FC236}">
                  <a16:creationId xmlns:a16="http://schemas.microsoft.com/office/drawing/2014/main" id="{0A286F21-AEE1-46EF-8806-61035CB6A385}"/>
                </a:ext>
              </a:extLst>
            </p:cNvPr>
            <p:cNvSpPr/>
            <p:nvPr/>
          </p:nvSpPr>
          <p:spPr>
            <a:xfrm>
              <a:off x="7808385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" name="Google Shape;8543;ge493a3362c_3_622">
              <a:extLst>
                <a:ext uri="{FF2B5EF4-FFF2-40B4-BE49-F238E27FC236}">
                  <a16:creationId xmlns:a16="http://schemas.microsoft.com/office/drawing/2014/main" id="{78BF3896-7512-45C7-84F2-091880B34F87}"/>
                </a:ext>
              </a:extLst>
            </p:cNvPr>
            <p:cNvSpPr/>
            <p:nvPr/>
          </p:nvSpPr>
          <p:spPr>
            <a:xfrm>
              <a:off x="7961093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" name="Google Shape;8544;ge493a3362c_3_622">
              <a:extLst>
                <a:ext uri="{FF2B5EF4-FFF2-40B4-BE49-F238E27FC236}">
                  <a16:creationId xmlns:a16="http://schemas.microsoft.com/office/drawing/2014/main" id="{0FB5B8C9-DBAA-44CD-93FC-4FC7F7E1DE1A}"/>
                </a:ext>
              </a:extLst>
            </p:cNvPr>
            <p:cNvSpPr/>
            <p:nvPr/>
          </p:nvSpPr>
          <p:spPr>
            <a:xfrm>
              <a:off x="8113800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" name="Google Shape;8545;ge493a3362c_3_622">
              <a:extLst>
                <a:ext uri="{FF2B5EF4-FFF2-40B4-BE49-F238E27FC236}">
                  <a16:creationId xmlns:a16="http://schemas.microsoft.com/office/drawing/2014/main" id="{06BC2645-96D6-46B2-B50E-55DA0F1F9AB2}"/>
                </a:ext>
              </a:extLst>
            </p:cNvPr>
            <p:cNvSpPr/>
            <p:nvPr/>
          </p:nvSpPr>
          <p:spPr>
            <a:xfrm>
              <a:off x="8266509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" name="Google Shape;8546;ge493a3362c_3_622">
              <a:extLst>
                <a:ext uri="{FF2B5EF4-FFF2-40B4-BE49-F238E27FC236}">
                  <a16:creationId xmlns:a16="http://schemas.microsoft.com/office/drawing/2014/main" id="{DAF08F0B-B3BC-4178-A037-64DBEB10F28B}"/>
                </a:ext>
              </a:extLst>
            </p:cNvPr>
            <p:cNvSpPr/>
            <p:nvPr/>
          </p:nvSpPr>
          <p:spPr>
            <a:xfrm>
              <a:off x="8419217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" name="Google Shape;8547;ge493a3362c_3_622">
              <a:extLst>
                <a:ext uri="{FF2B5EF4-FFF2-40B4-BE49-F238E27FC236}">
                  <a16:creationId xmlns:a16="http://schemas.microsoft.com/office/drawing/2014/main" id="{93FF2355-8282-4674-B1A9-CC354950AAAA}"/>
                </a:ext>
              </a:extLst>
            </p:cNvPr>
            <p:cNvSpPr/>
            <p:nvPr/>
          </p:nvSpPr>
          <p:spPr>
            <a:xfrm>
              <a:off x="9335466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" name="Google Shape;8548;ge493a3362c_3_622">
              <a:extLst>
                <a:ext uri="{FF2B5EF4-FFF2-40B4-BE49-F238E27FC236}">
                  <a16:creationId xmlns:a16="http://schemas.microsoft.com/office/drawing/2014/main" id="{B4CD0F31-E350-4490-ADA5-8B1432A5B775}"/>
                </a:ext>
              </a:extLst>
            </p:cNvPr>
            <p:cNvSpPr/>
            <p:nvPr/>
          </p:nvSpPr>
          <p:spPr>
            <a:xfrm>
              <a:off x="9488169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" name="Google Shape;8549;ge493a3362c_3_622">
              <a:extLst>
                <a:ext uri="{FF2B5EF4-FFF2-40B4-BE49-F238E27FC236}">
                  <a16:creationId xmlns:a16="http://schemas.microsoft.com/office/drawing/2014/main" id="{9F591A0A-0484-4D80-AC58-DFB5EA866697}"/>
                </a:ext>
              </a:extLst>
            </p:cNvPr>
            <p:cNvSpPr/>
            <p:nvPr/>
          </p:nvSpPr>
          <p:spPr>
            <a:xfrm>
              <a:off x="9640883" y="1817331"/>
              <a:ext cx="7634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" name="Google Shape;8550;ge493a3362c_3_622">
              <a:extLst>
                <a:ext uri="{FF2B5EF4-FFF2-40B4-BE49-F238E27FC236}">
                  <a16:creationId xmlns:a16="http://schemas.microsoft.com/office/drawing/2014/main" id="{3D191C36-1911-4F58-940A-55EE072CF8B5}"/>
                </a:ext>
              </a:extLst>
            </p:cNvPr>
            <p:cNvSpPr/>
            <p:nvPr/>
          </p:nvSpPr>
          <p:spPr>
            <a:xfrm>
              <a:off x="9793585" y="1817331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" name="Google Shape;8551;ge493a3362c_3_622">
              <a:extLst>
                <a:ext uri="{FF2B5EF4-FFF2-40B4-BE49-F238E27FC236}">
                  <a16:creationId xmlns:a16="http://schemas.microsoft.com/office/drawing/2014/main" id="{71B1BC09-7B13-47BE-82D5-4D447E9C48F6}"/>
                </a:ext>
              </a:extLst>
            </p:cNvPr>
            <p:cNvSpPr/>
            <p:nvPr/>
          </p:nvSpPr>
          <p:spPr>
            <a:xfrm>
              <a:off x="9946299" y="1817331"/>
              <a:ext cx="7634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" name="Google Shape;8552;ge493a3362c_3_622">
              <a:extLst>
                <a:ext uri="{FF2B5EF4-FFF2-40B4-BE49-F238E27FC236}">
                  <a16:creationId xmlns:a16="http://schemas.microsoft.com/office/drawing/2014/main" id="{0DB14555-B1EE-46D7-87AB-559C85122092}"/>
                </a:ext>
              </a:extLst>
            </p:cNvPr>
            <p:cNvSpPr/>
            <p:nvPr/>
          </p:nvSpPr>
          <p:spPr>
            <a:xfrm>
              <a:off x="783834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" name="Google Shape;8553;ge493a3362c_3_622">
              <a:extLst>
                <a:ext uri="{FF2B5EF4-FFF2-40B4-BE49-F238E27FC236}">
                  <a16:creationId xmlns:a16="http://schemas.microsoft.com/office/drawing/2014/main" id="{0748B4EE-1510-4232-8BED-7C736FE2BB6E}"/>
                </a:ext>
              </a:extLst>
            </p:cNvPr>
            <p:cNvSpPr/>
            <p:nvPr/>
          </p:nvSpPr>
          <p:spPr>
            <a:xfrm>
              <a:off x="936542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" name="Google Shape;8554;ge493a3362c_3_622">
              <a:extLst>
                <a:ext uri="{FF2B5EF4-FFF2-40B4-BE49-F238E27FC236}">
                  <a16:creationId xmlns:a16="http://schemas.microsoft.com/office/drawing/2014/main" id="{B1FFD7BC-1587-44CF-A1D2-19F4C13B352C}"/>
                </a:ext>
              </a:extLst>
            </p:cNvPr>
            <p:cNvSpPr/>
            <p:nvPr/>
          </p:nvSpPr>
          <p:spPr>
            <a:xfrm>
              <a:off x="1089250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" name="Google Shape;8555;ge493a3362c_3_622">
              <a:extLst>
                <a:ext uri="{FF2B5EF4-FFF2-40B4-BE49-F238E27FC236}">
                  <a16:creationId xmlns:a16="http://schemas.microsoft.com/office/drawing/2014/main" id="{B1FCD1E5-7F0A-4B91-801F-696D13577E0A}"/>
                </a:ext>
              </a:extLst>
            </p:cNvPr>
            <p:cNvSpPr/>
            <p:nvPr/>
          </p:nvSpPr>
          <p:spPr>
            <a:xfrm>
              <a:off x="1241959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8556;ge493a3362c_3_622">
              <a:extLst>
                <a:ext uri="{FF2B5EF4-FFF2-40B4-BE49-F238E27FC236}">
                  <a16:creationId xmlns:a16="http://schemas.microsoft.com/office/drawing/2014/main" id="{C01AEA75-4110-4465-B231-72AC16607E9B}"/>
                </a:ext>
              </a:extLst>
            </p:cNvPr>
            <p:cNvSpPr/>
            <p:nvPr/>
          </p:nvSpPr>
          <p:spPr>
            <a:xfrm>
              <a:off x="1394668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" name="Google Shape;8557;ge493a3362c_3_622">
              <a:extLst>
                <a:ext uri="{FF2B5EF4-FFF2-40B4-BE49-F238E27FC236}">
                  <a16:creationId xmlns:a16="http://schemas.microsoft.com/office/drawing/2014/main" id="{F3C1C6CB-0E7B-474B-A41E-84C07F481DBB}"/>
                </a:ext>
              </a:extLst>
            </p:cNvPr>
            <p:cNvSpPr/>
            <p:nvPr/>
          </p:nvSpPr>
          <p:spPr>
            <a:xfrm>
              <a:off x="1547370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" name="Google Shape;8558;ge493a3362c_3_622">
              <a:extLst>
                <a:ext uri="{FF2B5EF4-FFF2-40B4-BE49-F238E27FC236}">
                  <a16:creationId xmlns:a16="http://schemas.microsoft.com/office/drawing/2014/main" id="{C3DF33A4-4778-4DA6-9A2F-469BF0205469}"/>
                </a:ext>
              </a:extLst>
            </p:cNvPr>
            <p:cNvSpPr/>
            <p:nvPr/>
          </p:nvSpPr>
          <p:spPr>
            <a:xfrm>
              <a:off x="1700079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" name="Google Shape;8559;ge493a3362c_3_622">
              <a:extLst>
                <a:ext uri="{FF2B5EF4-FFF2-40B4-BE49-F238E27FC236}">
                  <a16:creationId xmlns:a16="http://schemas.microsoft.com/office/drawing/2014/main" id="{AF309A7D-99DC-4608-9C2C-720E4263ADF2}"/>
                </a:ext>
              </a:extLst>
            </p:cNvPr>
            <p:cNvSpPr/>
            <p:nvPr/>
          </p:nvSpPr>
          <p:spPr>
            <a:xfrm>
              <a:off x="1852787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" name="Google Shape;8560;ge493a3362c_3_622">
              <a:extLst>
                <a:ext uri="{FF2B5EF4-FFF2-40B4-BE49-F238E27FC236}">
                  <a16:creationId xmlns:a16="http://schemas.microsoft.com/office/drawing/2014/main" id="{F28999B4-A9CF-4DFB-9A74-C91A0E469863}"/>
                </a:ext>
              </a:extLst>
            </p:cNvPr>
            <p:cNvSpPr/>
            <p:nvPr/>
          </p:nvSpPr>
          <p:spPr>
            <a:xfrm>
              <a:off x="2005495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" name="Google Shape;8561;ge493a3362c_3_622">
              <a:extLst>
                <a:ext uri="{FF2B5EF4-FFF2-40B4-BE49-F238E27FC236}">
                  <a16:creationId xmlns:a16="http://schemas.microsoft.com/office/drawing/2014/main" id="{6413AEA6-8C82-4C7B-92C8-00CE34E21D23}"/>
                </a:ext>
              </a:extLst>
            </p:cNvPr>
            <p:cNvSpPr/>
            <p:nvPr/>
          </p:nvSpPr>
          <p:spPr>
            <a:xfrm>
              <a:off x="2158203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" name="Google Shape;8562;ge493a3362c_3_622">
              <a:extLst>
                <a:ext uri="{FF2B5EF4-FFF2-40B4-BE49-F238E27FC236}">
                  <a16:creationId xmlns:a16="http://schemas.microsoft.com/office/drawing/2014/main" id="{BCE74355-A01E-46EC-A1AE-61E1D012716D}"/>
                </a:ext>
              </a:extLst>
            </p:cNvPr>
            <p:cNvSpPr/>
            <p:nvPr/>
          </p:nvSpPr>
          <p:spPr>
            <a:xfrm>
              <a:off x="2310911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" name="Google Shape;8563;ge493a3362c_3_622">
              <a:extLst>
                <a:ext uri="{FF2B5EF4-FFF2-40B4-BE49-F238E27FC236}">
                  <a16:creationId xmlns:a16="http://schemas.microsoft.com/office/drawing/2014/main" id="{666C1BE0-C338-40AE-BCCC-3C7F70C5A543}"/>
                </a:ext>
              </a:extLst>
            </p:cNvPr>
            <p:cNvSpPr/>
            <p:nvPr/>
          </p:nvSpPr>
          <p:spPr>
            <a:xfrm>
              <a:off x="2463620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" name="Google Shape;8564;ge493a3362c_3_622">
              <a:extLst>
                <a:ext uri="{FF2B5EF4-FFF2-40B4-BE49-F238E27FC236}">
                  <a16:creationId xmlns:a16="http://schemas.microsoft.com/office/drawing/2014/main" id="{2FFB3C8E-20CF-400A-848F-B9A4FB7761C3}"/>
                </a:ext>
              </a:extLst>
            </p:cNvPr>
            <p:cNvSpPr/>
            <p:nvPr/>
          </p:nvSpPr>
          <p:spPr>
            <a:xfrm>
              <a:off x="2616327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" name="Google Shape;8565;ge493a3362c_3_622">
              <a:extLst>
                <a:ext uri="{FF2B5EF4-FFF2-40B4-BE49-F238E27FC236}">
                  <a16:creationId xmlns:a16="http://schemas.microsoft.com/office/drawing/2014/main" id="{9C609C80-6977-4C3D-A50A-9C7798D57FD4}"/>
                </a:ext>
              </a:extLst>
            </p:cNvPr>
            <p:cNvSpPr/>
            <p:nvPr/>
          </p:nvSpPr>
          <p:spPr>
            <a:xfrm>
              <a:off x="5975892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" name="Google Shape;8566;ge493a3362c_3_622">
              <a:extLst>
                <a:ext uri="{FF2B5EF4-FFF2-40B4-BE49-F238E27FC236}">
                  <a16:creationId xmlns:a16="http://schemas.microsoft.com/office/drawing/2014/main" id="{2567B3BA-27C8-4C53-9A54-6665F5F9FCD6}"/>
                </a:ext>
              </a:extLst>
            </p:cNvPr>
            <p:cNvSpPr/>
            <p:nvPr/>
          </p:nvSpPr>
          <p:spPr>
            <a:xfrm>
              <a:off x="6128600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" name="Google Shape;8567;ge493a3362c_3_622">
              <a:extLst>
                <a:ext uri="{FF2B5EF4-FFF2-40B4-BE49-F238E27FC236}">
                  <a16:creationId xmlns:a16="http://schemas.microsoft.com/office/drawing/2014/main" id="{9C99BCBB-6BDD-4DF2-BAAC-57B6AF5D9BB9}"/>
                </a:ext>
              </a:extLst>
            </p:cNvPr>
            <p:cNvSpPr/>
            <p:nvPr/>
          </p:nvSpPr>
          <p:spPr>
            <a:xfrm>
              <a:off x="6281308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" name="Google Shape;8568;ge493a3362c_3_622">
              <a:extLst>
                <a:ext uri="{FF2B5EF4-FFF2-40B4-BE49-F238E27FC236}">
                  <a16:creationId xmlns:a16="http://schemas.microsoft.com/office/drawing/2014/main" id="{3BA66794-4EE8-408D-98B7-1204C86D83E9}"/>
                </a:ext>
              </a:extLst>
            </p:cNvPr>
            <p:cNvSpPr/>
            <p:nvPr/>
          </p:nvSpPr>
          <p:spPr>
            <a:xfrm>
              <a:off x="6434016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" name="Google Shape;8569;ge493a3362c_3_622">
              <a:extLst>
                <a:ext uri="{FF2B5EF4-FFF2-40B4-BE49-F238E27FC236}">
                  <a16:creationId xmlns:a16="http://schemas.microsoft.com/office/drawing/2014/main" id="{60B0B2A7-5959-4B75-8024-2BED84B1E516}"/>
                </a:ext>
              </a:extLst>
            </p:cNvPr>
            <p:cNvSpPr/>
            <p:nvPr/>
          </p:nvSpPr>
          <p:spPr>
            <a:xfrm>
              <a:off x="6586725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" name="Google Shape;8570;ge493a3362c_3_622">
              <a:extLst>
                <a:ext uri="{FF2B5EF4-FFF2-40B4-BE49-F238E27FC236}">
                  <a16:creationId xmlns:a16="http://schemas.microsoft.com/office/drawing/2014/main" id="{76E87136-78E4-4E99-ADFB-84E99D0712A9}"/>
                </a:ext>
              </a:extLst>
            </p:cNvPr>
            <p:cNvSpPr/>
            <p:nvPr/>
          </p:nvSpPr>
          <p:spPr>
            <a:xfrm>
              <a:off x="6739433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" name="Google Shape;8571;ge493a3362c_3_622">
              <a:extLst>
                <a:ext uri="{FF2B5EF4-FFF2-40B4-BE49-F238E27FC236}">
                  <a16:creationId xmlns:a16="http://schemas.microsoft.com/office/drawing/2014/main" id="{A2DE51AF-8C06-402A-8403-884D5D585046}"/>
                </a:ext>
              </a:extLst>
            </p:cNvPr>
            <p:cNvSpPr/>
            <p:nvPr/>
          </p:nvSpPr>
          <p:spPr>
            <a:xfrm>
              <a:off x="6892140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" name="Google Shape;8572;ge493a3362c_3_622">
              <a:extLst>
                <a:ext uri="{FF2B5EF4-FFF2-40B4-BE49-F238E27FC236}">
                  <a16:creationId xmlns:a16="http://schemas.microsoft.com/office/drawing/2014/main" id="{4BB258B0-61F5-4A16-962C-C82782EF9BD9}"/>
                </a:ext>
              </a:extLst>
            </p:cNvPr>
            <p:cNvSpPr/>
            <p:nvPr/>
          </p:nvSpPr>
          <p:spPr>
            <a:xfrm>
              <a:off x="7961093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" name="Google Shape;8573;ge493a3362c_3_622">
              <a:extLst>
                <a:ext uri="{FF2B5EF4-FFF2-40B4-BE49-F238E27FC236}">
                  <a16:creationId xmlns:a16="http://schemas.microsoft.com/office/drawing/2014/main" id="{EA05A89F-1ED1-44B5-AED9-38F6E981825D}"/>
                </a:ext>
              </a:extLst>
            </p:cNvPr>
            <p:cNvSpPr/>
            <p:nvPr/>
          </p:nvSpPr>
          <p:spPr>
            <a:xfrm>
              <a:off x="8113800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" name="Google Shape;8574;ge493a3362c_3_622">
              <a:extLst>
                <a:ext uri="{FF2B5EF4-FFF2-40B4-BE49-F238E27FC236}">
                  <a16:creationId xmlns:a16="http://schemas.microsoft.com/office/drawing/2014/main" id="{F970F558-176D-44A2-9C34-7A159D87CFAD}"/>
                </a:ext>
              </a:extLst>
            </p:cNvPr>
            <p:cNvSpPr/>
            <p:nvPr/>
          </p:nvSpPr>
          <p:spPr>
            <a:xfrm>
              <a:off x="8266509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" name="Google Shape;8575;ge493a3362c_3_622">
              <a:extLst>
                <a:ext uri="{FF2B5EF4-FFF2-40B4-BE49-F238E27FC236}">
                  <a16:creationId xmlns:a16="http://schemas.microsoft.com/office/drawing/2014/main" id="{EF659CC1-F7C5-47BA-BFA4-DC1C18CBB665}"/>
                </a:ext>
              </a:extLst>
            </p:cNvPr>
            <p:cNvSpPr/>
            <p:nvPr/>
          </p:nvSpPr>
          <p:spPr>
            <a:xfrm>
              <a:off x="8419217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" name="Google Shape;8576;ge493a3362c_3_622">
              <a:extLst>
                <a:ext uri="{FF2B5EF4-FFF2-40B4-BE49-F238E27FC236}">
                  <a16:creationId xmlns:a16="http://schemas.microsoft.com/office/drawing/2014/main" id="{9635DD72-7CE9-4AFB-AECD-9F6AB6A53F19}"/>
                </a:ext>
              </a:extLst>
            </p:cNvPr>
            <p:cNvSpPr/>
            <p:nvPr/>
          </p:nvSpPr>
          <p:spPr>
            <a:xfrm>
              <a:off x="8571926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" name="Google Shape;8577;ge493a3362c_3_622">
              <a:extLst>
                <a:ext uri="{FF2B5EF4-FFF2-40B4-BE49-F238E27FC236}">
                  <a16:creationId xmlns:a16="http://schemas.microsoft.com/office/drawing/2014/main" id="{46944830-517E-4FF4-9610-61D619D0B81D}"/>
                </a:ext>
              </a:extLst>
            </p:cNvPr>
            <p:cNvSpPr/>
            <p:nvPr/>
          </p:nvSpPr>
          <p:spPr>
            <a:xfrm>
              <a:off x="9488169" y="1970044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" name="Google Shape;8578;ge493a3362c_3_622">
              <a:extLst>
                <a:ext uri="{FF2B5EF4-FFF2-40B4-BE49-F238E27FC236}">
                  <a16:creationId xmlns:a16="http://schemas.microsoft.com/office/drawing/2014/main" id="{531E6468-582B-4CA0-A70B-0675A82BFCB2}"/>
                </a:ext>
              </a:extLst>
            </p:cNvPr>
            <p:cNvSpPr/>
            <p:nvPr/>
          </p:nvSpPr>
          <p:spPr>
            <a:xfrm>
              <a:off x="9640883" y="1970044"/>
              <a:ext cx="7634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" name="Google Shape;8579;ge493a3362c_3_622">
              <a:extLst>
                <a:ext uri="{FF2B5EF4-FFF2-40B4-BE49-F238E27FC236}">
                  <a16:creationId xmlns:a16="http://schemas.microsoft.com/office/drawing/2014/main" id="{6CE0D169-C893-49A2-8DB0-8E89E8827EC7}"/>
                </a:ext>
              </a:extLst>
            </p:cNvPr>
            <p:cNvSpPr/>
            <p:nvPr/>
          </p:nvSpPr>
          <p:spPr>
            <a:xfrm>
              <a:off x="9793585" y="1970044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" name="Google Shape;8580;ge493a3362c_3_622">
              <a:extLst>
                <a:ext uri="{FF2B5EF4-FFF2-40B4-BE49-F238E27FC236}">
                  <a16:creationId xmlns:a16="http://schemas.microsoft.com/office/drawing/2014/main" id="{AA7DC729-2202-47B5-A97A-201A9FC38298}"/>
                </a:ext>
              </a:extLst>
            </p:cNvPr>
            <p:cNvSpPr/>
            <p:nvPr/>
          </p:nvSpPr>
          <p:spPr>
            <a:xfrm>
              <a:off x="9946299" y="1970044"/>
              <a:ext cx="7634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" name="Google Shape;8581;ge493a3362c_3_622">
              <a:extLst>
                <a:ext uri="{FF2B5EF4-FFF2-40B4-BE49-F238E27FC236}">
                  <a16:creationId xmlns:a16="http://schemas.microsoft.com/office/drawing/2014/main" id="{6D5C7CBF-5FD1-4B92-BE70-695F9915F1FD}"/>
                </a:ext>
              </a:extLst>
            </p:cNvPr>
            <p:cNvSpPr/>
            <p:nvPr/>
          </p:nvSpPr>
          <p:spPr>
            <a:xfrm>
              <a:off x="631126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" name="Google Shape;8582;ge493a3362c_3_622">
              <a:extLst>
                <a:ext uri="{FF2B5EF4-FFF2-40B4-BE49-F238E27FC236}">
                  <a16:creationId xmlns:a16="http://schemas.microsoft.com/office/drawing/2014/main" id="{89AA0ED6-69B9-43BB-A39F-BBC12F1E9891}"/>
                </a:ext>
              </a:extLst>
            </p:cNvPr>
            <p:cNvSpPr/>
            <p:nvPr/>
          </p:nvSpPr>
          <p:spPr>
            <a:xfrm>
              <a:off x="783834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" name="Google Shape;8583;ge493a3362c_3_622">
              <a:extLst>
                <a:ext uri="{FF2B5EF4-FFF2-40B4-BE49-F238E27FC236}">
                  <a16:creationId xmlns:a16="http://schemas.microsoft.com/office/drawing/2014/main" id="{F124345F-C80F-4FE6-9A1D-64F038128B78}"/>
                </a:ext>
              </a:extLst>
            </p:cNvPr>
            <p:cNvSpPr/>
            <p:nvPr/>
          </p:nvSpPr>
          <p:spPr>
            <a:xfrm>
              <a:off x="936542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" name="Google Shape;8584;ge493a3362c_3_622">
              <a:extLst>
                <a:ext uri="{FF2B5EF4-FFF2-40B4-BE49-F238E27FC236}">
                  <a16:creationId xmlns:a16="http://schemas.microsoft.com/office/drawing/2014/main" id="{C9BF77C1-9952-43BC-B52A-4A98950445BD}"/>
                </a:ext>
              </a:extLst>
            </p:cNvPr>
            <p:cNvSpPr/>
            <p:nvPr/>
          </p:nvSpPr>
          <p:spPr>
            <a:xfrm>
              <a:off x="1089250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" name="Google Shape;8585;ge493a3362c_3_622">
              <a:extLst>
                <a:ext uri="{FF2B5EF4-FFF2-40B4-BE49-F238E27FC236}">
                  <a16:creationId xmlns:a16="http://schemas.microsoft.com/office/drawing/2014/main" id="{B2567085-47BF-48A1-9477-4D0665CE9435}"/>
                </a:ext>
              </a:extLst>
            </p:cNvPr>
            <p:cNvSpPr/>
            <p:nvPr/>
          </p:nvSpPr>
          <p:spPr>
            <a:xfrm>
              <a:off x="1241959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" name="Google Shape;8586;ge493a3362c_3_622">
              <a:extLst>
                <a:ext uri="{FF2B5EF4-FFF2-40B4-BE49-F238E27FC236}">
                  <a16:creationId xmlns:a16="http://schemas.microsoft.com/office/drawing/2014/main" id="{3274BC88-6D29-421C-8451-602EC28D74A6}"/>
                </a:ext>
              </a:extLst>
            </p:cNvPr>
            <p:cNvSpPr/>
            <p:nvPr/>
          </p:nvSpPr>
          <p:spPr>
            <a:xfrm>
              <a:off x="1394668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" name="Google Shape;8587;ge493a3362c_3_622">
              <a:extLst>
                <a:ext uri="{FF2B5EF4-FFF2-40B4-BE49-F238E27FC236}">
                  <a16:creationId xmlns:a16="http://schemas.microsoft.com/office/drawing/2014/main" id="{4AD591CF-FFFE-4DE0-9F7F-D78132432691}"/>
                </a:ext>
              </a:extLst>
            </p:cNvPr>
            <p:cNvSpPr/>
            <p:nvPr/>
          </p:nvSpPr>
          <p:spPr>
            <a:xfrm>
              <a:off x="1547370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" name="Google Shape;8588;ge493a3362c_3_622">
              <a:extLst>
                <a:ext uri="{FF2B5EF4-FFF2-40B4-BE49-F238E27FC236}">
                  <a16:creationId xmlns:a16="http://schemas.microsoft.com/office/drawing/2014/main" id="{7BE5CF14-8D18-4EDC-94C5-D3BDAC6041B6}"/>
                </a:ext>
              </a:extLst>
            </p:cNvPr>
            <p:cNvSpPr/>
            <p:nvPr/>
          </p:nvSpPr>
          <p:spPr>
            <a:xfrm>
              <a:off x="1700079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" name="Google Shape;8589;ge493a3362c_3_622">
              <a:extLst>
                <a:ext uri="{FF2B5EF4-FFF2-40B4-BE49-F238E27FC236}">
                  <a16:creationId xmlns:a16="http://schemas.microsoft.com/office/drawing/2014/main" id="{D5639442-DC11-4E6C-8214-FA5EA931557F}"/>
                </a:ext>
              </a:extLst>
            </p:cNvPr>
            <p:cNvSpPr/>
            <p:nvPr/>
          </p:nvSpPr>
          <p:spPr>
            <a:xfrm>
              <a:off x="1852787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" name="Google Shape;8590;ge493a3362c_3_622">
              <a:extLst>
                <a:ext uri="{FF2B5EF4-FFF2-40B4-BE49-F238E27FC236}">
                  <a16:creationId xmlns:a16="http://schemas.microsoft.com/office/drawing/2014/main" id="{4EF59E90-2009-4683-BB4A-C6F7256D02B5}"/>
                </a:ext>
              </a:extLst>
            </p:cNvPr>
            <p:cNvSpPr/>
            <p:nvPr/>
          </p:nvSpPr>
          <p:spPr>
            <a:xfrm>
              <a:off x="2005495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" name="Google Shape;8591;ge493a3362c_3_622">
              <a:extLst>
                <a:ext uri="{FF2B5EF4-FFF2-40B4-BE49-F238E27FC236}">
                  <a16:creationId xmlns:a16="http://schemas.microsoft.com/office/drawing/2014/main" id="{8A9201D9-FCB6-49D3-AD08-270FF8D6A10F}"/>
                </a:ext>
              </a:extLst>
            </p:cNvPr>
            <p:cNvSpPr/>
            <p:nvPr/>
          </p:nvSpPr>
          <p:spPr>
            <a:xfrm>
              <a:off x="2158203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" name="Google Shape;8592;ge493a3362c_3_622">
              <a:extLst>
                <a:ext uri="{FF2B5EF4-FFF2-40B4-BE49-F238E27FC236}">
                  <a16:creationId xmlns:a16="http://schemas.microsoft.com/office/drawing/2014/main" id="{7162AD9C-47EE-4BCD-8343-05491E34BD81}"/>
                </a:ext>
              </a:extLst>
            </p:cNvPr>
            <p:cNvSpPr/>
            <p:nvPr/>
          </p:nvSpPr>
          <p:spPr>
            <a:xfrm>
              <a:off x="2310911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" name="Google Shape;8593;ge493a3362c_3_622">
              <a:extLst>
                <a:ext uri="{FF2B5EF4-FFF2-40B4-BE49-F238E27FC236}">
                  <a16:creationId xmlns:a16="http://schemas.microsoft.com/office/drawing/2014/main" id="{001E9828-D4F1-4499-ADFE-2024E532DF9D}"/>
                </a:ext>
              </a:extLst>
            </p:cNvPr>
            <p:cNvSpPr/>
            <p:nvPr/>
          </p:nvSpPr>
          <p:spPr>
            <a:xfrm>
              <a:off x="6281308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" name="Google Shape;8594;ge493a3362c_3_622">
              <a:extLst>
                <a:ext uri="{FF2B5EF4-FFF2-40B4-BE49-F238E27FC236}">
                  <a16:creationId xmlns:a16="http://schemas.microsoft.com/office/drawing/2014/main" id="{28C7AFE3-74D9-48C9-8D7B-7E4E484D3271}"/>
                </a:ext>
              </a:extLst>
            </p:cNvPr>
            <p:cNvSpPr/>
            <p:nvPr/>
          </p:nvSpPr>
          <p:spPr>
            <a:xfrm>
              <a:off x="6434016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" name="Google Shape;8595;ge493a3362c_3_622">
              <a:extLst>
                <a:ext uri="{FF2B5EF4-FFF2-40B4-BE49-F238E27FC236}">
                  <a16:creationId xmlns:a16="http://schemas.microsoft.com/office/drawing/2014/main" id="{6F2B27DA-7972-4088-A445-433ADA66569F}"/>
                </a:ext>
              </a:extLst>
            </p:cNvPr>
            <p:cNvSpPr/>
            <p:nvPr/>
          </p:nvSpPr>
          <p:spPr>
            <a:xfrm>
              <a:off x="6586725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" name="Google Shape;8596;ge493a3362c_3_622">
              <a:extLst>
                <a:ext uri="{FF2B5EF4-FFF2-40B4-BE49-F238E27FC236}">
                  <a16:creationId xmlns:a16="http://schemas.microsoft.com/office/drawing/2014/main" id="{688D8CBB-E7D2-41A9-9145-0C25EDC0B806}"/>
                </a:ext>
              </a:extLst>
            </p:cNvPr>
            <p:cNvSpPr/>
            <p:nvPr/>
          </p:nvSpPr>
          <p:spPr>
            <a:xfrm>
              <a:off x="6739433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" name="Google Shape;8597;ge493a3362c_3_622">
              <a:extLst>
                <a:ext uri="{FF2B5EF4-FFF2-40B4-BE49-F238E27FC236}">
                  <a16:creationId xmlns:a16="http://schemas.microsoft.com/office/drawing/2014/main" id="{BD969443-3233-4E04-A00D-BAD60AFF9FA4}"/>
                </a:ext>
              </a:extLst>
            </p:cNvPr>
            <p:cNvSpPr/>
            <p:nvPr/>
          </p:nvSpPr>
          <p:spPr>
            <a:xfrm>
              <a:off x="6892140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" name="Google Shape;8598;ge493a3362c_3_622">
              <a:extLst>
                <a:ext uri="{FF2B5EF4-FFF2-40B4-BE49-F238E27FC236}">
                  <a16:creationId xmlns:a16="http://schemas.microsoft.com/office/drawing/2014/main" id="{B1F72A13-170B-4A11-AE10-A2427CB3F9B0}"/>
                </a:ext>
              </a:extLst>
            </p:cNvPr>
            <p:cNvSpPr/>
            <p:nvPr/>
          </p:nvSpPr>
          <p:spPr>
            <a:xfrm>
              <a:off x="7044849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" name="Google Shape;8599;ge493a3362c_3_622">
              <a:extLst>
                <a:ext uri="{FF2B5EF4-FFF2-40B4-BE49-F238E27FC236}">
                  <a16:creationId xmlns:a16="http://schemas.microsoft.com/office/drawing/2014/main" id="{3138A7F3-6248-4F87-93FD-83321981525A}"/>
                </a:ext>
              </a:extLst>
            </p:cNvPr>
            <p:cNvSpPr/>
            <p:nvPr/>
          </p:nvSpPr>
          <p:spPr>
            <a:xfrm>
              <a:off x="8113800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" name="Google Shape;8600;ge493a3362c_3_622">
              <a:extLst>
                <a:ext uri="{FF2B5EF4-FFF2-40B4-BE49-F238E27FC236}">
                  <a16:creationId xmlns:a16="http://schemas.microsoft.com/office/drawing/2014/main" id="{D3FE366F-AA12-408F-9BB2-4407137216D0}"/>
                </a:ext>
              </a:extLst>
            </p:cNvPr>
            <p:cNvSpPr/>
            <p:nvPr/>
          </p:nvSpPr>
          <p:spPr>
            <a:xfrm>
              <a:off x="8266509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" name="Google Shape;8601;ge493a3362c_3_622">
              <a:extLst>
                <a:ext uri="{FF2B5EF4-FFF2-40B4-BE49-F238E27FC236}">
                  <a16:creationId xmlns:a16="http://schemas.microsoft.com/office/drawing/2014/main" id="{5718E756-A8EA-4346-98F6-592E7D39FC7C}"/>
                </a:ext>
              </a:extLst>
            </p:cNvPr>
            <p:cNvSpPr/>
            <p:nvPr/>
          </p:nvSpPr>
          <p:spPr>
            <a:xfrm>
              <a:off x="8419217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" name="Google Shape;8602;ge493a3362c_3_622">
              <a:extLst>
                <a:ext uri="{FF2B5EF4-FFF2-40B4-BE49-F238E27FC236}">
                  <a16:creationId xmlns:a16="http://schemas.microsoft.com/office/drawing/2014/main" id="{CEA62286-A32D-4740-BB79-E5422F270ABD}"/>
                </a:ext>
              </a:extLst>
            </p:cNvPr>
            <p:cNvSpPr/>
            <p:nvPr/>
          </p:nvSpPr>
          <p:spPr>
            <a:xfrm>
              <a:off x="8571926" y="212274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" name="Google Shape;8603;ge493a3362c_3_622">
              <a:extLst>
                <a:ext uri="{FF2B5EF4-FFF2-40B4-BE49-F238E27FC236}">
                  <a16:creationId xmlns:a16="http://schemas.microsoft.com/office/drawing/2014/main" id="{B7F42305-CF58-43FA-8C58-37165D8BEF28}"/>
                </a:ext>
              </a:extLst>
            </p:cNvPr>
            <p:cNvSpPr/>
            <p:nvPr/>
          </p:nvSpPr>
          <p:spPr>
            <a:xfrm>
              <a:off x="8724628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" name="Google Shape;8604;ge493a3362c_3_622">
              <a:extLst>
                <a:ext uri="{FF2B5EF4-FFF2-40B4-BE49-F238E27FC236}">
                  <a16:creationId xmlns:a16="http://schemas.microsoft.com/office/drawing/2014/main" id="{72726064-5218-4395-BE79-C227E559B054}"/>
                </a:ext>
              </a:extLst>
            </p:cNvPr>
            <p:cNvSpPr/>
            <p:nvPr/>
          </p:nvSpPr>
          <p:spPr>
            <a:xfrm>
              <a:off x="9640883" y="2122748"/>
              <a:ext cx="7634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" name="Google Shape;8605;ge493a3362c_3_622">
              <a:extLst>
                <a:ext uri="{FF2B5EF4-FFF2-40B4-BE49-F238E27FC236}">
                  <a16:creationId xmlns:a16="http://schemas.microsoft.com/office/drawing/2014/main" id="{1DAF9097-F6EC-4C90-9B1C-F36D4318E193}"/>
                </a:ext>
              </a:extLst>
            </p:cNvPr>
            <p:cNvSpPr/>
            <p:nvPr/>
          </p:nvSpPr>
          <p:spPr>
            <a:xfrm>
              <a:off x="9793585" y="212274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" name="Google Shape;8606;ge493a3362c_3_622">
              <a:extLst>
                <a:ext uri="{FF2B5EF4-FFF2-40B4-BE49-F238E27FC236}">
                  <a16:creationId xmlns:a16="http://schemas.microsoft.com/office/drawing/2014/main" id="{E8103174-03AE-4201-826E-184B5EA57CE1}"/>
                </a:ext>
              </a:extLst>
            </p:cNvPr>
            <p:cNvSpPr/>
            <p:nvPr/>
          </p:nvSpPr>
          <p:spPr>
            <a:xfrm>
              <a:off x="9946299" y="2122748"/>
              <a:ext cx="7634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8607;ge493a3362c_3_622">
              <a:extLst>
                <a:ext uri="{FF2B5EF4-FFF2-40B4-BE49-F238E27FC236}">
                  <a16:creationId xmlns:a16="http://schemas.microsoft.com/office/drawing/2014/main" id="{E30E9C60-2B6D-4472-A68D-1EDBF051DEB9}"/>
                </a:ext>
              </a:extLst>
            </p:cNvPr>
            <p:cNvSpPr/>
            <p:nvPr/>
          </p:nvSpPr>
          <p:spPr>
            <a:xfrm>
              <a:off x="47841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" name="Google Shape;8608;ge493a3362c_3_622">
              <a:extLst>
                <a:ext uri="{FF2B5EF4-FFF2-40B4-BE49-F238E27FC236}">
                  <a16:creationId xmlns:a16="http://schemas.microsoft.com/office/drawing/2014/main" id="{0B31ECF9-F3E5-484D-A5DF-B69528716F34}"/>
                </a:ext>
              </a:extLst>
            </p:cNvPr>
            <p:cNvSpPr/>
            <p:nvPr/>
          </p:nvSpPr>
          <p:spPr>
            <a:xfrm>
              <a:off x="631126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" name="Google Shape;8609;ge493a3362c_3_622">
              <a:extLst>
                <a:ext uri="{FF2B5EF4-FFF2-40B4-BE49-F238E27FC236}">
                  <a16:creationId xmlns:a16="http://schemas.microsoft.com/office/drawing/2014/main" id="{B286F341-D023-46F2-8C5D-D527E4CA5E05}"/>
                </a:ext>
              </a:extLst>
            </p:cNvPr>
            <p:cNvSpPr/>
            <p:nvPr/>
          </p:nvSpPr>
          <p:spPr>
            <a:xfrm>
              <a:off x="783834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8610;ge493a3362c_3_622">
              <a:extLst>
                <a:ext uri="{FF2B5EF4-FFF2-40B4-BE49-F238E27FC236}">
                  <a16:creationId xmlns:a16="http://schemas.microsoft.com/office/drawing/2014/main" id="{59381C94-EA05-4C00-9634-390B0DD269A5}"/>
                </a:ext>
              </a:extLst>
            </p:cNvPr>
            <p:cNvSpPr/>
            <p:nvPr/>
          </p:nvSpPr>
          <p:spPr>
            <a:xfrm>
              <a:off x="936542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8611;ge493a3362c_3_622">
              <a:extLst>
                <a:ext uri="{FF2B5EF4-FFF2-40B4-BE49-F238E27FC236}">
                  <a16:creationId xmlns:a16="http://schemas.microsoft.com/office/drawing/2014/main" id="{4436ABFF-FE40-4322-AC5A-50759C67CA4C}"/>
                </a:ext>
              </a:extLst>
            </p:cNvPr>
            <p:cNvSpPr/>
            <p:nvPr/>
          </p:nvSpPr>
          <p:spPr>
            <a:xfrm>
              <a:off x="1089250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8612;ge493a3362c_3_622">
              <a:extLst>
                <a:ext uri="{FF2B5EF4-FFF2-40B4-BE49-F238E27FC236}">
                  <a16:creationId xmlns:a16="http://schemas.microsoft.com/office/drawing/2014/main" id="{EC8997CE-5CD1-4268-AD80-824589928C97}"/>
                </a:ext>
              </a:extLst>
            </p:cNvPr>
            <p:cNvSpPr/>
            <p:nvPr/>
          </p:nvSpPr>
          <p:spPr>
            <a:xfrm>
              <a:off x="1241959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8613;ge493a3362c_3_622">
              <a:extLst>
                <a:ext uri="{FF2B5EF4-FFF2-40B4-BE49-F238E27FC236}">
                  <a16:creationId xmlns:a16="http://schemas.microsoft.com/office/drawing/2014/main" id="{ED8B7F7B-E8F4-4142-8F92-ABB021B01BD9}"/>
                </a:ext>
              </a:extLst>
            </p:cNvPr>
            <p:cNvSpPr/>
            <p:nvPr/>
          </p:nvSpPr>
          <p:spPr>
            <a:xfrm>
              <a:off x="1394668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8614;ge493a3362c_3_622">
              <a:extLst>
                <a:ext uri="{FF2B5EF4-FFF2-40B4-BE49-F238E27FC236}">
                  <a16:creationId xmlns:a16="http://schemas.microsoft.com/office/drawing/2014/main" id="{DF679F9B-729C-4816-9CBD-452EF0440E55}"/>
                </a:ext>
              </a:extLst>
            </p:cNvPr>
            <p:cNvSpPr/>
            <p:nvPr/>
          </p:nvSpPr>
          <p:spPr>
            <a:xfrm>
              <a:off x="1547370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8615;ge493a3362c_3_622">
              <a:extLst>
                <a:ext uri="{FF2B5EF4-FFF2-40B4-BE49-F238E27FC236}">
                  <a16:creationId xmlns:a16="http://schemas.microsoft.com/office/drawing/2014/main" id="{256D8C72-066E-4367-A599-C9E2B9F8083F}"/>
                </a:ext>
              </a:extLst>
            </p:cNvPr>
            <p:cNvSpPr/>
            <p:nvPr/>
          </p:nvSpPr>
          <p:spPr>
            <a:xfrm>
              <a:off x="1700079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8616;ge493a3362c_3_622">
              <a:extLst>
                <a:ext uri="{FF2B5EF4-FFF2-40B4-BE49-F238E27FC236}">
                  <a16:creationId xmlns:a16="http://schemas.microsoft.com/office/drawing/2014/main" id="{724B269D-1AC6-4235-A3A9-FE217E219F10}"/>
                </a:ext>
              </a:extLst>
            </p:cNvPr>
            <p:cNvSpPr/>
            <p:nvPr/>
          </p:nvSpPr>
          <p:spPr>
            <a:xfrm>
              <a:off x="185278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8617;ge493a3362c_3_622">
              <a:extLst>
                <a:ext uri="{FF2B5EF4-FFF2-40B4-BE49-F238E27FC236}">
                  <a16:creationId xmlns:a16="http://schemas.microsoft.com/office/drawing/2014/main" id="{D11206C1-8059-4202-8438-010F310D3D79}"/>
                </a:ext>
              </a:extLst>
            </p:cNvPr>
            <p:cNvSpPr/>
            <p:nvPr/>
          </p:nvSpPr>
          <p:spPr>
            <a:xfrm>
              <a:off x="2005495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8618;ge493a3362c_3_622">
              <a:extLst>
                <a:ext uri="{FF2B5EF4-FFF2-40B4-BE49-F238E27FC236}">
                  <a16:creationId xmlns:a16="http://schemas.microsoft.com/office/drawing/2014/main" id="{128C496C-0665-4E63-B4B3-DC4D63C1625D}"/>
                </a:ext>
              </a:extLst>
            </p:cNvPr>
            <p:cNvSpPr/>
            <p:nvPr/>
          </p:nvSpPr>
          <p:spPr>
            <a:xfrm>
              <a:off x="6586725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" name="Google Shape;8619;ge493a3362c_3_622">
              <a:extLst>
                <a:ext uri="{FF2B5EF4-FFF2-40B4-BE49-F238E27FC236}">
                  <a16:creationId xmlns:a16="http://schemas.microsoft.com/office/drawing/2014/main" id="{009F4FBB-5526-46C6-AF3E-4DE8D6B04691}"/>
                </a:ext>
              </a:extLst>
            </p:cNvPr>
            <p:cNvSpPr/>
            <p:nvPr/>
          </p:nvSpPr>
          <p:spPr>
            <a:xfrm>
              <a:off x="6739433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" name="Google Shape;8620;ge493a3362c_3_622">
              <a:extLst>
                <a:ext uri="{FF2B5EF4-FFF2-40B4-BE49-F238E27FC236}">
                  <a16:creationId xmlns:a16="http://schemas.microsoft.com/office/drawing/2014/main" id="{236B1721-3BFB-4985-BCA5-59D6D82F884B}"/>
                </a:ext>
              </a:extLst>
            </p:cNvPr>
            <p:cNvSpPr/>
            <p:nvPr/>
          </p:nvSpPr>
          <p:spPr>
            <a:xfrm>
              <a:off x="6892140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8621;ge493a3362c_3_622">
              <a:extLst>
                <a:ext uri="{FF2B5EF4-FFF2-40B4-BE49-F238E27FC236}">
                  <a16:creationId xmlns:a16="http://schemas.microsoft.com/office/drawing/2014/main" id="{AF2525C3-6C00-4B16-AE42-A2780E77D139}"/>
                </a:ext>
              </a:extLst>
            </p:cNvPr>
            <p:cNvSpPr/>
            <p:nvPr/>
          </p:nvSpPr>
          <p:spPr>
            <a:xfrm>
              <a:off x="7044849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" name="Google Shape;8622;ge493a3362c_3_622">
              <a:extLst>
                <a:ext uri="{FF2B5EF4-FFF2-40B4-BE49-F238E27FC236}">
                  <a16:creationId xmlns:a16="http://schemas.microsoft.com/office/drawing/2014/main" id="{0E73D677-6B40-448D-910B-D0E7973DCF3C}"/>
                </a:ext>
              </a:extLst>
            </p:cNvPr>
            <p:cNvSpPr/>
            <p:nvPr/>
          </p:nvSpPr>
          <p:spPr>
            <a:xfrm>
              <a:off x="719755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" name="Google Shape;8623;ge493a3362c_3_622">
              <a:extLst>
                <a:ext uri="{FF2B5EF4-FFF2-40B4-BE49-F238E27FC236}">
                  <a16:creationId xmlns:a16="http://schemas.microsoft.com/office/drawing/2014/main" id="{902A6F8D-7084-4EE7-95CC-B0E3EE32A7C4}"/>
                </a:ext>
              </a:extLst>
            </p:cNvPr>
            <p:cNvSpPr/>
            <p:nvPr/>
          </p:nvSpPr>
          <p:spPr>
            <a:xfrm>
              <a:off x="7350260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" name="Google Shape;8624;ge493a3362c_3_622">
              <a:extLst>
                <a:ext uri="{FF2B5EF4-FFF2-40B4-BE49-F238E27FC236}">
                  <a16:creationId xmlns:a16="http://schemas.microsoft.com/office/drawing/2014/main" id="{8130EC68-F812-4783-874B-F8D45EC1C2B4}"/>
                </a:ext>
              </a:extLst>
            </p:cNvPr>
            <p:cNvSpPr/>
            <p:nvPr/>
          </p:nvSpPr>
          <p:spPr>
            <a:xfrm>
              <a:off x="8266509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" name="Google Shape;8625;ge493a3362c_3_622">
              <a:extLst>
                <a:ext uri="{FF2B5EF4-FFF2-40B4-BE49-F238E27FC236}">
                  <a16:creationId xmlns:a16="http://schemas.microsoft.com/office/drawing/2014/main" id="{66A9A28A-7560-476D-BCFE-B01B6605413B}"/>
                </a:ext>
              </a:extLst>
            </p:cNvPr>
            <p:cNvSpPr/>
            <p:nvPr/>
          </p:nvSpPr>
          <p:spPr>
            <a:xfrm>
              <a:off x="841921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8626;ge493a3362c_3_622">
              <a:extLst>
                <a:ext uri="{FF2B5EF4-FFF2-40B4-BE49-F238E27FC236}">
                  <a16:creationId xmlns:a16="http://schemas.microsoft.com/office/drawing/2014/main" id="{1C910879-1123-498F-8065-6460B6067283}"/>
                </a:ext>
              </a:extLst>
            </p:cNvPr>
            <p:cNvSpPr/>
            <p:nvPr/>
          </p:nvSpPr>
          <p:spPr>
            <a:xfrm>
              <a:off x="8571926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" name="Google Shape;8627;ge493a3362c_3_622">
              <a:extLst>
                <a:ext uri="{FF2B5EF4-FFF2-40B4-BE49-F238E27FC236}">
                  <a16:creationId xmlns:a16="http://schemas.microsoft.com/office/drawing/2014/main" id="{B7308599-C3A3-4DC4-9245-AF6F1091039F}"/>
                </a:ext>
              </a:extLst>
            </p:cNvPr>
            <p:cNvSpPr/>
            <p:nvPr/>
          </p:nvSpPr>
          <p:spPr>
            <a:xfrm>
              <a:off x="8724628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" name="Google Shape;8628;ge493a3362c_3_622">
              <a:extLst>
                <a:ext uri="{FF2B5EF4-FFF2-40B4-BE49-F238E27FC236}">
                  <a16:creationId xmlns:a16="http://schemas.microsoft.com/office/drawing/2014/main" id="{5D3A4BC6-1AC6-4E6F-A45B-CFB0E36459C7}"/>
                </a:ext>
              </a:extLst>
            </p:cNvPr>
            <p:cNvSpPr/>
            <p:nvPr/>
          </p:nvSpPr>
          <p:spPr>
            <a:xfrm>
              <a:off x="8877337" y="227545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" name="Google Shape;8629;ge493a3362c_3_622">
              <a:extLst>
                <a:ext uri="{FF2B5EF4-FFF2-40B4-BE49-F238E27FC236}">
                  <a16:creationId xmlns:a16="http://schemas.microsoft.com/office/drawing/2014/main" id="{67556C23-16E3-4614-B9D3-B6B615D34C9D}"/>
                </a:ext>
              </a:extLst>
            </p:cNvPr>
            <p:cNvSpPr/>
            <p:nvPr/>
          </p:nvSpPr>
          <p:spPr>
            <a:xfrm>
              <a:off x="9640883" y="2275450"/>
              <a:ext cx="7634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" name="Google Shape;8630;ge493a3362c_3_622">
              <a:extLst>
                <a:ext uri="{FF2B5EF4-FFF2-40B4-BE49-F238E27FC236}">
                  <a16:creationId xmlns:a16="http://schemas.microsoft.com/office/drawing/2014/main" id="{E286B457-F103-476F-9841-5CEEAABDE0EF}"/>
                </a:ext>
              </a:extLst>
            </p:cNvPr>
            <p:cNvSpPr/>
            <p:nvPr/>
          </p:nvSpPr>
          <p:spPr>
            <a:xfrm>
              <a:off x="9793585" y="227545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" name="Google Shape;8631;ge493a3362c_3_622">
              <a:extLst>
                <a:ext uri="{FF2B5EF4-FFF2-40B4-BE49-F238E27FC236}">
                  <a16:creationId xmlns:a16="http://schemas.microsoft.com/office/drawing/2014/main" id="{39462D24-74C6-4AE6-B5B3-6CF32ECA5012}"/>
                </a:ext>
              </a:extLst>
            </p:cNvPr>
            <p:cNvSpPr/>
            <p:nvPr/>
          </p:nvSpPr>
          <p:spPr>
            <a:xfrm>
              <a:off x="9946299" y="2275450"/>
              <a:ext cx="67338" cy="76364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" name="Google Shape;8632;ge493a3362c_3_622">
              <a:extLst>
                <a:ext uri="{FF2B5EF4-FFF2-40B4-BE49-F238E27FC236}">
                  <a16:creationId xmlns:a16="http://schemas.microsoft.com/office/drawing/2014/main" id="{FC249131-4305-4700-AD0E-3DDC0965BD69}"/>
                </a:ext>
              </a:extLst>
            </p:cNvPr>
            <p:cNvSpPr/>
            <p:nvPr/>
          </p:nvSpPr>
          <p:spPr>
            <a:xfrm>
              <a:off x="325709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" name="Google Shape;8633;ge493a3362c_3_622">
              <a:extLst>
                <a:ext uri="{FF2B5EF4-FFF2-40B4-BE49-F238E27FC236}">
                  <a16:creationId xmlns:a16="http://schemas.microsoft.com/office/drawing/2014/main" id="{0CB24D6F-4C61-44D8-8496-611A99DA38C2}"/>
                </a:ext>
              </a:extLst>
            </p:cNvPr>
            <p:cNvSpPr/>
            <p:nvPr/>
          </p:nvSpPr>
          <p:spPr>
            <a:xfrm>
              <a:off x="478417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" name="Google Shape;8634;ge493a3362c_3_622">
              <a:extLst>
                <a:ext uri="{FF2B5EF4-FFF2-40B4-BE49-F238E27FC236}">
                  <a16:creationId xmlns:a16="http://schemas.microsoft.com/office/drawing/2014/main" id="{9C9754A7-429D-4733-9FDE-887E34B376FF}"/>
                </a:ext>
              </a:extLst>
            </p:cNvPr>
            <p:cNvSpPr/>
            <p:nvPr/>
          </p:nvSpPr>
          <p:spPr>
            <a:xfrm>
              <a:off x="631126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" name="Google Shape;8635;ge493a3362c_3_622">
              <a:extLst>
                <a:ext uri="{FF2B5EF4-FFF2-40B4-BE49-F238E27FC236}">
                  <a16:creationId xmlns:a16="http://schemas.microsoft.com/office/drawing/2014/main" id="{C6D8F0F2-A81A-4BD7-9F72-848504ABD6CE}"/>
                </a:ext>
              </a:extLst>
            </p:cNvPr>
            <p:cNvSpPr/>
            <p:nvPr/>
          </p:nvSpPr>
          <p:spPr>
            <a:xfrm>
              <a:off x="783834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" name="Google Shape;8636;ge493a3362c_3_622">
              <a:extLst>
                <a:ext uri="{FF2B5EF4-FFF2-40B4-BE49-F238E27FC236}">
                  <a16:creationId xmlns:a16="http://schemas.microsoft.com/office/drawing/2014/main" id="{C526C283-66E0-41DE-857F-4DC03FBF6B83}"/>
                </a:ext>
              </a:extLst>
            </p:cNvPr>
            <p:cNvSpPr/>
            <p:nvPr/>
          </p:nvSpPr>
          <p:spPr>
            <a:xfrm>
              <a:off x="936542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" name="Google Shape;8637;ge493a3362c_3_622">
              <a:extLst>
                <a:ext uri="{FF2B5EF4-FFF2-40B4-BE49-F238E27FC236}">
                  <a16:creationId xmlns:a16="http://schemas.microsoft.com/office/drawing/2014/main" id="{A84D4332-ACD9-4905-914E-6FA925AA2A78}"/>
                </a:ext>
              </a:extLst>
            </p:cNvPr>
            <p:cNvSpPr/>
            <p:nvPr/>
          </p:nvSpPr>
          <p:spPr>
            <a:xfrm>
              <a:off x="1089250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" name="Google Shape;8638;ge493a3362c_3_622">
              <a:extLst>
                <a:ext uri="{FF2B5EF4-FFF2-40B4-BE49-F238E27FC236}">
                  <a16:creationId xmlns:a16="http://schemas.microsoft.com/office/drawing/2014/main" id="{2CB670CE-2ACD-45B6-B0FB-AD3DB1FB670A}"/>
                </a:ext>
              </a:extLst>
            </p:cNvPr>
            <p:cNvSpPr/>
            <p:nvPr/>
          </p:nvSpPr>
          <p:spPr>
            <a:xfrm>
              <a:off x="1241959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" name="Google Shape;8639;ge493a3362c_3_622">
              <a:extLst>
                <a:ext uri="{FF2B5EF4-FFF2-40B4-BE49-F238E27FC236}">
                  <a16:creationId xmlns:a16="http://schemas.microsoft.com/office/drawing/2014/main" id="{C6DE6869-4453-4190-A7E2-DEBBEBEB02E8}"/>
                </a:ext>
              </a:extLst>
            </p:cNvPr>
            <p:cNvSpPr/>
            <p:nvPr/>
          </p:nvSpPr>
          <p:spPr>
            <a:xfrm>
              <a:off x="1394668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" name="Google Shape;8640;ge493a3362c_3_622">
              <a:extLst>
                <a:ext uri="{FF2B5EF4-FFF2-40B4-BE49-F238E27FC236}">
                  <a16:creationId xmlns:a16="http://schemas.microsoft.com/office/drawing/2014/main" id="{E20457E6-A673-4130-8208-817FA8B0FD4D}"/>
                </a:ext>
              </a:extLst>
            </p:cNvPr>
            <p:cNvSpPr/>
            <p:nvPr/>
          </p:nvSpPr>
          <p:spPr>
            <a:xfrm>
              <a:off x="1547370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" name="Google Shape;8641;ge493a3362c_3_622">
              <a:extLst>
                <a:ext uri="{FF2B5EF4-FFF2-40B4-BE49-F238E27FC236}">
                  <a16:creationId xmlns:a16="http://schemas.microsoft.com/office/drawing/2014/main" id="{E1431C12-B4EA-4601-9474-B3645F9064B8}"/>
                </a:ext>
              </a:extLst>
            </p:cNvPr>
            <p:cNvSpPr/>
            <p:nvPr/>
          </p:nvSpPr>
          <p:spPr>
            <a:xfrm>
              <a:off x="1700079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" name="Google Shape;8642;ge493a3362c_3_622">
              <a:extLst>
                <a:ext uri="{FF2B5EF4-FFF2-40B4-BE49-F238E27FC236}">
                  <a16:creationId xmlns:a16="http://schemas.microsoft.com/office/drawing/2014/main" id="{37F7A3CC-E573-4EA6-A0B4-6E279C4C55F7}"/>
                </a:ext>
              </a:extLst>
            </p:cNvPr>
            <p:cNvSpPr/>
            <p:nvPr/>
          </p:nvSpPr>
          <p:spPr>
            <a:xfrm>
              <a:off x="6739433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" name="Google Shape;8643;ge493a3362c_3_622">
              <a:extLst>
                <a:ext uri="{FF2B5EF4-FFF2-40B4-BE49-F238E27FC236}">
                  <a16:creationId xmlns:a16="http://schemas.microsoft.com/office/drawing/2014/main" id="{FCC34BF1-071D-4E77-A844-603CD2E34ECC}"/>
                </a:ext>
              </a:extLst>
            </p:cNvPr>
            <p:cNvSpPr/>
            <p:nvPr/>
          </p:nvSpPr>
          <p:spPr>
            <a:xfrm>
              <a:off x="6892140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" name="Google Shape;8644;ge493a3362c_3_622">
              <a:extLst>
                <a:ext uri="{FF2B5EF4-FFF2-40B4-BE49-F238E27FC236}">
                  <a16:creationId xmlns:a16="http://schemas.microsoft.com/office/drawing/2014/main" id="{5028FD57-08ED-4176-85ED-EE3B2BBB36B9}"/>
                </a:ext>
              </a:extLst>
            </p:cNvPr>
            <p:cNvSpPr/>
            <p:nvPr/>
          </p:nvSpPr>
          <p:spPr>
            <a:xfrm>
              <a:off x="7044849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" name="Google Shape;8645;ge493a3362c_3_622">
              <a:extLst>
                <a:ext uri="{FF2B5EF4-FFF2-40B4-BE49-F238E27FC236}">
                  <a16:creationId xmlns:a16="http://schemas.microsoft.com/office/drawing/2014/main" id="{A1A36F21-595E-447E-97A5-F6D71546BF97}"/>
                </a:ext>
              </a:extLst>
            </p:cNvPr>
            <p:cNvSpPr/>
            <p:nvPr/>
          </p:nvSpPr>
          <p:spPr>
            <a:xfrm>
              <a:off x="7197557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" name="Google Shape;8646;ge493a3362c_3_622">
              <a:extLst>
                <a:ext uri="{FF2B5EF4-FFF2-40B4-BE49-F238E27FC236}">
                  <a16:creationId xmlns:a16="http://schemas.microsoft.com/office/drawing/2014/main" id="{F35251FD-4743-4039-B7D4-5467AFFAB139}"/>
                </a:ext>
              </a:extLst>
            </p:cNvPr>
            <p:cNvSpPr/>
            <p:nvPr/>
          </p:nvSpPr>
          <p:spPr>
            <a:xfrm>
              <a:off x="7350260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" name="Google Shape;8647;ge493a3362c_3_622">
              <a:extLst>
                <a:ext uri="{FF2B5EF4-FFF2-40B4-BE49-F238E27FC236}">
                  <a16:creationId xmlns:a16="http://schemas.microsoft.com/office/drawing/2014/main" id="{1A0BB1E9-581F-49BF-8D1F-AC35CE1F3676}"/>
                </a:ext>
              </a:extLst>
            </p:cNvPr>
            <p:cNvSpPr/>
            <p:nvPr/>
          </p:nvSpPr>
          <p:spPr>
            <a:xfrm>
              <a:off x="7502968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" name="Google Shape;8648;ge493a3362c_3_622">
              <a:extLst>
                <a:ext uri="{FF2B5EF4-FFF2-40B4-BE49-F238E27FC236}">
                  <a16:creationId xmlns:a16="http://schemas.microsoft.com/office/drawing/2014/main" id="{6CE785D2-A67A-4503-B24A-EF0D9D84D4E3}"/>
                </a:ext>
              </a:extLst>
            </p:cNvPr>
            <p:cNvSpPr/>
            <p:nvPr/>
          </p:nvSpPr>
          <p:spPr>
            <a:xfrm>
              <a:off x="8419217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" name="Google Shape;8649;ge493a3362c_3_622">
              <a:extLst>
                <a:ext uri="{FF2B5EF4-FFF2-40B4-BE49-F238E27FC236}">
                  <a16:creationId xmlns:a16="http://schemas.microsoft.com/office/drawing/2014/main" id="{A098369F-DEF3-416A-9DB9-76B32B57D7DF}"/>
                </a:ext>
              </a:extLst>
            </p:cNvPr>
            <p:cNvSpPr/>
            <p:nvPr/>
          </p:nvSpPr>
          <p:spPr>
            <a:xfrm>
              <a:off x="8571926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" name="Google Shape;8650;ge493a3362c_3_622">
              <a:extLst>
                <a:ext uri="{FF2B5EF4-FFF2-40B4-BE49-F238E27FC236}">
                  <a16:creationId xmlns:a16="http://schemas.microsoft.com/office/drawing/2014/main" id="{D7A2DC3B-8604-44C4-A227-9FD852B07E50}"/>
                </a:ext>
              </a:extLst>
            </p:cNvPr>
            <p:cNvSpPr/>
            <p:nvPr/>
          </p:nvSpPr>
          <p:spPr>
            <a:xfrm>
              <a:off x="8724628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" name="Google Shape;8651;ge493a3362c_3_622">
              <a:extLst>
                <a:ext uri="{FF2B5EF4-FFF2-40B4-BE49-F238E27FC236}">
                  <a16:creationId xmlns:a16="http://schemas.microsoft.com/office/drawing/2014/main" id="{0C0118D7-E648-4E61-B7B8-023B307A9F04}"/>
                </a:ext>
              </a:extLst>
            </p:cNvPr>
            <p:cNvSpPr/>
            <p:nvPr/>
          </p:nvSpPr>
          <p:spPr>
            <a:xfrm>
              <a:off x="8877337" y="242816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" name="Google Shape;8652;ge493a3362c_3_622">
              <a:extLst>
                <a:ext uri="{FF2B5EF4-FFF2-40B4-BE49-F238E27FC236}">
                  <a16:creationId xmlns:a16="http://schemas.microsoft.com/office/drawing/2014/main" id="{0DD66F6E-1B36-474D-A7AA-7B1BBCC15343}"/>
                </a:ext>
              </a:extLst>
            </p:cNvPr>
            <p:cNvSpPr/>
            <p:nvPr/>
          </p:nvSpPr>
          <p:spPr>
            <a:xfrm>
              <a:off x="9793585" y="242816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" name="Google Shape;8653;ge493a3362c_3_622">
              <a:extLst>
                <a:ext uri="{FF2B5EF4-FFF2-40B4-BE49-F238E27FC236}">
                  <a16:creationId xmlns:a16="http://schemas.microsoft.com/office/drawing/2014/main" id="{50052077-F3FA-4F97-911B-E02A53CD62E4}"/>
                </a:ext>
              </a:extLst>
            </p:cNvPr>
            <p:cNvSpPr/>
            <p:nvPr/>
          </p:nvSpPr>
          <p:spPr>
            <a:xfrm>
              <a:off x="9946299" y="2428163"/>
              <a:ext cx="41275" cy="74295"/>
            </a:xfrm>
            <a:custGeom>
              <a:avLst/>
              <a:gdLst/>
              <a:ahLst/>
              <a:cxnLst/>
              <a:rect l="l" t="t" r="r" b="b"/>
              <a:pathLst>
                <a:path w="41275" h="74294" extrusionOk="0">
                  <a:moveTo>
                    <a:pt x="38161" y="0"/>
                  </a:moveTo>
                  <a:lnTo>
                    <a:pt x="23310" y="3000"/>
                  </a:lnTo>
                  <a:lnTo>
                    <a:pt x="11179" y="11182"/>
                  </a:lnTo>
                  <a:lnTo>
                    <a:pt x="2999" y="23319"/>
                  </a:lnTo>
                  <a:lnTo>
                    <a:pt x="0" y="38182"/>
                  </a:lnTo>
                  <a:lnTo>
                    <a:pt x="2999" y="53040"/>
                  </a:lnTo>
                  <a:lnTo>
                    <a:pt x="11179" y="65177"/>
                  </a:lnTo>
                  <a:lnTo>
                    <a:pt x="23310" y="73362"/>
                  </a:lnTo>
                  <a:lnTo>
                    <a:pt x="26677" y="74043"/>
                  </a:lnTo>
                  <a:lnTo>
                    <a:pt x="40755" y="523"/>
                  </a:lnTo>
                  <a:lnTo>
                    <a:pt x="38161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" name="Google Shape;8654;ge493a3362c_3_622">
              <a:extLst>
                <a:ext uri="{FF2B5EF4-FFF2-40B4-BE49-F238E27FC236}">
                  <a16:creationId xmlns:a16="http://schemas.microsoft.com/office/drawing/2014/main" id="{E06D7F35-7CB0-4038-9D17-DD2348F8051C}"/>
                </a:ext>
              </a:extLst>
            </p:cNvPr>
            <p:cNvSpPr/>
            <p:nvPr/>
          </p:nvSpPr>
          <p:spPr>
            <a:xfrm>
              <a:off x="173001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" name="Google Shape;8655;ge493a3362c_3_622">
              <a:extLst>
                <a:ext uri="{FF2B5EF4-FFF2-40B4-BE49-F238E27FC236}">
                  <a16:creationId xmlns:a16="http://schemas.microsoft.com/office/drawing/2014/main" id="{97CDF352-1B54-49A9-863D-5291D7CA2729}"/>
                </a:ext>
              </a:extLst>
            </p:cNvPr>
            <p:cNvSpPr/>
            <p:nvPr/>
          </p:nvSpPr>
          <p:spPr>
            <a:xfrm>
              <a:off x="325709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" name="Google Shape;8656;ge493a3362c_3_622">
              <a:extLst>
                <a:ext uri="{FF2B5EF4-FFF2-40B4-BE49-F238E27FC236}">
                  <a16:creationId xmlns:a16="http://schemas.microsoft.com/office/drawing/2014/main" id="{66F8FDE4-24D9-4603-AB09-AE34CBAF2C2C}"/>
                </a:ext>
              </a:extLst>
            </p:cNvPr>
            <p:cNvSpPr/>
            <p:nvPr/>
          </p:nvSpPr>
          <p:spPr>
            <a:xfrm>
              <a:off x="478417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" name="Google Shape;8657;ge493a3362c_3_622">
              <a:extLst>
                <a:ext uri="{FF2B5EF4-FFF2-40B4-BE49-F238E27FC236}">
                  <a16:creationId xmlns:a16="http://schemas.microsoft.com/office/drawing/2014/main" id="{2BD1442F-C777-4F05-AFA6-128F13E37055}"/>
                </a:ext>
              </a:extLst>
            </p:cNvPr>
            <p:cNvSpPr/>
            <p:nvPr/>
          </p:nvSpPr>
          <p:spPr>
            <a:xfrm>
              <a:off x="631126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" name="Google Shape;8658;ge493a3362c_3_622">
              <a:extLst>
                <a:ext uri="{FF2B5EF4-FFF2-40B4-BE49-F238E27FC236}">
                  <a16:creationId xmlns:a16="http://schemas.microsoft.com/office/drawing/2014/main" id="{F9457153-0904-4F98-B6A2-E2756B02400F}"/>
                </a:ext>
              </a:extLst>
            </p:cNvPr>
            <p:cNvSpPr/>
            <p:nvPr/>
          </p:nvSpPr>
          <p:spPr>
            <a:xfrm>
              <a:off x="783834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" name="Google Shape;8659;ge493a3362c_3_622">
              <a:extLst>
                <a:ext uri="{FF2B5EF4-FFF2-40B4-BE49-F238E27FC236}">
                  <a16:creationId xmlns:a16="http://schemas.microsoft.com/office/drawing/2014/main" id="{1918AAB3-3A72-42C0-9BD0-075B41FA28E2}"/>
                </a:ext>
              </a:extLst>
            </p:cNvPr>
            <p:cNvSpPr/>
            <p:nvPr/>
          </p:nvSpPr>
          <p:spPr>
            <a:xfrm>
              <a:off x="936542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" name="Google Shape;8660;ge493a3362c_3_622">
              <a:extLst>
                <a:ext uri="{FF2B5EF4-FFF2-40B4-BE49-F238E27FC236}">
                  <a16:creationId xmlns:a16="http://schemas.microsoft.com/office/drawing/2014/main" id="{C53E8E25-9D94-42D8-9044-0AC012722A6B}"/>
                </a:ext>
              </a:extLst>
            </p:cNvPr>
            <p:cNvSpPr/>
            <p:nvPr/>
          </p:nvSpPr>
          <p:spPr>
            <a:xfrm>
              <a:off x="1089250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" name="Google Shape;8661;ge493a3362c_3_622">
              <a:extLst>
                <a:ext uri="{FF2B5EF4-FFF2-40B4-BE49-F238E27FC236}">
                  <a16:creationId xmlns:a16="http://schemas.microsoft.com/office/drawing/2014/main" id="{17B6807D-8A7F-4584-9234-37B37DBAFF44}"/>
                </a:ext>
              </a:extLst>
            </p:cNvPr>
            <p:cNvSpPr/>
            <p:nvPr/>
          </p:nvSpPr>
          <p:spPr>
            <a:xfrm>
              <a:off x="1241959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" name="Google Shape;8662;ge493a3362c_3_622">
              <a:extLst>
                <a:ext uri="{FF2B5EF4-FFF2-40B4-BE49-F238E27FC236}">
                  <a16:creationId xmlns:a16="http://schemas.microsoft.com/office/drawing/2014/main" id="{DECECC70-6D25-4F84-A997-CD676EFC025A}"/>
                </a:ext>
              </a:extLst>
            </p:cNvPr>
            <p:cNvSpPr/>
            <p:nvPr/>
          </p:nvSpPr>
          <p:spPr>
            <a:xfrm>
              <a:off x="1394668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" name="Google Shape;8663;ge493a3362c_3_622">
              <a:extLst>
                <a:ext uri="{FF2B5EF4-FFF2-40B4-BE49-F238E27FC236}">
                  <a16:creationId xmlns:a16="http://schemas.microsoft.com/office/drawing/2014/main" id="{EF301129-3E99-4B3F-9A80-DD468429BD45}"/>
                </a:ext>
              </a:extLst>
            </p:cNvPr>
            <p:cNvSpPr/>
            <p:nvPr/>
          </p:nvSpPr>
          <p:spPr>
            <a:xfrm>
              <a:off x="7044849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" name="Google Shape;8664;ge493a3362c_3_622">
              <a:extLst>
                <a:ext uri="{FF2B5EF4-FFF2-40B4-BE49-F238E27FC236}">
                  <a16:creationId xmlns:a16="http://schemas.microsoft.com/office/drawing/2014/main" id="{CE6C464F-4420-494B-8395-90A2DBA489E8}"/>
                </a:ext>
              </a:extLst>
            </p:cNvPr>
            <p:cNvSpPr/>
            <p:nvPr/>
          </p:nvSpPr>
          <p:spPr>
            <a:xfrm>
              <a:off x="7197557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" name="Google Shape;8665;ge493a3362c_3_622">
              <a:extLst>
                <a:ext uri="{FF2B5EF4-FFF2-40B4-BE49-F238E27FC236}">
                  <a16:creationId xmlns:a16="http://schemas.microsoft.com/office/drawing/2014/main" id="{2101834F-676E-4999-AB43-617A734BEBD9}"/>
                </a:ext>
              </a:extLst>
            </p:cNvPr>
            <p:cNvSpPr/>
            <p:nvPr/>
          </p:nvSpPr>
          <p:spPr>
            <a:xfrm>
              <a:off x="7350260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" name="Google Shape;8666;ge493a3362c_3_622">
              <a:extLst>
                <a:ext uri="{FF2B5EF4-FFF2-40B4-BE49-F238E27FC236}">
                  <a16:creationId xmlns:a16="http://schemas.microsoft.com/office/drawing/2014/main" id="{F0C8187E-CB76-41B7-963D-7DBBE53B6D75}"/>
                </a:ext>
              </a:extLst>
            </p:cNvPr>
            <p:cNvSpPr/>
            <p:nvPr/>
          </p:nvSpPr>
          <p:spPr>
            <a:xfrm>
              <a:off x="7502968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" name="Google Shape;8667;ge493a3362c_3_622">
              <a:extLst>
                <a:ext uri="{FF2B5EF4-FFF2-40B4-BE49-F238E27FC236}">
                  <a16:creationId xmlns:a16="http://schemas.microsoft.com/office/drawing/2014/main" id="{2F7688FD-7B87-46E8-9674-EE13DC137366}"/>
                </a:ext>
              </a:extLst>
            </p:cNvPr>
            <p:cNvSpPr/>
            <p:nvPr/>
          </p:nvSpPr>
          <p:spPr>
            <a:xfrm>
              <a:off x="7655676" y="258086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" name="Google Shape;8668;ge493a3362c_3_622">
              <a:extLst>
                <a:ext uri="{FF2B5EF4-FFF2-40B4-BE49-F238E27FC236}">
                  <a16:creationId xmlns:a16="http://schemas.microsoft.com/office/drawing/2014/main" id="{817E62C4-5AB2-4982-B1AD-58C0C6524A04}"/>
                </a:ext>
              </a:extLst>
            </p:cNvPr>
            <p:cNvSpPr/>
            <p:nvPr/>
          </p:nvSpPr>
          <p:spPr>
            <a:xfrm>
              <a:off x="8571926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" name="Google Shape;8669;ge493a3362c_3_622">
              <a:extLst>
                <a:ext uri="{FF2B5EF4-FFF2-40B4-BE49-F238E27FC236}">
                  <a16:creationId xmlns:a16="http://schemas.microsoft.com/office/drawing/2014/main" id="{C2009D31-CA10-45C2-90C2-833D0C741777}"/>
                </a:ext>
              </a:extLst>
            </p:cNvPr>
            <p:cNvSpPr/>
            <p:nvPr/>
          </p:nvSpPr>
          <p:spPr>
            <a:xfrm>
              <a:off x="8724628" y="258086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" name="Google Shape;8670;ge493a3362c_3_622">
              <a:extLst>
                <a:ext uri="{FF2B5EF4-FFF2-40B4-BE49-F238E27FC236}">
                  <a16:creationId xmlns:a16="http://schemas.microsoft.com/office/drawing/2014/main" id="{B710B574-0DCC-4A82-8637-5D1629AFAE2A}"/>
                </a:ext>
              </a:extLst>
            </p:cNvPr>
            <p:cNvSpPr/>
            <p:nvPr/>
          </p:nvSpPr>
          <p:spPr>
            <a:xfrm>
              <a:off x="8877337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" name="Google Shape;8671;ge493a3362c_3_622">
              <a:extLst>
                <a:ext uri="{FF2B5EF4-FFF2-40B4-BE49-F238E27FC236}">
                  <a16:creationId xmlns:a16="http://schemas.microsoft.com/office/drawing/2014/main" id="{14E11E9B-ABCD-4B0A-A457-AD9CE7AE2EC6}"/>
                </a:ext>
              </a:extLst>
            </p:cNvPr>
            <p:cNvSpPr/>
            <p:nvPr/>
          </p:nvSpPr>
          <p:spPr>
            <a:xfrm>
              <a:off x="9030050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" name="Google Shape;8672;ge493a3362c_3_622">
              <a:extLst>
                <a:ext uri="{FF2B5EF4-FFF2-40B4-BE49-F238E27FC236}">
                  <a16:creationId xmlns:a16="http://schemas.microsoft.com/office/drawing/2014/main" id="{D910EEE7-3C69-4A60-94F4-23202DDF3498}"/>
                </a:ext>
              </a:extLst>
            </p:cNvPr>
            <p:cNvSpPr/>
            <p:nvPr/>
          </p:nvSpPr>
          <p:spPr>
            <a:xfrm>
              <a:off x="9946299" y="2595585"/>
              <a:ext cx="8890" cy="34925"/>
            </a:xfrm>
            <a:custGeom>
              <a:avLst/>
              <a:gdLst/>
              <a:ahLst/>
              <a:cxnLst/>
              <a:rect l="l" t="t" r="r" b="b"/>
              <a:pathLst>
                <a:path w="8890" h="34925" extrusionOk="0">
                  <a:moveTo>
                    <a:pt x="8796" y="0"/>
                  </a:moveTo>
                  <a:lnTo>
                    <a:pt x="2999" y="8600"/>
                  </a:lnTo>
                  <a:lnTo>
                    <a:pt x="0" y="23463"/>
                  </a:lnTo>
                  <a:lnTo>
                    <a:pt x="2208" y="34404"/>
                  </a:lnTo>
                  <a:lnTo>
                    <a:pt x="8796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" name="Google Shape;8673;ge493a3362c_3_622">
              <a:extLst>
                <a:ext uri="{FF2B5EF4-FFF2-40B4-BE49-F238E27FC236}">
                  <a16:creationId xmlns:a16="http://schemas.microsoft.com/office/drawing/2014/main" id="{7132E7F6-5319-4E57-8CE8-14F3112153BB}"/>
                </a:ext>
              </a:extLst>
            </p:cNvPr>
            <p:cNvSpPr/>
            <p:nvPr/>
          </p:nvSpPr>
          <p:spPr>
            <a:xfrm>
              <a:off x="20298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" name="Google Shape;8674;ge493a3362c_3_622">
              <a:extLst>
                <a:ext uri="{FF2B5EF4-FFF2-40B4-BE49-F238E27FC236}">
                  <a16:creationId xmlns:a16="http://schemas.microsoft.com/office/drawing/2014/main" id="{BADCAE5A-5FF2-47BE-85B8-15499315CB9C}"/>
                </a:ext>
              </a:extLst>
            </p:cNvPr>
            <p:cNvSpPr/>
            <p:nvPr/>
          </p:nvSpPr>
          <p:spPr>
            <a:xfrm>
              <a:off x="173001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" name="Google Shape;8675;ge493a3362c_3_622">
              <a:extLst>
                <a:ext uri="{FF2B5EF4-FFF2-40B4-BE49-F238E27FC236}">
                  <a16:creationId xmlns:a16="http://schemas.microsoft.com/office/drawing/2014/main" id="{2F6E806C-D796-40DA-8219-8EC32909D302}"/>
                </a:ext>
              </a:extLst>
            </p:cNvPr>
            <p:cNvSpPr/>
            <p:nvPr/>
          </p:nvSpPr>
          <p:spPr>
            <a:xfrm>
              <a:off x="325709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" name="Google Shape;8676;ge493a3362c_3_622">
              <a:extLst>
                <a:ext uri="{FF2B5EF4-FFF2-40B4-BE49-F238E27FC236}">
                  <a16:creationId xmlns:a16="http://schemas.microsoft.com/office/drawing/2014/main" id="{C9F69BD1-84A7-495F-87DC-41BAB73EAC9D}"/>
                </a:ext>
              </a:extLst>
            </p:cNvPr>
            <p:cNvSpPr/>
            <p:nvPr/>
          </p:nvSpPr>
          <p:spPr>
            <a:xfrm>
              <a:off x="478417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" name="Google Shape;8677;ge493a3362c_3_622">
              <a:extLst>
                <a:ext uri="{FF2B5EF4-FFF2-40B4-BE49-F238E27FC236}">
                  <a16:creationId xmlns:a16="http://schemas.microsoft.com/office/drawing/2014/main" id="{53C54F99-6672-41A2-B26D-54C9E0DA303D}"/>
                </a:ext>
              </a:extLst>
            </p:cNvPr>
            <p:cNvSpPr/>
            <p:nvPr/>
          </p:nvSpPr>
          <p:spPr>
            <a:xfrm>
              <a:off x="631126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" name="Google Shape;8678;ge493a3362c_3_622">
              <a:extLst>
                <a:ext uri="{FF2B5EF4-FFF2-40B4-BE49-F238E27FC236}">
                  <a16:creationId xmlns:a16="http://schemas.microsoft.com/office/drawing/2014/main" id="{08AC3461-6CBC-4EBA-945A-5857999A5E7A}"/>
                </a:ext>
              </a:extLst>
            </p:cNvPr>
            <p:cNvSpPr/>
            <p:nvPr/>
          </p:nvSpPr>
          <p:spPr>
            <a:xfrm>
              <a:off x="783834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" name="Google Shape;8679;ge493a3362c_3_622">
              <a:extLst>
                <a:ext uri="{FF2B5EF4-FFF2-40B4-BE49-F238E27FC236}">
                  <a16:creationId xmlns:a16="http://schemas.microsoft.com/office/drawing/2014/main" id="{F794A221-FDB0-4ABA-8AC7-97E4D3D2FB44}"/>
                </a:ext>
              </a:extLst>
            </p:cNvPr>
            <p:cNvSpPr/>
            <p:nvPr/>
          </p:nvSpPr>
          <p:spPr>
            <a:xfrm>
              <a:off x="936542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" name="Google Shape;8680;ge493a3362c_3_622">
              <a:extLst>
                <a:ext uri="{FF2B5EF4-FFF2-40B4-BE49-F238E27FC236}">
                  <a16:creationId xmlns:a16="http://schemas.microsoft.com/office/drawing/2014/main" id="{BC2A692E-80AD-4132-81EE-3342BF80C496}"/>
                </a:ext>
              </a:extLst>
            </p:cNvPr>
            <p:cNvSpPr/>
            <p:nvPr/>
          </p:nvSpPr>
          <p:spPr>
            <a:xfrm>
              <a:off x="1089250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" name="Google Shape;8681;ge493a3362c_3_622">
              <a:extLst>
                <a:ext uri="{FF2B5EF4-FFF2-40B4-BE49-F238E27FC236}">
                  <a16:creationId xmlns:a16="http://schemas.microsoft.com/office/drawing/2014/main" id="{1FACFAF4-73DD-462F-B01E-F8BFA6F7AA3F}"/>
                </a:ext>
              </a:extLst>
            </p:cNvPr>
            <p:cNvSpPr/>
            <p:nvPr/>
          </p:nvSpPr>
          <p:spPr>
            <a:xfrm>
              <a:off x="1241959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" name="Google Shape;8682;ge493a3362c_3_622">
              <a:extLst>
                <a:ext uri="{FF2B5EF4-FFF2-40B4-BE49-F238E27FC236}">
                  <a16:creationId xmlns:a16="http://schemas.microsoft.com/office/drawing/2014/main" id="{4636B56B-1DD1-4A38-8ACC-21A3F1DC1AB7}"/>
                </a:ext>
              </a:extLst>
            </p:cNvPr>
            <p:cNvSpPr/>
            <p:nvPr/>
          </p:nvSpPr>
          <p:spPr>
            <a:xfrm>
              <a:off x="7197557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" name="Google Shape;8683;ge493a3362c_3_622">
              <a:extLst>
                <a:ext uri="{FF2B5EF4-FFF2-40B4-BE49-F238E27FC236}">
                  <a16:creationId xmlns:a16="http://schemas.microsoft.com/office/drawing/2014/main" id="{6019E357-ABE4-45F3-B1A7-66ACF47531D1}"/>
                </a:ext>
              </a:extLst>
            </p:cNvPr>
            <p:cNvSpPr/>
            <p:nvPr/>
          </p:nvSpPr>
          <p:spPr>
            <a:xfrm>
              <a:off x="7350260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" name="Google Shape;8684;ge493a3362c_3_622">
              <a:extLst>
                <a:ext uri="{FF2B5EF4-FFF2-40B4-BE49-F238E27FC236}">
                  <a16:creationId xmlns:a16="http://schemas.microsoft.com/office/drawing/2014/main" id="{850BFFEB-17BB-4E16-B910-C227E6DD57C8}"/>
                </a:ext>
              </a:extLst>
            </p:cNvPr>
            <p:cNvSpPr/>
            <p:nvPr/>
          </p:nvSpPr>
          <p:spPr>
            <a:xfrm>
              <a:off x="7502968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" name="Google Shape;8685;ge493a3362c_3_622">
              <a:extLst>
                <a:ext uri="{FF2B5EF4-FFF2-40B4-BE49-F238E27FC236}">
                  <a16:creationId xmlns:a16="http://schemas.microsoft.com/office/drawing/2014/main" id="{5FC1A3D0-E8A6-4DDA-9E2B-FBF4562CDBA9}"/>
                </a:ext>
              </a:extLst>
            </p:cNvPr>
            <p:cNvSpPr/>
            <p:nvPr/>
          </p:nvSpPr>
          <p:spPr>
            <a:xfrm>
              <a:off x="7655676" y="2733580"/>
              <a:ext cx="76352" cy="76363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" name="Google Shape;8686;ge493a3362c_3_622">
              <a:extLst>
                <a:ext uri="{FF2B5EF4-FFF2-40B4-BE49-F238E27FC236}">
                  <a16:creationId xmlns:a16="http://schemas.microsoft.com/office/drawing/2014/main" id="{6CA43F77-7AC5-4559-906E-5C3583CE2163}"/>
                </a:ext>
              </a:extLst>
            </p:cNvPr>
            <p:cNvSpPr/>
            <p:nvPr/>
          </p:nvSpPr>
          <p:spPr>
            <a:xfrm>
              <a:off x="7808385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" name="Google Shape;8687;ge493a3362c_3_622">
              <a:extLst>
                <a:ext uri="{FF2B5EF4-FFF2-40B4-BE49-F238E27FC236}">
                  <a16:creationId xmlns:a16="http://schemas.microsoft.com/office/drawing/2014/main" id="{5BAC7991-1A24-4230-8D63-3CB4293ED56B}"/>
                </a:ext>
              </a:extLst>
            </p:cNvPr>
            <p:cNvSpPr/>
            <p:nvPr/>
          </p:nvSpPr>
          <p:spPr>
            <a:xfrm>
              <a:off x="8724628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8688;ge493a3362c_3_622">
              <a:extLst>
                <a:ext uri="{FF2B5EF4-FFF2-40B4-BE49-F238E27FC236}">
                  <a16:creationId xmlns:a16="http://schemas.microsoft.com/office/drawing/2014/main" id="{F95E3419-D35A-412E-B240-D02263A1A08F}"/>
                </a:ext>
              </a:extLst>
            </p:cNvPr>
            <p:cNvSpPr/>
            <p:nvPr/>
          </p:nvSpPr>
          <p:spPr>
            <a:xfrm>
              <a:off x="8877337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" name="Google Shape;8689;ge493a3362c_3_622">
              <a:extLst>
                <a:ext uri="{FF2B5EF4-FFF2-40B4-BE49-F238E27FC236}">
                  <a16:creationId xmlns:a16="http://schemas.microsoft.com/office/drawing/2014/main" id="{2FF9114C-B81A-4AF5-94C2-E79C3D33D7EC}"/>
                </a:ext>
              </a:extLst>
            </p:cNvPr>
            <p:cNvSpPr/>
            <p:nvPr/>
          </p:nvSpPr>
          <p:spPr>
            <a:xfrm>
              <a:off x="9030050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" name="Google Shape;8690;ge493a3362c_3_622">
              <a:extLst>
                <a:ext uri="{FF2B5EF4-FFF2-40B4-BE49-F238E27FC236}">
                  <a16:creationId xmlns:a16="http://schemas.microsoft.com/office/drawing/2014/main" id="{9B39A675-5F5D-426E-9EED-E258FD8009EF}"/>
                </a:ext>
              </a:extLst>
            </p:cNvPr>
            <p:cNvSpPr/>
            <p:nvPr/>
          </p:nvSpPr>
          <p:spPr>
            <a:xfrm>
              <a:off x="9182752" y="2733580"/>
              <a:ext cx="76353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" name="Google Shape;8691;ge493a3362c_3_622">
              <a:extLst>
                <a:ext uri="{FF2B5EF4-FFF2-40B4-BE49-F238E27FC236}">
                  <a16:creationId xmlns:a16="http://schemas.microsoft.com/office/drawing/2014/main" id="{D07B82AF-AEC6-4A9B-A653-B255F4AB37FD}"/>
                </a:ext>
              </a:extLst>
            </p:cNvPr>
            <p:cNvSpPr/>
            <p:nvPr/>
          </p:nvSpPr>
          <p:spPr>
            <a:xfrm>
              <a:off x="20298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" name="Google Shape;8692;ge493a3362c_3_622">
              <a:extLst>
                <a:ext uri="{FF2B5EF4-FFF2-40B4-BE49-F238E27FC236}">
                  <a16:creationId xmlns:a16="http://schemas.microsoft.com/office/drawing/2014/main" id="{1C4C5058-CEF8-4C93-8AC5-95FC518E8E7E}"/>
                </a:ext>
              </a:extLst>
            </p:cNvPr>
            <p:cNvSpPr/>
            <p:nvPr/>
          </p:nvSpPr>
          <p:spPr>
            <a:xfrm>
              <a:off x="173001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" name="Google Shape;8693;ge493a3362c_3_622">
              <a:extLst>
                <a:ext uri="{FF2B5EF4-FFF2-40B4-BE49-F238E27FC236}">
                  <a16:creationId xmlns:a16="http://schemas.microsoft.com/office/drawing/2014/main" id="{8BE0AC9F-4F7A-48BE-956F-F7CFA3099A2D}"/>
                </a:ext>
              </a:extLst>
            </p:cNvPr>
            <p:cNvSpPr/>
            <p:nvPr/>
          </p:nvSpPr>
          <p:spPr>
            <a:xfrm>
              <a:off x="325709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" name="Google Shape;8694;ge493a3362c_3_622">
              <a:extLst>
                <a:ext uri="{FF2B5EF4-FFF2-40B4-BE49-F238E27FC236}">
                  <a16:creationId xmlns:a16="http://schemas.microsoft.com/office/drawing/2014/main" id="{7F0A8CD4-243F-442B-84F4-FCAD65F11CC6}"/>
                </a:ext>
              </a:extLst>
            </p:cNvPr>
            <p:cNvSpPr/>
            <p:nvPr/>
          </p:nvSpPr>
          <p:spPr>
            <a:xfrm>
              <a:off x="478417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8695;ge493a3362c_3_622">
              <a:extLst>
                <a:ext uri="{FF2B5EF4-FFF2-40B4-BE49-F238E27FC236}">
                  <a16:creationId xmlns:a16="http://schemas.microsoft.com/office/drawing/2014/main" id="{4C11C879-DCAC-4188-8455-D74128D772FA}"/>
                </a:ext>
              </a:extLst>
            </p:cNvPr>
            <p:cNvSpPr/>
            <p:nvPr/>
          </p:nvSpPr>
          <p:spPr>
            <a:xfrm>
              <a:off x="631126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8696;ge493a3362c_3_622">
              <a:extLst>
                <a:ext uri="{FF2B5EF4-FFF2-40B4-BE49-F238E27FC236}">
                  <a16:creationId xmlns:a16="http://schemas.microsoft.com/office/drawing/2014/main" id="{9DCC419D-40B1-4030-9C0E-DEA51B4FE519}"/>
                </a:ext>
              </a:extLst>
            </p:cNvPr>
            <p:cNvSpPr/>
            <p:nvPr/>
          </p:nvSpPr>
          <p:spPr>
            <a:xfrm>
              <a:off x="783834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" name="Google Shape;8697;ge493a3362c_3_622">
              <a:extLst>
                <a:ext uri="{FF2B5EF4-FFF2-40B4-BE49-F238E27FC236}">
                  <a16:creationId xmlns:a16="http://schemas.microsoft.com/office/drawing/2014/main" id="{65E6060E-C857-48BB-BC7F-79460F028C49}"/>
                </a:ext>
              </a:extLst>
            </p:cNvPr>
            <p:cNvSpPr/>
            <p:nvPr/>
          </p:nvSpPr>
          <p:spPr>
            <a:xfrm>
              <a:off x="936542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" name="Google Shape;8698;ge493a3362c_3_622">
              <a:extLst>
                <a:ext uri="{FF2B5EF4-FFF2-40B4-BE49-F238E27FC236}">
                  <a16:creationId xmlns:a16="http://schemas.microsoft.com/office/drawing/2014/main" id="{F799F3DE-6B67-4A70-8DC9-D5A0F04803D3}"/>
                </a:ext>
              </a:extLst>
            </p:cNvPr>
            <p:cNvSpPr/>
            <p:nvPr/>
          </p:nvSpPr>
          <p:spPr>
            <a:xfrm>
              <a:off x="1089250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8699;ge493a3362c_3_622">
              <a:extLst>
                <a:ext uri="{FF2B5EF4-FFF2-40B4-BE49-F238E27FC236}">
                  <a16:creationId xmlns:a16="http://schemas.microsoft.com/office/drawing/2014/main" id="{55C7B69A-EA9C-4F0E-B285-01B3CC6FB7F9}"/>
                </a:ext>
              </a:extLst>
            </p:cNvPr>
            <p:cNvSpPr/>
            <p:nvPr/>
          </p:nvSpPr>
          <p:spPr>
            <a:xfrm>
              <a:off x="7350260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8700;ge493a3362c_3_622">
              <a:extLst>
                <a:ext uri="{FF2B5EF4-FFF2-40B4-BE49-F238E27FC236}">
                  <a16:creationId xmlns:a16="http://schemas.microsoft.com/office/drawing/2014/main" id="{E9F529DF-670C-4BB8-87F3-B7C7EAE04585}"/>
                </a:ext>
              </a:extLst>
            </p:cNvPr>
            <p:cNvSpPr/>
            <p:nvPr/>
          </p:nvSpPr>
          <p:spPr>
            <a:xfrm>
              <a:off x="7502968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" name="Google Shape;8701;ge493a3362c_3_622">
              <a:extLst>
                <a:ext uri="{FF2B5EF4-FFF2-40B4-BE49-F238E27FC236}">
                  <a16:creationId xmlns:a16="http://schemas.microsoft.com/office/drawing/2014/main" id="{500B39B9-876A-4853-AA79-DB4EE8E26E22}"/>
                </a:ext>
              </a:extLst>
            </p:cNvPr>
            <p:cNvSpPr/>
            <p:nvPr/>
          </p:nvSpPr>
          <p:spPr>
            <a:xfrm>
              <a:off x="7655676" y="2886282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" name="Google Shape;8702;ge493a3362c_3_622">
              <a:extLst>
                <a:ext uri="{FF2B5EF4-FFF2-40B4-BE49-F238E27FC236}">
                  <a16:creationId xmlns:a16="http://schemas.microsoft.com/office/drawing/2014/main" id="{FABBE7E4-DD30-4AEC-A0B2-ECC0F18CB957}"/>
                </a:ext>
              </a:extLst>
            </p:cNvPr>
            <p:cNvSpPr/>
            <p:nvPr/>
          </p:nvSpPr>
          <p:spPr>
            <a:xfrm>
              <a:off x="7808385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8703;ge493a3362c_3_622">
              <a:extLst>
                <a:ext uri="{FF2B5EF4-FFF2-40B4-BE49-F238E27FC236}">
                  <a16:creationId xmlns:a16="http://schemas.microsoft.com/office/drawing/2014/main" id="{1E93386F-D658-47F9-8A34-B065EA1DA0EE}"/>
                </a:ext>
              </a:extLst>
            </p:cNvPr>
            <p:cNvSpPr/>
            <p:nvPr/>
          </p:nvSpPr>
          <p:spPr>
            <a:xfrm>
              <a:off x="8724628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8704;ge493a3362c_3_622">
              <a:extLst>
                <a:ext uri="{FF2B5EF4-FFF2-40B4-BE49-F238E27FC236}">
                  <a16:creationId xmlns:a16="http://schemas.microsoft.com/office/drawing/2014/main" id="{B23BA912-BE6C-4E71-A112-5A296D277A28}"/>
                </a:ext>
              </a:extLst>
            </p:cNvPr>
            <p:cNvSpPr/>
            <p:nvPr/>
          </p:nvSpPr>
          <p:spPr>
            <a:xfrm>
              <a:off x="8877337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8705;ge493a3362c_3_622">
              <a:extLst>
                <a:ext uri="{FF2B5EF4-FFF2-40B4-BE49-F238E27FC236}">
                  <a16:creationId xmlns:a16="http://schemas.microsoft.com/office/drawing/2014/main" id="{E6E7D751-DA98-4A54-A016-8D60092E5C30}"/>
                </a:ext>
              </a:extLst>
            </p:cNvPr>
            <p:cNvSpPr/>
            <p:nvPr/>
          </p:nvSpPr>
          <p:spPr>
            <a:xfrm>
              <a:off x="9030050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8706;ge493a3362c_3_622">
              <a:extLst>
                <a:ext uri="{FF2B5EF4-FFF2-40B4-BE49-F238E27FC236}">
                  <a16:creationId xmlns:a16="http://schemas.microsoft.com/office/drawing/2014/main" id="{504A3C86-A202-4FAC-9EB3-9252BCF1906E}"/>
                </a:ext>
              </a:extLst>
            </p:cNvPr>
            <p:cNvSpPr/>
            <p:nvPr/>
          </p:nvSpPr>
          <p:spPr>
            <a:xfrm>
              <a:off x="9182752" y="2886282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8707;ge493a3362c_3_622">
              <a:extLst>
                <a:ext uri="{FF2B5EF4-FFF2-40B4-BE49-F238E27FC236}">
                  <a16:creationId xmlns:a16="http://schemas.microsoft.com/office/drawing/2014/main" id="{3C250903-25AE-4925-B831-1C0AA4C36A29}"/>
                </a:ext>
              </a:extLst>
            </p:cNvPr>
            <p:cNvSpPr/>
            <p:nvPr/>
          </p:nvSpPr>
          <p:spPr>
            <a:xfrm>
              <a:off x="20298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8708;ge493a3362c_3_622">
              <a:extLst>
                <a:ext uri="{FF2B5EF4-FFF2-40B4-BE49-F238E27FC236}">
                  <a16:creationId xmlns:a16="http://schemas.microsoft.com/office/drawing/2014/main" id="{BC5E7398-B30F-448B-B103-8B56EA2A9D00}"/>
                </a:ext>
              </a:extLst>
            </p:cNvPr>
            <p:cNvSpPr/>
            <p:nvPr/>
          </p:nvSpPr>
          <p:spPr>
            <a:xfrm>
              <a:off x="173001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8709;ge493a3362c_3_622">
              <a:extLst>
                <a:ext uri="{FF2B5EF4-FFF2-40B4-BE49-F238E27FC236}">
                  <a16:creationId xmlns:a16="http://schemas.microsoft.com/office/drawing/2014/main" id="{12A54D78-6876-479E-8230-A8A6AF714707}"/>
                </a:ext>
              </a:extLst>
            </p:cNvPr>
            <p:cNvSpPr/>
            <p:nvPr/>
          </p:nvSpPr>
          <p:spPr>
            <a:xfrm>
              <a:off x="325709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" name="Google Shape;8710;ge493a3362c_3_622">
              <a:extLst>
                <a:ext uri="{FF2B5EF4-FFF2-40B4-BE49-F238E27FC236}">
                  <a16:creationId xmlns:a16="http://schemas.microsoft.com/office/drawing/2014/main" id="{A2CDD618-05A3-4917-9442-0DD6694F91F4}"/>
                </a:ext>
              </a:extLst>
            </p:cNvPr>
            <p:cNvSpPr/>
            <p:nvPr/>
          </p:nvSpPr>
          <p:spPr>
            <a:xfrm>
              <a:off x="478417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" name="Google Shape;8711;ge493a3362c_3_622">
              <a:extLst>
                <a:ext uri="{FF2B5EF4-FFF2-40B4-BE49-F238E27FC236}">
                  <a16:creationId xmlns:a16="http://schemas.microsoft.com/office/drawing/2014/main" id="{DF87A184-DF4E-4A39-A86C-EA6BDE62823F}"/>
                </a:ext>
              </a:extLst>
            </p:cNvPr>
            <p:cNvSpPr/>
            <p:nvPr/>
          </p:nvSpPr>
          <p:spPr>
            <a:xfrm>
              <a:off x="631126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" name="Google Shape;8712;ge493a3362c_3_622">
              <a:extLst>
                <a:ext uri="{FF2B5EF4-FFF2-40B4-BE49-F238E27FC236}">
                  <a16:creationId xmlns:a16="http://schemas.microsoft.com/office/drawing/2014/main" id="{5A3878BD-3DB6-4275-95CD-FFE032C7CB24}"/>
                </a:ext>
              </a:extLst>
            </p:cNvPr>
            <p:cNvSpPr/>
            <p:nvPr/>
          </p:nvSpPr>
          <p:spPr>
            <a:xfrm>
              <a:off x="783834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" name="Google Shape;8713;ge493a3362c_3_622">
              <a:extLst>
                <a:ext uri="{FF2B5EF4-FFF2-40B4-BE49-F238E27FC236}">
                  <a16:creationId xmlns:a16="http://schemas.microsoft.com/office/drawing/2014/main" id="{A59B438B-1F91-4018-8BAE-53D5B8516717}"/>
                </a:ext>
              </a:extLst>
            </p:cNvPr>
            <p:cNvSpPr/>
            <p:nvPr/>
          </p:nvSpPr>
          <p:spPr>
            <a:xfrm>
              <a:off x="936542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" name="Google Shape;8714;ge493a3362c_3_622">
              <a:extLst>
                <a:ext uri="{FF2B5EF4-FFF2-40B4-BE49-F238E27FC236}">
                  <a16:creationId xmlns:a16="http://schemas.microsoft.com/office/drawing/2014/main" id="{A8405E1A-8F97-4116-B58C-7664FB8CE704}"/>
                </a:ext>
              </a:extLst>
            </p:cNvPr>
            <p:cNvSpPr/>
            <p:nvPr/>
          </p:nvSpPr>
          <p:spPr>
            <a:xfrm>
              <a:off x="7502968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" name="Google Shape;8715;ge493a3362c_3_622">
              <a:extLst>
                <a:ext uri="{FF2B5EF4-FFF2-40B4-BE49-F238E27FC236}">
                  <a16:creationId xmlns:a16="http://schemas.microsoft.com/office/drawing/2014/main" id="{40529506-70E8-4604-8CD5-99DE09157786}"/>
                </a:ext>
              </a:extLst>
            </p:cNvPr>
            <p:cNvSpPr/>
            <p:nvPr/>
          </p:nvSpPr>
          <p:spPr>
            <a:xfrm>
              <a:off x="7655676" y="3038996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" name="Google Shape;8716;ge493a3362c_3_622">
              <a:extLst>
                <a:ext uri="{FF2B5EF4-FFF2-40B4-BE49-F238E27FC236}">
                  <a16:creationId xmlns:a16="http://schemas.microsoft.com/office/drawing/2014/main" id="{3B58DCC6-C8CB-41A7-9CF8-400B429F6E29}"/>
                </a:ext>
              </a:extLst>
            </p:cNvPr>
            <p:cNvSpPr/>
            <p:nvPr/>
          </p:nvSpPr>
          <p:spPr>
            <a:xfrm>
              <a:off x="7808385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8717;ge493a3362c_3_622">
              <a:extLst>
                <a:ext uri="{FF2B5EF4-FFF2-40B4-BE49-F238E27FC236}">
                  <a16:creationId xmlns:a16="http://schemas.microsoft.com/office/drawing/2014/main" id="{FC2EEC8C-EA6F-4BC5-AAD4-84ADD49DBC80}"/>
                </a:ext>
              </a:extLst>
            </p:cNvPr>
            <p:cNvSpPr/>
            <p:nvPr/>
          </p:nvSpPr>
          <p:spPr>
            <a:xfrm>
              <a:off x="7961093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8718;ge493a3362c_3_622">
              <a:extLst>
                <a:ext uri="{FF2B5EF4-FFF2-40B4-BE49-F238E27FC236}">
                  <a16:creationId xmlns:a16="http://schemas.microsoft.com/office/drawing/2014/main" id="{89C76BE9-092E-4F82-952E-04FBF6E46068}"/>
                </a:ext>
              </a:extLst>
            </p:cNvPr>
            <p:cNvSpPr/>
            <p:nvPr/>
          </p:nvSpPr>
          <p:spPr>
            <a:xfrm>
              <a:off x="8877337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" name="Google Shape;8719;ge493a3362c_3_622">
              <a:extLst>
                <a:ext uri="{FF2B5EF4-FFF2-40B4-BE49-F238E27FC236}">
                  <a16:creationId xmlns:a16="http://schemas.microsoft.com/office/drawing/2014/main" id="{EE356961-EBB3-4539-815E-AF8563A72214}"/>
                </a:ext>
              </a:extLst>
            </p:cNvPr>
            <p:cNvSpPr/>
            <p:nvPr/>
          </p:nvSpPr>
          <p:spPr>
            <a:xfrm>
              <a:off x="9030050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Google Shape;8720;ge493a3362c_3_622">
              <a:extLst>
                <a:ext uri="{FF2B5EF4-FFF2-40B4-BE49-F238E27FC236}">
                  <a16:creationId xmlns:a16="http://schemas.microsoft.com/office/drawing/2014/main" id="{5121FC9D-6B3B-4D92-AFC8-44D8FC4CD8BA}"/>
                </a:ext>
              </a:extLst>
            </p:cNvPr>
            <p:cNvSpPr/>
            <p:nvPr/>
          </p:nvSpPr>
          <p:spPr>
            <a:xfrm>
              <a:off x="9182752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" name="Google Shape;8721;ge493a3362c_3_622">
              <a:extLst>
                <a:ext uri="{FF2B5EF4-FFF2-40B4-BE49-F238E27FC236}">
                  <a16:creationId xmlns:a16="http://schemas.microsoft.com/office/drawing/2014/main" id="{CC4BBEBB-4593-4B47-868D-B32CA1B0148D}"/>
                </a:ext>
              </a:extLst>
            </p:cNvPr>
            <p:cNvSpPr/>
            <p:nvPr/>
          </p:nvSpPr>
          <p:spPr>
            <a:xfrm>
              <a:off x="9335466" y="3038996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" name="Google Shape;8722;ge493a3362c_3_622">
              <a:extLst>
                <a:ext uri="{FF2B5EF4-FFF2-40B4-BE49-F238E27FC236}">
                  <a16:creationId xmlns:a16="http://schemas.microsoft.com/office/drawing/2014/main" id="{CFC9D035-1962-474E-B824-D4DC1410DF75}"/>
                </a:ext>
              </a:extLst>
            </p:cNvPr>
            <p:cNvSpPr/>
            <p:nvPr/>
          </p:nvSpPr>
          <p:spPr>
            <a:xfrm>
              <a:off x="20298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8723;ge493a3362c_3_622">
              <a:extLst>
                <a:ext uri="{FF2B5EF4-FFF2-40B4-BE49-F238E27FC236}">
                  <a16:creationId xmlns:a16="http://schemas.microsoft.com/office/drawing/2014/main" id="{836F9F95-253D-45E7-B2AC-E97699B85308}"/>
                </a:ext>
              </a:extLst>
            </p:cNvPr>
            <p:cNvSpPr/>
            <p:nvPr/>
          </p:nvSpPr>
          <p:spPr>
            <a:xfrm>
              <a:off x="173001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8724;ge493a3362c_3_622">
              <a:extLst>
                <a:ext uri="{FF2B5EF4-FFF2-40B4-BE49-F238E27FC236}">
                  <a16:creationId xmlns:a16="http://schemas.microsoft.com/office/drawing/2014/main" id="{1240516C-AA62-45CA-8591-B9AE0C499FC0}"/>
                </a:ext>
              </a:extLst>
            </p:cNvPr>
            <p:cNvSpPr/>
            <p:nvPr/>
          </p:nvSpPr>
          <p:spPr>
            <a:xfrm>
              <a:off x="325709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8725;ge493a3362c_3_622">
              <a:extLst>
                <a:ext uri="{FF2B5EF4-FFF2-40B4-BE49-F238E27FC236}">
                  <a16:creationId xmlns:a16="http://schemas.microsoft.com/office/drawing/2014/main" id="{FF2B1E7E-7789-46F2-AA43-DFF2F748D4E2}"/>
                </a:ext>
              </a:extLst>
            </p:cNvPr>
            <p:cNvSpPr/>
            <p:nvPr/>
          </p:nvSpPr>
          <p:spPr>
            <a:xfrm>
              <a:off x="478417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8726;ge493a3362c_3_622">
              <a:extLst>
                <a:ext uri="{FF2B5EF4-FFF2-40B4-BE49-F238E27FC236}">
                  <a16:creationId xmlns:a16="http://schemas.microsoft.com/office/drawing/2014/main" id="{3E7D956E-E7F7-4AA0-9C6D-0C3D0A54FB8C}"/>
                </a:ext>
              </a:extLst>
            </p:cNvPr>
            <p:cNvSpPr/>
            <p:nvPr/>
          </p:nvSpPr>
          <p:spPr>
            <a:xfrm>
              <a:off x="631126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" name="Google Shape;8727;ge493a3362c_3_622">
              <a:extLst>
                <a:ext uri="{FF2B5EF4-FFF2-40B4-BE49-F238E27FC236}">
                  <a16:creationId xmlns:a16="http://schemas.microsoft.com/office/drawing/2014/main" id="{7EC62128-BF1B-4DCC-ADD5-6D0B73FB0426}"/>
                </a:ext>
              </a:extLst>
            </p:cNvPr>
            <p:cNvSpPr/>
            <p:nvPr/>
          </p:nvSpPr>
          <p:spPr>
            <a:xfrm>
              <a:off x="783834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8728;ge493a3362c_3_622">
              <a:extLst>
                <a:ext uri="{FF2B5EF4-FFF2-40B4-BE49-F238E27FC236}">
                  <a16:creationId xmlns:a16="http://schemas.microsoft.com/office/drawing/2014/main" id="{D81B1744-DDBC-4F1D-B111-4DD54DDDD822}"/>
                </a:ext>
              </a:extLst>
            </p:cNvPr>
            <p:cNvSpPr/>
            <p:nvPr/>
          </p:nvSpPr>
          <p:spPr>
            <a:xfrm>
              <a:off x="7655676" y="3191699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" name="Google Shape;8729;ge493a3362c_3_622">
              <a:extLst>
                <a:ext uri="{FF2B5EF4-FFF2-40B4-BE49-F238E27FC236}">
                  <a16:creationId xmlns:a16="http://schemas.microsoft.com/office/drawing/2014/main" id="{F93C70E6-ED30-4061-A6C5-DA0E6DCE6A5D}"/>
                </a:ext>
              </a:extLst>
            </p:cNvPr>
            <p:cNvSpPr/>
            <p:nvPr/>
          </p:nvSpPr>
          <p:spPr>
            <a:xfrm>
              <a:off x="7808385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" name="Google Shape;8730;ge493a3362c_3_622">
              <a:extLst>
                <a:ext uri="{FF2B5EF4-FFF2-40B4-BE49-F238E27FC236}">
                  <a16:creationId xmlns:a16="http://schemas.microsoft.com/office/drawing/2014/main" id="{517B57FC-A802-4E69-BEB3-8470CF3BA5C0}"/>
                </a:ext>
              </a:extLst>
            </p:cNvPr>
            <p:cNvSpPr/>
            <p:nvPr/>
          </p:nvSpPr>
          <p:spPr>
            <a:xfrm>
              <a:off x="7961093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" name="Google Shape;8731;ge493a3362c_3_622">
              <a:extLst>
                <a:ext uri="{FF2B5EF4-FFF2-40B4-BE49-F238E27FC236}">
                  <a16:creationId xmlns:a16="http://schemas.microsoft.com/office/drawing/2014/main" id="{D89D63D0-A316-4D71-BE19-A2016E973D80}"/>
                </a:ext>
              </a:extLst>
            </p:cNvPr>
            <p:cNvSpPr/>
            <p:nvPr/>
          </p:nvSpPr>
          <p:spPr>
            <a:xfrm>
              <a:off x="8113800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8732;ge493a3362c_3_622">
              <a:extLst>
                <a:ext uri="{FF2B5EF4-FFF2-40B4-BE49-F238E27FC236}">
                  <a16:creationId xmlns:a16="http://schemas.microsoft.com/office/drawing/2014/main" id="{F7714391-7B33-4208-AA78-493A6D8951F8}"/>
                </a:ext>
              </a:extLst>
            </p:cNvPr>
            <p:cNvSpPr/>
            <p:nvPr/>
          </p:nvSpPr>
          <p:spPr>
            <a:xfrm>
              <a:off x="9030050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" name="Google Shape;8733;ge493a3362c_3_622">
              <a:extLst>
                <a:ext uri="{FF2B5EF4-FFF2-40B4-BE49-F238E27FC236}">
                  <a16:creationId xmlns:a16="http://schemas.microsoft.com/office/drawing/2014/main" id="{39284236-C33B-41C9-8446-2679673221DD}"/>
                </a:ext>
              </a:extLst>
            </p:cNvPr>
            <p:cNvSpPr/>
            <p:nvPr/>
          </p:nvSpPr>
          <p:spPr>
            <a:xfrm>
              <a:off x="9182752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" name="Google Shape;8734;ge493a3362c_3_622">
              <a:extLst>
                <a:ext uri="{FF2B5EF4-FFF2-40B4-BE49-F238E27FC236}">
                  <a16:creationId xmlns:a16="http://schemas.microsoft.com/office/drawing/2014/main" id="{6B7DB2F1-E60A-4289-A0D7-945C5B0390D4}"/>
                </a:ext>
              </a:extLst>
            </p:cNvPr>
            <p:cNvSpPr/>
            <p:nvPr/>
          </p:nvSpPr>
          <p:spPr>
            <a:xfrm>
              <a:off x="9335466" y="319169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" name="Google Shape;8735;ge493a3362c_3_622">
              <a:extLst>
                <a:ext uri="{FF2B5EF4-FFF2-40B4-BE49-F238E27FC236}">
                  <a16:creationId xmlns:a16="http://schemas.microsoft.com/office/drawing/2014/main" id="{9DE5877C-3B72-4927-B829-FFF9366D2322}"/>
                </a:ext>
              </a:extLst>
            </p:cNvPr>
            <p:cNvSpPr/>
            <p:nvPr/>
          </p:nvSpPr>
          <p:spPr>
            <a:xfrm>
              <a:off x="9488169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" name="Google Shape;8736;ge493a3362c_3_622">
              <a:extLst>
                <a:ext uri="{FF2B5EF4-FFF2-40B4-BE49-F238E27FC236}">
                  <a16:creationId xmlns:a16="http://schemas.microsoft.com/office/drawing/2014/main" id="{D05F887F-0F61-4F94-98F1-36250CEA8317}"/>
                </a:ext>
              </a:extLst>
            </p:cNvPr>
            <p:cNvSpPr/>
            <p:nvPr/>
          </p:nvSpPr>
          <p:spPr>
            <a:xfrm>
              <a:off x="20298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8737;ge493a3362c_3_622">
              <a:extLst>
                <a:ext uri="{FF2B5EF4-FFF2-40B4-BE49-F238E27FC236}">
                  <a16:creationId xmlns:a16="http://schemas.microsoft.com/office/drawing/2014/main" id="{921CA4B9-E4B6-447D-AB20-C3FC785BCEB0}"/>
                </a:ext>
              </a:extLst>
            </p:cNvPr>
            <p:cNvSpPr/>
            <p:nvPr/>
          </p:nvSpPr>
          <p:spPr>
            <a:xfrm>
              <a:off x="173001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8738;ge493a3362c_3_622">
              <a:extLst>
                <a:ext uri="{FF2B5EF4-FFF2-40B4-BE49-F238E27FC236}">
                  <a16:creationId xmlns:a16="http://schemas.microsoft.com/office/drawing/2014/main" id="{3A7845E0-3AF8-4F66-AC28-DD43FAA82066}"/>
                </a:ext>
              </a:extLst>
            </p:cNvPr>
            <p:cNvSpPr/>
            <p:nvPr/>
          </p:nvSpPr>
          <p:spPr>
            <a:xfrm>
              <a:off x="325709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8739;ge493a3362c_3_622">
              <a:extLst>
                <a:ext uri="{FF2B5EF4-FFF2-40B4-BE49-F238E27FC236}">
                  <a16:creationId xmlns:a16="http://schemas.microsoft.com/office/drawing/2014/main" id="{F99EB101-28DB-4C7A-8CE9-9BBDC3FA3DF2}"/>
                </a:ext>
              </a:extLst>
            </p:cNvPr>
            <p:cNvSpPr/>
            <p:nvPr/>
          </p:nvSpPr>
          <p:spPr>
            <a:xfrm>
              <a:off x="631126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" name="Google Shape;8740;ge493a3362c_3_622">
              <a:extLst>
                <a:ext uri="{FF2B5EF4-FFF2-40B4-BE49-F238E27FC236}">
                  <a16:creationId xmlns:a16="http://schemas.microsoft.com/office/drawing/2014/main" id="{57D38592-1CB5-45CA-9AAA-DFB05924254E}"/>
                </a:ext>
              </a:extLst>
            </p:cNvPr>
            <p:cNvSpPr/>
            <p:nvPr/>
          </p:nvSpPr>
          <p:spPr>
            <a:xfrm>
              <a:off x="478417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" name="Google Shape;8741;ge493a3362c_3_622">
              <a:extLst>
                <a:ext uri="{FF2B5EF4-FFF2-40B4-BE49-F238E27FC236}">
                  <a16:creationId xmlns:a16="http://schemas.microsoft.com/office/drawing/2014/main" id="{189B2757-1323-4D1C-A0A4-008486E690F4}"/>
                </a:ext>
              </a:extLst>
            </p:cNvPr>
            <p:cNvSpPr/>
            <p:nvPr/>
          </p:nvSpPr>
          <p:spPr>
            <a:xfrm>
              <a:off x="7655676" y="3344413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" name="Google Shape;8742;ge493a3362c_3_622">
              <a:extLst>
                <a:ext uri="{FF2B5EF4-FFF2-40B4-BE49-F238E27FC236}">
                  <a16:creationId xmlns:a16="http://schemas.microsoft.com/office/drawing/2014/main" id="{C18B082B-0778-4702-A127-53425348AEC0}"/>
                </a:ext>
              </a:extLst>
            </p:cNvPr>
            <p:cNvSpPr/>
            <p:nvPr/>
          </p:nvSpPr>
          <p:spPr>
            <a:xfrm>
              <a:off x="7808385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" name="Google Shape;8743;ge493a3362c_3_622">
              <a:extLst>
                <a:ext uri="{FF2B5EF4-FFF2-40B4-BE49-F238E27FC236}">
                  <a16:creationId xmlns:a16="http://schemas.microsoft.com/office/drawing/2014/main" id="{070B3B18-7AED-4243-AACA-1E01505DD366}"/>
                </a:ext>
              </a:extLst>
            </p:cNvPr>
            <p:cNvSpPr/>
            <p:nvPr/>
          </p:nvSpPr>
          <p:spPr>
            <a:xfrm>
              <a:off x="7961093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" name="Google Shape;8744;ge493a3362c_3_622">
              <a:extLst>
                <a:ext uri="{FF2B5EF4-FFF2-40B4-BE49-F238E27FC236}">
                  <a16:creationId xmlns:a16="http://schemas.microsoft.com/office/drawing/2014/main" id="{C3A36034-A0B2-447C-806D-B2915EDCDA5C}"/>
                </a:ext>
              </a:extLst>
            </p:cNvPr>
            <p:cNvSpPr/>
            <p:nvPr/>
          </p:nvSpPr>
          <p:spPr>
            <a:xfrm>
              <a:off x="8113800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" name="Google Shape;8745;ge493a3362c_3_622">
              <a:extLst>
                <a:ext uri="{FF2B5EF4-FFF2-40B4-BE49-F238E27FC236}">
                  <a16:creationId xmlns:a16="http://schemas.microsoft.com/office/drawing/2014/main" id="{168693AE-2408-4038-A73A-BCFEA1D4D5AC}"/>
                </a:ext>
              </a:extLst>
            </p:cNvPr>
            <p:cNvSpPr/>
            <p:nvPr/>
          </p:nvSpPr>
          <p:spPr>
            <a:xfrm>
              <a:off x="8266509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" name="Google Shape;8746;ge493a3362c_3_622">
              <a:extLst>
                <a:ext uri="{FF2B5EF4-FFF2-40B4-BE49-F238E27FC236}">
                  <a16:creationId xmlns:a16="http://schemas.microsoft.com/office/drawing/2014/main" id="{C43C16FD-D75A-47F6-A80A-A7C6BBAB5183}"/>
                </a:ext>
              </a:extLst>
            </p:cNvPr>
            <p:cNvSpPr/>
            <p:nvPr/>
          </p:nvSpPr>
          <p:spPr>
            <a:xfrm>
              <a:off x="9030050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" name="Google Shape;8747;ge493a3362c_3_622">
              <a:extLst>
                <a:ext uri="{FF2B5EF4-FFF2-40B4-BE49-F238E27FC236}">
                  <a16:creationId xmlns:a16="http://schemas.microsoft.com/office/drawing/2014/main" id="{43CEF1D2-1EC9-40A1-AF4D-C979D4C73DE1}"/>
                </a:ext>
              </a:extLst>
            </p:cNvPr>
            <p:cNvSpPr/>
            <p:nvPr/>
          </p:nvSpPr>
          <p:spPr>
            <a:xfrm>
              <a:off x="9182752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" name="Google Shape;8748;ge493a3362c_3_622">
              <a:extLst>
                <a:ext uri="{FF2B5EF4-FFF2-40B4-BE49-F238E27FC236}">
                  <a16:creationId xmlns:a16="http://schemas.microsoft.com/office/drawing/2014/main" id="{D143BAE9-90DF-4173-8A00-0123ADCFF42B}"/>
                </a:ext>
              </a:extLst>
            </p:cNvPr>
            <p:cNvSpPr/>
            <p:nvPr/>
          </p:nvSpPr>
          <p:spPr>
            <a:xfrm>
              <a:off x="9335466" y="3344413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" name="Google Shape;8749;ge493a3362c_3_622">
              <a:extLst>
                <a:ext uri="{FF2B5EF4-FFF2-40B4-BE49-F238E27FC236}">
                  <a16:creationId xmlns:a16="http://schemas.microsoft.com/office/drawing/2014/main" id="{C2B5327B-382C-43E6-A28F-FA234958B58D}"/>
                </a:ext>
              </a:extLst>
            </p:cNvPr>
            <p:cNvSpPr/>
            <p:nvPr/>
          </p:nvSpPr>
          <p:spPr>
            <a:xfrm>
              <a:off x="9488169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" name="Google Shape;8750;ge493a3362c_3_622">
              <a:extLst>
                <a:ext uri="{FF2B5EF4-FFF2-40B4-BE49-F238E27FC236}">
                  <a16:creationId xmlns:a16="http://schemas.microsoft.com/office/drawing/2014/main" id="{9D5EE6D9-7EEE-4556-B0BE-47546943E897}"/>
                </a:ext>
              </a:extLst>
            </p:cNvPr>
            <p:cNvSpPr/>
            <p:nvPr/>
          </p:nvSpPr>
          <p:spPr>
            <a:xfrm>
              <a:off x="20298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" name="Google Shape;8751;ge493a3362c_3_622">
              <a:extLst>
                <a:ext uri="{FF2B5EF4-FFF2-40B4-BE49-F238E27FC236}">
                  <a16:creationId xmlns:a16="http://schemas.microsoft.com/office/drawing/2014/main" id="{F0E4E174-1231-4060-A013-7D13A3F2ACB6}"/>
                </a:ext>
              </a:extLst>
            </p:cNvPr>
            <p:cNvSpPr/>
            <p:nvPr/>
          </p:nvSpPr>
          <p:spPr>
            <a:xfrm>
              <a:off x="325709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" name="Google Shape;8752;ge493a3362c_3_622">
              <a:extLst>
                <a:ext uri="{FF2B5EF4-FFF2-40B4-BE49-F238E27FC236}">
                  <a16:creationId xmlns:a16="http://schemas.microsoft.com/office/drawing/2014/main" id="{3D86D9D0-BF55-4AC7-BD99-4CE3CC3519C5}"/>
                </a:ext>
              </a:extLst>
            </p:cNvPr>
            <p:cNvSpPr/>
            <p:nvPr/>
          </p:nvSpPr>
          <p:spPr>
            <a:xfrm>
              <a:off x="173001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" name="Google Shape;8753;ge493a3362c_3_622">
              <a:extLst>
                <a:ext uri="{FF2B5EF4-FFF2-40B4-BE49-F238E27FC236}">
                  <a16:creationId xmlns:a16="http://schemas.microsoft.com/office/drawing/2014/main" id="{08E689B1-ADC4-4F16-9D5B-4F3E814479A5}"/>
                </a:ext>
              </a:extLst>
            </p:cNvPr>
            <p:cNvSpPr/>
            <p:nvPr/>
          </p:nvSpPr>
          <p:spPr>
            <a:xfrm>
              <a:off x="478417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" name="Google Shape;8754;ge493a3362c_3_622">
              <a:extLst>
                <a:ext uri="{FF2B5EF4-FFF2-40B4-BE49-F238E27FC236}">
                  <a16:creationId xmlns:a16="http://schemas.microsoft.com/office/drawing/2014/main" id="{A8CE9955-84B7-4813-8524-CCA8B2509875}"/>
                </a:ext>
              </a:extLst>
            </p:cNvPr>
            <p:cNvSpPr/>
            <p:nvPr/>
          </p:nvSpPr>
          <p:spPr>
            <a:xfrm>
              <a:off x="7808385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" name="Google Shape;8755;ge493a3362c_3_622">
              <a:extLst>
                <a:ext uri="{FF2B5EF4-FFF2-40B4-BE49-F238E27FC236}">
                  <a16:creationId xmlns:a16="http://schemas.microsoft.com/office/drawing/2014/main" id="{3045867F-CC84-412A-BBA5-FD18D4AD3E5C}"/>
                </a:ext>
              </a:extLst>
            </p:cNvPr>
            <p:cNvSpPr/>
            <p:nvPr/>
          </p:nvSpPr>
          <p:spPr>
            <a:xfrm>
              <a:off x="8113800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" name="Google Shape;8756;ge493a3362c_3_622">
              <a:extLst>
                <a:ext uri="{FF2B5EF4-FFF2-40B4-BE49-F238E27FC236}">
                  <a16:creationId xmlns:a16="http://schemas.microsoft.com/office/drawing/2014/main" id="{D2F2ABA3-ACE2-4D76-8541-6D727C5D1F8A}"/>
                </a:ext>
              </a:extLst>
            </p:cNvPr>
            <p:cNvSpPr/>
            <p:nvPr/>
          </p:nvSpPr>
          <p:spPr>
            <a:xfrm>
              <a:off x="7961093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" name="Google Shape;8757;ge493a3362c_3_622">
              <a:extLst>
                <a:ext uri="{FF2B5EF4-FFF2-40B4-BE49-F238E27FC236}">
                  <a16:creationId xmlns:a16="http://schemas.microsoft.com/office/drawing/2014/main" id="{8ACC8BBA-9F89-49F2-A464-C1A81B8A1AA0}"/>
                </a:ext>
              </a:extLst>
            </p:cNvPr>
            <p:cNvSpPr/>
            <p:nvPr/>
          </p:nvSpPr>
          <p:spPr>
            <a:xfrm>
              <a:off x="8266509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" name="Google Shape;8758;ge493a3362c_3_622">
              <a:extLst>
                <a:ext uri="{FF2B5EF4-FFF2-40B4-BE49-F238E27FC236}">
                  <a16:creationId xmlns:a16="http://schemas.microsoft.com/office/drawing/2014/main" id="{B9CCC337-61CF-44ED-8DC8-964CD39ADD85}"/>
                </a:ext>
              </a:extLst>
            </p:cNvPr>
            <p:cNvSpPr/>
            <p:nvPr/>
          </p:nvSpPr>
          <p:spPr>
            <a:xfrm>
              <a:off x="9182752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" name="Google Shape;8759;ge493a3362c_3_622">
              <a:extLst>
                <a:ext uri="{FF2B5EF4-FFF2-40B4-BE49-F238E27FC236}">
                  <a16:creationId xmlns:a16="http://schemas.microsoft.com/office/drawing/2014/main" id="{49CEC0C2-3AA1-4E24-8CF2-FCAA0661A319}"/>
                </a:ext>
              </a:extLst>
            </p:cNvPr>
            <p:cNvSpPr/>
            <p:nvPr/>
          </p:nvSpPr>
          <p:spPr>
            <a:xfrm>
              <a:off x="9335466" y="349711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" name="Google Shape;8760;ge493a3362c_3_622">
              <a:extLst>
                <a:ext uri="{FF2B5EF4-FFF2-40B4-BE49-F238E27FC236}">
                  <a16:creationId xmlns:a16="http://schemas.microsoft.com/office/drawing/2014/main" id="{779E27A2-AC92-4CAC-9005-B68710BBB1B1}"/>
                </a:ext>
              </a:extLst>
            </p:cNvPr>
            <p:cNvSpPr/>
            <p:nvPr/>
          </p:nvSpPr>
          <p:spPr>
            <a:xfrm>
              <a:off x="9488169" y="349711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" name="Google Shape;8761;ge493a3362c_3_622">
              <a:extLst>
                <a:ext uri="{FF2B5EF4-FFF2-40B4-BE49-F238E27FC236}">
                  <a16:creationId xmlns:a16="http://schemas.microsoft.com/office/drawing/2014/main" id="{95DDAD97-FC9C-4CC4-B36A-01AA2BA72468}"/>
                </a:ext>
              </a:extLst>
            </p:cNvPr>
            <p:cNvSpPr/>
            <p:nvPr/>
          </p:nvSpPr>
          <p:spPr>
            <a:xfrm>
              <a:off x="9640883" y="3497115"/>
              <a:ext cx="7634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" name="Google Shape;8762;ge493a3362c_3_622">
              <a:extLst>
                <a:ext uri="{FF2B5EF4-FFF2-40B4-BE49-F238E27FC236}">
                  <a16:creationId xmlns:a16="http://schemas.microsoft.com/office/drawing/2014/main" id="{F316500A-65F0-4095-A4D9-9E9CDD069AB0}"/>
                </a:ext>
              </a:extLst>
            </p:cNvPr>
            <p:cNvSpPr/>
            <p:nvPr/>
          </p:nvSpPr>
          <p:spPr>
            <a:xfrm>
              <a:off x="20298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" name="Google Shape;8763;ge493a3362c_3_622">
              <a:extLst>
                <a:ext uri="{FF2B5EF4-FFF2-40B4-BE49-F238E27FC236}">
                  <a16:creationId xmlns:a16="http://schemas.microsoft.com/office/drawing/2014/main" id="{DE03209F-1642-4E20-A3E6-D395853054FA}"/>
                </a:ext>
              </a:extLst>
            </p:cNvPr>
            <p:cNvSpPr/>
            <p:nvPr/>
          </p:nvSpPr>
          <p:spPr>
            <a:xfrm>
              <a:off x="325709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8764;ge493a3362c_3_622">
              <a:extLst>
                <a:ext uri="{FF2B5EF4-FFF2-40B4-BE49-F238E27FC236}">
                  <a16:creationId xmlns:a16="http://schemas.microsoft.com/office/drawing/2014/main" id="{B331A210-D6CA-4692-8FE1-3A7E5E3890E6}"/>
                </a:ext>
              </a:extLst>
            </p:cNvPr>
            <p:cNvSpPr/>
            <p:nvPr/>
          </p:nvSpPr>
          <p:spPr>
            <a:xfrm>
              <a:off x="173001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" name="Google Shape;8765;ge493a3362c_3_622">
              <a:extLst>
                <a:ext uri="{FF2B5EF4-FFF2-40B4-BE49-F238E27FC236}">
                  <a16:creationId xmlns:a16="http://schemas.microsoft.com/office/drawing/2014/main" id="{22E0E3EB-9A60-4560-A3F8-D9D8B7132F7E}"/>
                </a:ext>
              </a:extLst>
            </p:cNvPr>
            <p:cNvSpPr/>
            <p:nvPr/>
          </p:nvSpPr>
          <p:spPr>
            <a:xfrm>
              <a:off x="3379863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" name="Google Shape;8766;ge493a3362c_3_622">
              <a:extLst>
                <a:ext uri="{FF2B5EF4-FFF2-40B4-BE49-F238E27FC236}">
                  <a16:creationId xmlns:a16="http://schemas.microsoft.com/office/drawing/2014/main" id="{D20CA6D5-3DCC-4BA4-B874-7A1A349D28CC}"/>
                </a:ext>
              </a:extLst>
            </p:cNvPr>
            <p:cNvSpPr/>
            <p:nvPr/>
          </p:nvSpPr>
          <p:spPr>
            <a:xfrm>
              <a:off x="3532571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" name="Google Shape;8767;ge493a3362c_3_622">
              <a:extLst>
                <a:ext uri="{FF2B5EF4-FFF2-40B4-BE49-F238E27FC236}">
                  <a16:creationId xmlns:a16="http://schemas.microsoft.com/office/drawing/2014/main" id="{B8EB5AC2-170D-44B0-B8A1-12F2C116D102}"/>
                </a:ext>
              </a:extLst>
            </p:cNvPr>
            <p:cNvSpPr/>
            <p:nvPr/>
          </p:nvSpPr>
          <p:spPr>
            <a:xfrm>
              <a:off x="3685280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" name="Google Shape;8768;ge493a3362c_3_622">
              <a:extLst>
                <a:ext uri="{FF2B5EF4-FFF2-40B4-BE49-F238E27FC236}">
                  <a16:creationId xmlns:a16="http://schemas.microsoft.com/office/drawing/2014/main" id="{6271E93A-9240-449C-8B9E-EA75BA7C2F46}"/>
                </a:ext>
              </a:extLst>
            </p:cNvPr>
            <p:cNvSpPr/>
            <p:nvPr/>
          </p:nvSpPr>
          <p:spPr>
            <a:xfrm>
              <a:off x="3837987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" name="Google Shape;8769;ge493a3362c_3_622">
              <a:extLst>
                <a:ext uri="{FF2B5EF4-FFF2-40B4-BE49-F238E27FC236}">
                  <a16:creationId xmlns:a16="http://schemas.microsoft.com/office/drawing/2014/main" id="{7AB8949E-69D4-4266-A4AB-4AB71C2D5D53}"/>
                </a:ext>
              </a:extLst>
            </p:cNvPr>
            <p:cNvSpPr/>
            <p:nvPr/>
          </p:nvSpPr>
          <p:spPr>
            <a:xfrm>
              <a:off x="3990696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" name="Google Shape;8770;ge493a3362c_3_622">
              <a:extLst>
                <a:ext uri="{FF2B5EF4-FFF2-40B4-BE49-F238E27FC236}">
                  <a16:creationId xmlns:a16="http://schemas.microsoft.com/office/drawing/2014/main" id="{7A65CE01-0CED-4028-A2CC-2097A17BCFE0}"/>
                </a:ext>
              </a:extLst>
            </p:cNvPr>
            <p:cNvSpPr/>
            <p:nvPr/>
          </p:nvSpPr>
          <p:spPr>
            <a:xfrm>
              <a:off x="4296113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" name="Google Shape;8771;ge493a3362c_3_622">
              <a:extLst>
                <a:ext uri="{FF2B5EF4-FFF2-40B4-BE49-F238E27FC236}">
                  <a16:creationId xmlns:a16="http://schemas.microsoft.com/office/drawing/2014/main" id="{9C5B429B-A696-4D3E-924B-F58BE5FA5DEB}"/>
                </a:ext>
              </a:extLst>
            </p:cNvPr>
            <p:cNvSpPr/>
            <p:nvPr/>
          </p:nvSpPr>
          <p:spPr>
            <a:xfrm>
              <a:off x="4143404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" name="Google Shape;8772;ge493a3362c_3_622">
              <a:extLst>
                <a:ext uri="{FF2B5EF4-FFF2-40B4-BE49-F238E27FC236}">
                  <a16:creationId xmlns:a16="http://schemas.microsoft.com/office/drawing/2014/main" id="{1C6918A0-5149-4FFA-B58C-B9A9FF62DCB8}"/>
                </a:ext>
              </a:extLst>
            </p:cNvPr>
            <p:cNvSpPr/>
            <p:nvPr/>
          </p:nvSpPr>
          <p:spPr>
            <a:xfrm>
              <a:off x="4448815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" name="Google Shape;8773;ge493a3362c_3_622">
              <a:extLst>
                <a:ext uri="{FF2B5EF4-FFF2-40B4-BE49-F238E27FC236}">
                  <a16:creationId xmlns:a16="http://schemas.microsoft.com/office/drawing/2014/main" id="{A0D0599F-8EF9-4AB0-A806-BDDF58D4A6F1}"/>
                </a:ext>
              </a:extLst>
            </p:cNvPr>
            <p:cNvSpPr/>
            <p:nvPr/>
          </p:nvSpPr>
          <p:spPr>
            <a:xfrm>
              <a:off x="4601523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" name="Google Shape;8774;ge493a3362c_3_622">
              <a:extLst>
                <a:ext uri="{FF2B5EF4-FFF2-40B4-BE49-F238E27FC236}">
                  <a16:creationId xmlns:a16="http://schemas.microsoft.com/office/drawing/2014/main" id="{B7562BF7-95DA-4A9B-A167-1088CCF02AE9}"/>
                </a:ext>
              </a:extLst>
            </p:cNvPr>
            <p:cNvSpPr/>
            <p:nvPr/>
          </p:nvSpPr>
          <p:spPr>
            <a:xfrm>
              <a:off x="7961093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" name="Google Shape;8775;ge493a3362c_3_622">
              <a:extLst>
                <a:ext uri="{FF2B5EF4-FFF2-40B4-BE49-F238E27FC236}">
                  <a16:creationId xmlns:a16="http://schemas.microsoft.com/office/drawing/2014/main" id="{7CC6F646-0D31-4F30-B6D9-33E3B7F8AAC8}"/>
                </a:ext>
              </a:extLst>
            </p:cNvPr>
            <p:cNvSpPr/>
            <p:nvPr/>
          </p:nvSpPr>
          <p:spPr>
            <a:xfrm>
              <a:off x="8113800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" name="Google Shape;8776;ge493a3362c_3_622">
              <a:extLst>
                <a:ext uri="{FF2B5EF4-FFF2-40B4-BE49-F238E27FC236}">
                  <a16:creationId xmlns:a16="http://schemas.microsoft.com/office/drawing/2014/main" id="{6B49FFD2-AFF9-494C-AB29-D9BBD4E495DF}"/>
                </a:ext>
              </a:extLst>
            </p:cNvPr>
            <p:cNvSpPr/>
            <p:nvPr/>
          </p:nvSpPr>
          <p:spPr>
            <a:xfrm>
              <a:off x="8419217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" name="Google Shape;8777;ge493a3362c_3_622">
              <a:extLst>
                <a:ext uri="{FF2B5EF4-FFF2-40B4-BE49-F238E27FC236}">
                  <a16:creationId xmlns:a16="http://schemas.microsoft.com/office/drawing/2014/main" id="{8010BF13-A195-49BB-97B8-C5CFAC492BB4}"/>
                </a:ext>
              </a:extLst>
            </p:cNvPr>
            <p:cNvSpPr/>
            <p:nvPr/>
          </p:nvSpPr>
          <p:spPr>
            <a:xfrm>
              <a:off x="8266509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" name="Google Shape;8778;ge493a3362c_3_622">
              <a:extLst>
                <a:ext uri="{FF2B5EF4-FFF2-40B4-BE49-F238E27FC236}">
                  <a16:creationId xmlns:a16="http://schemas.microsoft.com/office/drawing/2014/main" id="{FE9D6418-6D3C-4768-AE26-663BC92DEC2D}"/>
                </a:ext>
              </a:extLst>
            </p:cNvPr>
            <p:cNvSpPr/>
            <p:nvPr/>
          </p:nvSpPr>
          <p:spPr>
            <a:xfrm>
              <a:off x="9182752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" name="Google Shape;8779;ge493a3362c_3_622">
              <a:extLst>
                <a:ext uri="{FF2B5EF4-FFF2-40B4-BE49-F238E27FC236}">
                  <a16:creationId xmlns:a16="http://schemas.microsoft.com/office/drawing/2014/main" id="{682D91F0-E7D3-451D-8416-FB62B931B7EC}"/>
                </a:ext>
              </a:extLst>
            </p:cNvPr>
            <p:cNvSpPr/>
            <p:nvPr/>
          </p:nvSpPr>
          <p:spPr>
            <a:xfrm>
              <a:off x="9335466" y="364981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" name="Google Shape;8780;ge493a3362c_3_622">
              <a:extLst>
                <a:ext uri="{FF2B5EF4-FFF2-40B4-BE49-F238E27FC236}">
                  <a16:creationId xmlns:a16="http://schemas.microsoft.com/office/drawing/2014/main" id="{BCC86944-FC2E-42F9-BF42-0CB061CE9061}"/>
                </a:ext>
              </a:extLst>
            </p:cNvPr>
            <p:cNvSpPr/>
            <p:nvPr/>
          </p:nvSpPr>
          <p:spPr>
            <a:xfrm>
              <a:off x="9488169" y="364981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" name="Google Shape;8781;ge493a3362c_3_622">
              <a:extLst>
                <a:ext uri="{FF2B5EF4-FFF2-40B4-BE49-F238E27FC236}">
                  <a16:creationId xmlns:a16="http://schemas.microsoft.com/office/drawing/2014/main" id="{0E6E173F-2842-4439-86FF-F9D2F059B095}"/>
                </a:ext>
              </a:extLst>
            </p:cNvPr>
            <p:cNvSpPr/>
            <p:nvPr/>
          </p:nvSpPr>
          <p:spPr>
            <a:xfrm>
              <a:off x="9640883" y="3649818"/>
              <a:ext cx="7634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" name="Google Shape;8782;ge493a3362c_3_622">
              <a:extLst>
                <a:ext uri="{FF2B5EF4-FFF2-40B4-BE49-F238E27FC236}">
                  <a16:creationId xmlns:a16="http://schemas.microsoft.com/office/drawing/2014/main" id="{3CB5D476-206F-4749-844D-8C0E32A15EFB}"/>
                </a:ext>
              </a:extLst>
            </p:cNvPr>
            <p:cNvSpPr/>
            <p:nvPr/>
          </p:nvSpPr>
          <p:spPr>
            <a:xfrm>
              <a:off x="20298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" name="Google Shape;8783;ge493a3362c_3_622">
              <a:extLst>
                <a:ext uri="{FF2B5EF4-FFF2-40B4-BE49-F238E27FC236}">
                  <a16:creationId xmlns:a16="http://schemas.microsoft.com/office/drawing/2014/main" id="{1F536BF8-629D-4318-BBDB-6479210564EE}"/>
                </a:ext>
              </a:extLst>
            </p:cNvPr>
            <p:cNvSpPr/>
            <p:nvPr/>
          </p:nvSpPr>
          <p:spPr>
            <a:xfrm>
              <a:off x="173001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" name="Google Shape;8784;ge493a3362c_3_622">
              <a:extLst>
                <a:ext uri="{FF2B5EF4-FFF2-40B4-BE49-F238E27FC236}">
                  <a16:creationId xmlns:a16="http://schemas.microsoft.com/office/drawing/2014/main" id="{994038EF-0F6A-4CDC-97D3-B2491D2DE358}"/>
                </a:ext>
              </a:extLst>
            </p:cNvPr>
            <p:cNvSpPr/>
            <p:nvPr/>
          </p:nvSpPr>
          <p:spPr>
            <a:xfrm>
              <a:off x="2921744" y="3802532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" name="Google Shape;8785;ge493a3362c_3_622">
              <a:extLst>
                <a:ext uri="{FF2B5EF4-FFF2-40B4-BE49-F238E27FC236}">
                  <a16:creationId xmlns:a16="http://schemas.microsoft.com/office/drawing/2014/main" id="{B0EDABEB-99B3-4D08-AC8F-69E39500D5D9}"/>
                </a:ext>
              </a:extLst>
            </p:cNvPr>
            <p:cNvSpPr/>
            <p:nvPr/>
          </p:nvSpPr>
          <p:spPr>
            <a:xfrm>
              <a:off x="3074447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" name="Google Shape;8786;ge493a3362c_3_622">
              <a:extLst>
                <a:ext uri="{FF2B5EF4-FFF2-40B4-BE49-F238E27FC236}">
                  <a16:creationId xmlns:a16="http://schemas.microsoft.com/office/drawing/2014/main" id="{BD25BE15-77CE-4E7E-9E29-FAC6BAB69CBE}"/>
                </a:ext>
              </a:extLst>
            </p:cNvPr>
            <p:cNvSpPr/>
            <p:nvPr/>
          </p:nvSpPr>
          <p:spPr>
            <a:xfrm>
              <a:off x="3379863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" name="Google Shape;8787;ge493a3362c_3_622">
              <a:extLst>
                <a:ext uri="{FF2B5EF4-FFF2-40B4-BE49-F238E27FC236}">
                  <a16:creationId xmlns:a16="http://schemas.microsoft.com/office/drawing/2014/main" id="{905527D9-45FE-456A-BDBB-42AC43291086}"/>
                </a:ext>
              </a:extLst>
            </p:cNvPr>
            <p:cNvSpPr/>
            <p:nvPr/>
          </p:nvSpPr>
          <p:spPr>
            <a:xfrm>
              <a:off x="3227155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" name="Google Shape;8788;ge493a3362c_3_622">
              <a:extLst>
                <a:ext uri="{FF2B5EF4-FFF2-40B4-BE49-F238E27FC236}">
                  <a16:creationId xmlns:a16="http://schemas.microsoft.com/office/drawing/2014/main" id="{CE0FDAFE-0677-4242-97F6-2DFCDBD96E34}"/>
                </a:ext>
              </a:extLst>
            </p:cNvPr>
            <p:cNvSpPr/>
            <p:nvPr/>
          </p:nvSpPr>
          <p:spPr>
            <a:xfrm>
              <a:off x="3532571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" name="Google Shape;8789;ge493a3362c_3_622">
              <a:extLst>
                <a:ext uri="{FF2B5EF4-FFF2-40B4-BE49-F238E27FC236}">
                  <a16:creationId xmlns:a16="http://schemas.microsoft.com/office/drawing/2014/main" id="{812CC4F5-BA74-48E3-AA7B-5FD8D8A51AAB}"/>
                </a:ext>
              </a:extLst>
            </p:cNvPr>
            <p:cNvSpPr/>
            <p:nvPr/>
          </p:nvSpPr>
          <p:spPr>
            <a:xfrm>
              <a:off x="3837987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" name="Google Shape;8790;ge493a3362c_3_622">
              <a:extLst>
                <a:ext uri="{FF2B5EF4-FFF2-40B4-BE49-F238E27FC236}">
                  <a16:creationId xmlns:a16="http://schemas.microsoft.com/office/drawing/2014/main" id="{2CB20B0D-9B31-49B0-AE62-0E9CFB9A95DC}"/>
                </a:ext>
              </a:extLst>
            </p:cNvPr>
            <p:cNvSpPr/>
            <p:nvPr/>
          </p:nvSpPr>
          <p:spPr>
            <a:xfrm>
              <a:off x="3685280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" name="Google Shape;8791;ge493a3362c_3_622">
              <a:extLst>
                <a:ext uri="{FF2B5EF4-FFF2-40B4-BE49-F238E27FC236}">
                  <a16:creationId xmlns:a16="http://schemas.microsoft.com/office/drawing/2014/main" id="{B462A741-5301-47A1-A9CE-76913D79430B}"/>
                </a:ext>
              </a:extLst>
            </p:cNvPr>
            <p:cNvSpPr/>
            <p:nvPr/>
          </p:nvSpPr>
          <p:spPr>
            <a:xfrm>
              <a:off x="4143404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" name="Google Shape;8792;ge493a3362c_3_622">
              <a:extLst>
                <a:ext uri="{FF2B5EF4-FFF2-40B4-BE49-F238E27FC236}">
                  <a16:creationId xmlns:a16="http://schemas.microsoft.com/office/drawing/2014/main" id="{AAEC9B20-6342-4787-B6B7-CF9911C32400}"/>
                </a:ext>
              </a:extLst>
            </p:cNvPr>
            <p:cNvSpPr/>
            <p:nvPr/>
          </p:nvSpPr>
          <p:spPr>
            <a:xfrm>
              <a:off x="3990696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" name="Google Shape;8793;ge493a3362c_3_622">
              <a:extLst>
                <a:ext uri="{FF2B5EF4-FFF2-40B4-BE49-F238E27FC236}">
                  <a16:creationId xmlns:a16="http://schemas.microsoft.com/office/drawing/2014/main" id="{5F9343BF-AD36-4A1D-8E67-FE21767973D7}"/>
                </a:ext>
              </a:extLst>
            </p:cNvPr>
            <p:cNvSpPr/>
            <p:nvPr/>
          </p:nvSpPr>
          <p:spPr>
            <a:xfrm>
              <a:off x="4296113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" name="Google Shape;8794;ge493a3362c_3_622">
              <a:extLst>
                <a:ext uri="{FF2B5EF4-FFF2-40B4-BE49-F238E27FC236}">
                  <a16:creationId xmlns:a16="http://schemas.microsoft.com/office/drawing/2014/main" id="{06DE539C-9E9F-481F-AFDB-BBFD86EA6428}"/>
                </a:ext>
              </a:extLst>
            </p:cNvPr>
            <p:cNvSpPr/>
            <p:nvPr/>
          </p:nvSpPr>
          <p:spPr>
            <a:xfrm>
              <a:off x="4448815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" name="Google Shape;8795;ge493a3362c_3_622">
              <a:extLst>
                <a:ext uri="{FF2B5EF4-FFF2-40B4-BE49-F238E27FC236}">
                  <a16:creationId xmlns:a16="http://schemas.microsoft.com/office/drawing/2014/main" id="{A92EDDAC-6C48-4E40-BA00-1414A11D2DCD}"/>
                </a:ext>
              </a:extLst>
            </p:cNvPr>
            <p:cNvSpPr/>
            <p:nvPr/>
          </p:nvSpPr>
          <p:spPr>
            <a:xfrm>
              <a:off x="4754232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" name="Google Shape;8796;ge493a3362c_3_622">
              <a:extLst>
                <a:ext uri="{FF2B5EF4-FFF2-40B4-BE49-F238E27FC236}">
                  <a16:creationId xmlns:a16="http://schemas.microsoft.com/office/drawing/2014/main" id="{3F2487D8-C71D-43F3-8ED4-653E9C5BA260}"/>
                </a:ext>
              </a:extLst>
            </p:cNvPr>
            <p:cNvSpPr/>
            <p:nvPr/>
          </p:nvSpPr>
          <p:spPr>
            <a:xfrm>
              <a:off x="4601523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" name="Google Shape;8797;ge493a3362c_3_622">
              <a:extLst>
                <a:ext uri="{FF2B5EF4-FFF2-40B4-BE49-F238E27FC236}">
                  <a16:creationId xmlns:a16="http://schemas.microsoft.com/office/drawing/2014/main" id="{DBBF65DF-A600-40DE-9D9B-E8AE422057DB}"/>
                </a:ext>
              </a:extLst>
            </p:cNvPr>
            <p:cNvSpPr/>
            <p:nvPr/>
          </p:nvSpPr>
          <p:spPr>
            <a:xfrm>
              <a:off x="4906940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" name="Google Shape;8798;ge493a3362c_3_622">
              <a:extLst>
                <a:ext uri="{FF2B5EF4-FFF2-40B4-BE49-F238E27FC236}">
                  <a16:creationId xmlns:a16="http://schemas.microsoft.com/office/drawing/2014/main" id="{4A6E442C-50A0-4762-9A0C-945E9A4DBAE4}"/>
                </a:ext>
              </a:extLst>
            </p:cNvPr>
            <p:cNvSpPr/>
            <p:nvPr/>
          </p:nvSpPr>
          <p:spPr>
            <a:xfrm>
              <a:off x="5059648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" name="Google Shape;8799;ge493a3362c_3_622">
              <a:extLst>
                <a:ext uri="{FF2B5EF4-FFF2-40B4-BE49-F238E27FC236}">
                  <a16:creationId xmlns:a16="http://schemas.microsoft.com/office/drawing/2014/main" id="{5F93CCBE-A7D3-4EFE-9BD2-7CE877F738F4}"/>
                </a:ext>
              </a:extLst>
            </p:cNvPr>
            <p:cNvSpPr/>
            <p:nvPr/>
          </p:nvSpPr>
          <p:spPr>
            <a:xfrm>
              <a:off x="7961093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" name="Google Shape;8800;ge493a3362c_3_622">
              <a:extLst>
                <a:ext uri="{FF2B5EF4-FFF2-40B4-BE49-F238E27FC236}">
                  <a16:creationId xmlns:a16="http://schemas.microsoft.com/office/drawing/2014/main" id="{9D0ABCEA-220A-4CB3-9F2B-D9C8058BEFDA}"/>
                </a:ext>
              </a:extLst>
            </p:cNvPr>
            <p:cNvSpPr/>
            <p:nvPr/>
          </p:nvSpPr>
          <p:spPr>
            <a:xfrm>
              <a:off x="8113800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" name="Google Shape;8801;ge493a3362c_3_622">
              <a:extLst>
                <a:ext uri="{FF2B5EF4-FFF2-40B4-BE49-F238E27FC236}">
                  <a16:creationId xmlns:a16="http://schemas.microsoft.com/office/drawing/2014/main" id="{8CFF5A94-BED6-4B69-AC66-DCB2E0C0F7A3}"/>
                </a:ext>
              </a:extLst>
            </p:cNvPr>
            <p:cNvSpPr/>
            <p:nvPr/>
          </p:nvSpPr>
          <p:spPr>
            <a:xfrm>
              <a:off x="8266509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" name="Google Shape;8802;ge493a3362c_3_622">
              <a:extLst>
                <a:ext uri="{FF2B5EF4-FFF2-40B4-BE49-F238E27FC236}">
                  <a16:creationId xmlns:a16="http://schemas.microsoft.com/office/drawing/2014/main" id="{36255309-AA16-4938-BF27-40447A8192C3}"/>
                </a:ext>
              </a:extLst>
            </p:cNvPr>
            <p:cNvSpPr/>
            <p:nvPr/>
          </p:nvSpPr>
          <p:spPr>
            <a:xfrm>
              <a:off x="8419217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" name="Google Shape;8803;ge493a3362c_3_622">
              <a:extLst>
                <a:ext uri="{FF2B5EF4-FFF2-40B4-BE49-F238E27FC236}">
                  <a16:creationId xmlns:a16="http://schemas.microsoft.com/office/drawing/2014/main" id="{75A6ABB6-2A1A-415F-AD24-A0E6C6EBF342}"/>
                </a:ext>
              </a:extLst>
            </p:cNvPr>
            <p:cNvSpPr/>
            <p:nvPr/>
          </p:nvSpPr>
          <p:spPr>
            <a:xfrm>
              <a:off x="9335466" y="380253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" name="Google Shape;8804;ge493a3362c_3_622">
              <a:extLst>
                <a:ext uri="{FF2B5EF4-FFF2-40B4-BE49-F238E27FC236}">
                  <a16:creationId xmlns:a16="http://schemas.microsoft.com/office/drawing/2014/main" id="{FA8C9B89-5FA7-4DC5-80D2-AD5DE52178E5}"/>
                </a:ext>
              </a:extLst>
            </p:cNvPr>
            <p:cNvSpPr/>
            <p:nvPr/>
          </p:nvSpPr>
          <p:spPr>
            <a:xfrm>
              <a:off x="9488169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" name="Google Shape;8805;ge493a3362c_3_622">
              <a:extLst>
                <a:ext uri="{FF2B5EF4-FFF2-40B4-BE49-F238E27FC236}">
                  <a16:creationId xmlns:a16="http://schemas.microsoft.com/office/drawing/2014/main" id="{A1F30948-6285-4575-9DA6-F3352CB18E58}"/>
                </a:ext>
              </a:extLst>
            </p:cNvPr>
            <p:cNvSpPr/>
            <p:nvPr/>
          </p:nvSpPr>
          <p:spPr>
            <a:xfrm>
              <a:off x="9640883" y="3802532"/>
              <a:ext cx="76055" cy="76363"/>
            </a:xfrm>
            <a:prstGeom prst="rect">
              <a:avLst/>
            </a:prstGeom>
            <a:blipFill rotWithShape="1">
              <a:blip r:embed="rId9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" name="Google Shape;8806;ge493a3362c_3_622">
              <a:extLst>
                <a:ext uri="{FF2B5EF4-FFF2-40B4-BE49-F238E27FC236}">
                  <a16:creationId xmlns:a16="http://schemas.microsoft.com/office/drawing/2014/main" id="{34E5BE90-1F27-4B2B-BE83-AE8573693C0D}"/>
                </a:ext>
              </a:extLst>
            </p:cNvPr>
            <p:cNvSpPr/>
            <p:nvPr/>
          </p:nvSpPr>
          <p:spPr>
            <a:xfrm>
              <a:off x="20298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" name="Google Shape;8807;ge493a3362c_3_622">
              <a:extLst>
                <a:ext uri="{FF2B5EF4-FFF2-40B4-BE49-F238E27FC236}">
                  <a16:creationId xmlns:a16="http://schemas.microsoft.com/office/drawing/2014/main" id="{EE276D7A-0D4E-4957-B443-9030FF2ED749}"/>
                </a:ext>
              </a:extLst>
            </p:cNvPr>
            <p:cNvSpPr/>
            <p:nvPr/>
          </p:nvSpPr>
          <p:spPr>
            <a:xfrm>
              <a:off x="173001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" name="Google Shape;8808;ge493a3362c_3_622">
              <a:extLst>
                <a:ext uri="{FF2B5EF4-FFF2-40B4-BE49-F238E27FC236}">
                  <a16:creationId xmlns:a16="http://schemas.microsoft.com/office/drawing/2014/main" id="{F13D13AA-248C-4C44-B123-8661761AE748}"/>
                </a:ext>
              </a:extLst>
            </p:cNvPr>
            <p:cNvSpPr/>
            <p:nvPr/>
          </p:nvSpPr>
          <p:spPr>
            <a:xfrm>
              <a:off x="2616327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" name="Google Shape;8809;ge493a3362c_3_622">
              <a:extLst>
                <a:ext uri="{FF2B5EF4-FFF2-40B4-BE49-F238E27FC236}">
                  <a16:creationId xmlns:a16="http://schemas.microsoft.com/office/drawing/2014/main" id="{0061417F-DF31-41B9-969D-9D4FC1C44003}"/>
                </a:ext>
              </a:extLst>
            </p:cNvPr>
            <p:cNvSpPr/>
            <p:nvPr/>
          </p:nvSpPr>
          <p:spPr>
            <a:xfrm>
              <a:off x="2769036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" name="Google Shape;8810;ge493a3362c_3_622">
              <a:extLst>
                <a:ext uri="{FF2B5EF4-FFF2-40B4-BE49-F238E27FC236}">
                  <a16:creationId xmlns:a16="http://schemas.microsoft.com/office/drawing/2014/main" id="{446880B6-9F84-42A8-8056-B59085E968EE}"/>
                </a:ext>
              </a:extLst>
            </p:cNvPr>
            <p:cNvSpPr/>
            <p:nvPr/>
          </p:nvSpPr>
          <p:spPr>
            <a:xfrm>
              <a:off x="2921744" y="3955235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" name="Google Shape;8811;ge493a3362c_3_622">
              <a:extLst>
                <a:ext uri="{FF2B5EF4-FFF2-40B4-BE49-F238E27FC236}">
                  <a16:creationId xmlns:a16="http://schemas.microsoft.com/office/drawing/2014/main" id="{8797E51B-16F7-49C3-B43F-2C9E902FD3A6}"/>
                </a:ext>
              </a:extLst>
            </p:cNvPr>
            <p:cNvSpPr/>
            <p:nvPr/>
          </p:nvSpPr>
          <p:spPr>
            <a:xfrm>
              <a:off x="3074447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" name="Google Shape;8812;ge493a3362c_3_622">
              <a:extLst>
                <a:ext uri="{FF2B5EF4-FFF2-40B4-BE49-F238E27FC236}">
                  <a16:creationId xmlns:a16="http://schemas.microsoft.com/office/drawing/2014/main" id="{252978EC-D5F0-434C-B942-40B1B98397C4}"/>
                </a:ext>
              </a:extLst>
            </p:cNvPr>
            <p:cNvSpPr/>
            <p:nvPr/>
          </p:nvSpPr>
          <p:spPr>
            <a:xfrm>
              <a:off x="3227155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" name="Google Shape;8813;ge493a3362c_3_622">
              <a:extLst>
                <a:ext uri="{FF2B5EF4-FFF2-40B4-BE49-F238E27FC236}">
                  <a16:creationId xmlns:a16="http://schemas.microsoft.com/office/drawing/2014/main" id="{B08C5C6E-0305-4E86-93A7-E0CD17C76145}"/>
                </a:ext>
              </a:extLst>
            </p:cNvPr>
            <p:cNvSpPr/>
            <p:nvPr/>
          </p:nvSpPr>
          <p:spPr>
            <a:xfrm>
              <a:off x="3379863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" name="Google Shape;8814;ge493a3362c_3_622">
              <a:extLst>
                <a:ext uri="{FF2B5EF4-FFF2-40B4-BE49-F238E27FC236}">
                  <a16:creationId xmlns:a16="http://schemas.microsoft.com/office/drawing/2014/main" id="{63407BDE-8D0F-448F-BEE7-095999AE7C71}"/>
                </a:ext>
              </a:extLst>
            </p:cNvPr>
            <p:cNvSpPr/>
            <p:nvPr/>
          </p:nvSpPr>
          <p:spPr>
            <a:xfrm>
              <a:off x="3532571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" name="Google Shape;8815;ge493a3362c_3_622">
              <a:extLst>
                <a:ext uri="{FF2B5EF4-FFF2-40B4-BE49-F238E27FC236}">
                  <a16:creationId xmlns:a16="http://schemas.microsoft.com/office/drawing/2014/main" id="{1197EFB3-4EA2-4637-BF87-338D84A5C65A}"/>
                </a:ext>
              </a:extLst>
            </p:cNvPr>
            <p:cNvSpPr/>
            <p:nvPr/>
          </p:nvSpPr>
          <p:spPr>
            <a:xfrm>
              <a:off x="3685280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" name="Google Shape;8816;ge493a3362c_3_622">
              <a:extLst>
                <a:ext uri="{FF2B5EF4-FFF2-40B4-BE49-F238E27FC236}">
                  <a16:creationId xmlns:a16="http://schemas.microsoft.com/office/drawing/2014/main" id="{0F987CA5-D866-4C76-9E21-6A503830AA9A}"/>
                </a:ext>
              </a:extLst>
            </p:cNvPr>
            <p:cNvSpPr/>
            <p:nvPr/>
          </p:nvSpPr>
          <p:spPr>
            <a:xfrm>
              <a:off x="3837987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" name="Google Shape;8817;ge493a3362c_3_622">
              <a:extLst>
                <a:ext uri="{FF2B5EF4-FFF2-40B4-BE49-F238E27FC236}">
                  <a16:creationId xmlns:a16="http://schemas.microsoft.com/office/drawing/2014/main" id="{E04FEF7F-4864-4072-A2BA-57C31C28199C}"/>
                </a:ext>
              </a:extLst>
            </p:cNvPr>
            <p:cNvSpPr/>
            <p:nvPr/>
          </p:nvSpPr>
          <p:spPr>
            <a:xfrm>
              <a:off x="3990696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" name="Google Shape;8818;ge493a3362c_3_622">
              <a:extLst>
                <a:ext uri="{FF2B5EF4-FFF2-40B4-BE49-F238E27FC236}">
                  <a16:creationId xmlns:a16="http://schemas.microsoft.com/office/drawing/2014/main" id="{EB890E78-D0A7-4ABC-8806-43E9D4FDC2E4}"/>
                </a:ext>
              </a:extLst>
            </p:cNvPr>
            <p:cNvSpPr/>
            <p:nvPr/>
          </p:nvSpPr>
          <p:spPr>
            <a:xfrm>
              <a:off x="4143404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" name="Google Shape;8819;ge493a3362c_3_622">
              <a:extLst>
                <a:ext uri="{FF2B5EF4-FFF2-40B4-BE49-F238E27FC236}">
                  <a16:creationId xmlns:a16="http://schemas.microsoft.com/office/drawing/2014/main" id="{428C7603-525D-4069-890C-D5D8E56272CF}"/>
                </a:ext>
              </a:extLst>
            </p:cNvPr>
            <p:cNvSpPr/>
            <p:nvPr/>
          </p:nvSpPr>
          <p:spPr>
            <a:xfrm>
              <a:off x="4296113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" name="Google Shape;8820;ge493a3362c_3_622">
              <a:extLst>
                <a:ext uri="{FF2B5EF4-FFF2-40B4-BE49-F238E27FC236}">
                  <a16:creationId xmlns:a16="http://schemas.microsoft.com/office/drawing/2014/main" id="{3DEF67EF-BDAC-4394-B1DC-646C2FE57664}"/>
                </a:ext>
              </a:extLst>
            </p:cNvPr>
            <p:cNvSpPr/>
            <p:nvPr/>
          </p:nvSpPr>
          <p:spPr>
            <a:xfrm>
              <a:off x="4448815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" name="Google Shape;8821;ge493a3362c_3_622">
              <a:extLst>
                <a:ext uri="{FF2B5EF4-FFF2-40B4-BE49-F238E27FC236}">
                  <a16:creationId xmlns:a16="http://schemas.microsoft.com/office/drawing/2014/main" id="{E8B922D2-8C1C-4E5C-BE12-061A311D49A8}"/>
                </a:ext>
              </a:extLst>
            </p:cNvPr>
            <p:cNvSpPr/>
            <p:nvPr/>
          </p:nvSpPr>
          <p:spPr>
            <a:xfrm>
              <a:off x="4601523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" name="Google Shape;8822;ge493a3362c_3_622">
              <a:extLst>
                <a:ext uri="{FF2B5EF4-FFF2-40B4-BE49-F238E27FC236}">
                  <a16:creationId xmlns:a16="http://schemas.microsoft.com/office/drawing/2014/main" id="{EA09409E-378B-4291-A189-45EA00D3295B}"/>
                </a:ext>
              </a:extLst>
            </p:cNvPr>
            <p:cNvSpPr/>
            <p:nvPr/>
          </p:nvSpPr>
          <p:spPr>
            <a:xfrm>
              <a:off x="4754232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" name="Google Shape;8823;ge493a3362c_3_622">
              <a:extLst>
                <a:ext uri="{FF2B5EF4-FFF2-40B4-BE49-F238E27FC236}">
                  <a16:creationId xmlns:a16="http://schemas.microsoft.com/office/drawing/2014/main" id="{8D373A22-E255-4422-9FA4-5C41FD5709D4}"/>
                </a:ext>
              </a:extLst>
            </p:cNvPr>
            <p:cNvSpPr/>
            <p:nvPr/>
          </p:nvSpPr>
          <p:spPr>
            <a:xfrm>
              <a:off x="4906940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" name="Google Shape;8824;ge493a3362c_3_622">
              <a:extLst>
                <a:ext uri="{FF2B5EF4-FFF2-40B4-BE49-F238E27FC236}">
                  <a16:creationId xmlns:a16="http://schemas.microsoft.com/office/drawing/2014/main" id="{ECF4D436-79E9-4932-9CF9-76A1ABF34AFB}"/>
                </a:ext>
              </a:extLst>
            </p:cNvPr>
            <p:cNvSpPr/>
            <p:nvPr/>
          </p:nvSpPr>
          <p:spPr>
            <a:xfrm>
              <a:off x="5059648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" name="Google Shape;8825;ge493a3362c_3_622">
              <a:extLst>
                <a:ext uri="{FF2B5EF4-FFF2-40B4-BE49-F238E27FC236}">
                  <a16:creationId xmlns:a16="http://schemas.microsoft.com/office/drawing/2014/main" id="{3EC0223A-DC61-4883-BA11-F36B8E0F8B64}"/>
                </a:ext>
              </a:extLst>
            </p:cNvPr>
            <p:cNvSpPr/>
            <p:nvPr/>
          </p:nvSpPr>
          <p:spPr>
            <a:xfrm>
              <a:off x="5212356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" name="Google Shape;8826;ge493a3362c_3_622">
              <a:extLst>
                <a:ext uri="{FF2B5EF4-FFF2-40B4-BE49-F238E27FC236}">
                  <a16:creationId xmlns:a16="http://schemas.microsoft.com/office/drawing/2014/main" id="{07BF47CD-9BCE-4CC7-9B10-EA45BD0020D7}"/>
                </a:ext>
              </a:extLst>
            </p:cNvPr>
            <p:cNvSpPr/>
            <p:nvPr/>
          </p:nvSpPr>
          <p:spPr>
            <a:xfrm>
              <a:off x="5365064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" name="Google Shape;8827;ge493a3362c_3_622">
              <a:extLst>
                <a:ext uri="{FF2B5EF4-FFF2-40B4-BE49-F238E27FC236}">
                  <a16:creationId xmlns:a16="http://schemas.microsoft.com/office/drawing/2014/main" id="{98D3286E-D7CB-4E13-8BAB-2F988E3B4223}"/>
                </a:ext>
              </a:extLst>
            </p:cNvPr>
            <p:cNvSpPr/>
            <p:nvPr/>
          </p:nvSpPr>
          <p:spPr>
            <a:xfrm>
              <a:off x="8113800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" name="Google Shape;8828;ge493a3362c_3_622">
              <a:extLst>
                <a:ext uri="{FF2B5EF4-FFF2-40B4-BE49-F238E27FC236}">
                  <a16:creationId xmlns:a16="http://schemas.microsoft.com/office/drawing/2014/main" id="{D3F281A2-2DAA-496B-BE85-294DD60FFC7F}"/>
                </a:ext>
              </a:extLst>
            </p:cNvPr>
            <p:cNvSpPr/>
            <p:nvPr/>
          </p:nvSpPr>
          <p:spPr>
            <a:xfrm>
              <a:off x="8266509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" name="Google Shape;8829;ge493a3362c_3_622">
              <a:extLst>
                <a:ext uri="{FF2B5EF4-FFF2-40B4-BE49-F238E27FC236}">
                  <a16:creationId xmlns:a16="http://schemas.microsoft.com/office/drawing/2014/main" id="{45262273-7762-4B86-81BC-A505795A49F1}"/>
                </a:ext>
              </a:extLst>
            </p:cNvPr>
            <p:cNvSpPr/>
            <p:nvPr/>
          </p:nvSpPr>
          <p:spPr>
            <a:xfrm>
              <a:off x="8419217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" name="Google Shape;8830;ge493a3362c_3_622">
              <a:extLst>
                <a:ext uri="{FF2B5EF4-FFF2-40B4-BE49-F238E27FC236}">
                  <a16:creationId xmlns:a16="http://schemas.microsoft.com/office/drawing/2014/main" id="{91DE938E-11E1-4482-9E80-48EAC792AB7D}"/>
                </a:ext>
              </a:extLst>
            </p:cNvPr>
            <p:cNvSpPr/>
            <p:nvPr/>
          </p:nvSpPr>
          <p:spPr>
            <a:xfrm>
              <a:off x="8571926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" name="Google Shape;8831;ge493a3362c_3_622">
              <a:extLst>
                <a:ext uri="{FF2B5EF4-FFF2-40B4-BE49-F238E27FC236}">
                  <a16:creationId xmlns:a16="http://schemas.microsoft.com/office/drawing/2014/main" id="{C5BBE3A0-5AF5-43D4-A625-FE84BA4CEDAF}"/>
                </a:ext>
              </a:extLst>
            </p:cNvPr>
            <p:cNvSpPr/>
            <p:nvPr/>
          </p:nvSpPr>
          <p:spPr>
            <a:xfrm>
              <a:off x="9335466" y="395523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" name="Google Shape;8832;ge493a3362c_3_622">
              <a:extLst>
                <a:ext uri="{FF2B5EF4-FFF2-40B4-BE49-F238E27FC236}">
                  <a16:creationId xmlns:a16="http://schemas.microsoft.com/office/drawing/2014/main" id="{1BD91F1D-D2C1-476C-9D74-DBD2EE972183}"/>
                </a:ext>
              </a:extLst>
            </p:cNvPr>
            <p:cNvSpPr/>
            <p:nvPr/>
          </p:nvSpPr>
          <p:spPr>
            <a:xfrm>
              <a:off x="9488169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" name="Google Shape;8833;ge493a3362c_3_622">
              <a:extLst>
                <a:ext uri="{FF2B5EF4-FFF2-40B4-BE49-F238E27FC236}">
                  <a16:creationId xmlns:a16="http://schemas.microsoft.com/office/drawing/2014/main" id="{F66D444F-8F66-44D3-B7C2-46A5D0957E37}"/>
                </a:ext>
              </a:extLst>
            </p:cNvPr>
            <p:cNvSpPr/>
            <p:nvPr/>
          </p:nvSpPr>
          <p:spPr>
            <a:xfrm>
              <a:off x="9640883" y="3955235"/>
              <a:ext cx="53340" cy="76835"/>
            </a:xfrm>
            <a:custGeom>
              <a:avLst/>
              <a:gdLst/>
              <a:ahLst/>
              <a:cxnLst/>
              <a:rect l="l" t="t" r="r" b="b"/>
              <a:pathLst>
                <a:path w="53340" h="76835" extrusionOk="0">
                  <a:moveTo>
                    <a:pt x="38170" y="0"/>
                  </a:moveTo>
                  <a:lnTo>
                    <a:pt x="23313" y="3000"/>
                  </a:lnTo>
                  <a:lnTo>
                    <a:pt x="11180" y="11181"/>
                  </a:lnTo>
                  <a:lnTo>
                    <a:pt x="2999" y="23318"/>
                  </a:lnTo>
                  <a:lnTo>
                    <a:pt x="0" y="38181"/>
                  </a:lnTo>
                  <a:lnTo>
                    <a:pt x="2999" y="53044"/>
                  </a:lnTo>
                  <a:lnTo>
                    <a:pt x="11180" y="65180"/>
                  </a:lnTo>
                  <a:lnTo>
                    <a:pt x="23313" y="73363"/>
                  </a:lnTo>
                  <a:lnTo>
                    <a:pt x="38170" y="76363"/>
                  </a:lnTo>
                  <a:lnTo>
                    <a:pt x="39273" y="76140"/>
                  </a:lnTo>
                  <a:lnTo>
                    <a:pt x="53250" y="3150"/>
                  </a:lnTo>
                  <a:lnTo>
                    <a:pt x="38170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8834;ge493a3362c_3_622">
              <a:extLst>
                <a:ext uri="{FF2B5EF4-FFF2-40B4-BE49-F238E27FC236}">
                  <a16:creationId xmlns:a16="http://schemas.microsoft.com/office/drawing/2014/main" id="{9D54C9D2-BD07-480E-84C6-4B1DDD097731}"/>
                </a:ext>
              </a:extLst>
            </p:cNvPr>
            <p:cNvSpPr/>
            <p:nvPr/>
          </p:nvSpPr>
          <p:spPr>
            <a:xfrm>
              <a:off x="20298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" name="Google Shape;8835;ge493a3362c_3_622">
              <a:extLst>
                <a:ext uri="{FF2B5EF4-FFF2-40B4-BE49-F238E27FC236}">
                  <a16:creationId xmlns:a16="http://schemas.microsoft.com/office/drawing/2014/main" id="{8CCBEF29-56D7-49F1-8AF6-ABFBB71CB16F}"/>
                </a:ext>
              </a:extLst>
            </p:cNvPr>
            <p:cNvSpPr/>
            <p:nvPr/>
          </p:nvSpPr>
          <p:spPr>
            <a:xfrm>
              <a:off x="2463620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" name="Google Shape;8836;ge493a3362c_3_622">
              <a:extLst>
                <a:ext uri="{FF2B5EF4-FFF2-40B4-BE49-F238E27FC236}">
                  <a16:creationId xmlns:a16="http://schemas.microsoft.com/office/drawing/2014/main" id="{B6B5640B-7484-4FB0-B9DD-3D19C80D2DBC}"/>
                </a:ext>
              </a:extLst>
            </p:cNvPr>
            <p:cNvSpPr/>
            <p:nvPr/>
          </p:nvSpPr>
          <p:spPr>
            <a:xfrm>
              <a:off x="2616327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" name="Google Shape;8837;ge493a3362c_3_622">
              <a:extLst>
                <a:ext uri="{FF2B5EF4-FFF2-40B4-BE49-F238E27FC236}">
                  <a16:creationId xmlns:a16="http://schemas.microsoft.com/office/drawing/2014/main" id="{40A2145E-BB68-4533-BC83-C06A39030612}"/>
                </a:ext>
              </a:extLst>
            </p:cNvPr>
            <p:cNvSpPr/>
            <p:nvPr/>
          </p:nvSpPr>
          <p:spPr>
            <a:xfrm>
              <a:off x="2769036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" name="Google Shape;8838;ge493a3362c_3_622">
              <a:extLst>
                <a:ext uri="{FF2B5EF4-FFF2-40B4-BE49-F238E27FC236}">
                  <a16:creationId xmlns:a16="http://schemas.microsoft.com/office/drawing/2014/main" id="{4063DAA0-F365-4E3B-A610-0F71E800ED02}"/>
                </a:ext>
              </a:extLst>
            </p:cNvPr>
            <p:cNvSpPr/>
            <p:nvPr/>
          </p:nvSpPr>
          <p:spPr>
            <a:xfrm>
              <a:off x="2921744" y="410794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" name="Google Shape;8839;ge493a3362c_3_622">
              <a:extLst>
                <a:ext uri="{FF2B5EF4-FFF2-40B4-BE49-F238E27FC236}">
                  <a16:creationId xmlns:a16="http://schemas.microsoft.com/office/drawing/2014/main" id="{2AB9AB5E-CD90-458A-B375-33762087B4FB}"/>
                </a:ext>
              </a:extLst>
            </p:cNvPr>
            <p:cNvSpPr/>
            <p:nvPr/>
          </p:nvSpPr>
          <p:spPr>
            <a:xfrm>
              <a:off x="3074447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" name="Google Shape;8840;ge493a3362c_3_622">
              <a:extLst>
                <a:ext uri="{FF2B5EF4-FFF2-40B4-BE49-F238E27FC236}">
                  <a16:creationId xmlns:a16="http://schemas.microsoft.com/office/drawing/2014/main" id="{8903E34F-3175-4891-9630-331DF21AE260}"/>
                </a:ext>
              </a:extLst>
            </p:cNvPr>
            <p:cNvSpPr/>
            <p:nvPr/>
          </p:nvSpPr>
          <p:spPr>
            <a:xfrm>
              <a:off x="3227155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" name="Google Shape;8841;ge493a3362c_3_622">
              <a:extLst>
                <a:ext uri="{FF2B5EF4-FFF2-40B4-BE49-F238E27FC236}">
                  <a16:creationId xmlns:a16="http://schemas.microsoft.com/office/drawing/2014/main" id="{60325C0A-DB2B-47EA-A090-C608AEAF861C}"/>
                </a:ext>
              </a:extLst>
            </p:cNvPr>
            <p:cNvSpPr/>
            <p:nvPr/>
          </p:nvSpPr>
          <p:spPr>
            <a:xfrm>
              <a:off x="3379863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" name="Google Shape;8842;ge493a3362c_3_622">
              <a:extLst>
                <a:ext uri="{FF2B5EF4-FFF2-40B4-BE49-F238E27FC236}">
                  <a16:creationId xmlns:a16="http://schemas.microsoft.com/office/drawing/2014/main" id="{E4385978-55E1-4ACC-8F34-B2D5EE55D36A}"/>
                </a:ext>
              </a:extLst>
            </p:cNvPr>
            <p:cNvSpPr/>
            <p:nvPr/>
          </p:nvSpPr>
          <p:spPr>
            <a:xfrm>
              <a:off x="3532571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" name="Google Shape;8843;ge493a3362c_3_622">
              <a:extLst>
                <a:ext uri="{FF2B5EF4-FFF2-40B4-BE49-F238E27FC236}">
                  <a16:creationId xmlns:a16="http://schemas.microsoft.com/office/drawing/2014/main" id="{FA92EBCE-6082-41D2-8177-138F923F6D19}"/>
                </a:ext>
              </a:extLst>
            </p:cNvPr>
            <p:cNvSpPr/>
            <p:nvPr/>
          </p:nvSpPr>
          <p:spPr>
            <a:xfrm>
              <a:off x="4448815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" name="Google Shape;8844;ge493a3362c_3_622">
              <a:extLst>
                <a:ext uri="{FF2B5EF4-FFF2-40B4-BE49-F238E27FC236}">
                  <a16:creationId xmlns:a16="http://schemas.microsoft.com/office/drawing/2014/main" id="{E8CB80D7-D511-416D-A172-71F052919BC0}"/>
                </a:ext>
              </a:extLst>
            </p:cNvPr>
            <p:cNvSpPr/>
            <p:nvPr/>
          </p:nvSpPr>
          <p:spPr>
            <a:xfrm>
              <a:off x="4601523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" name="Google Shape;8845;ge493a3362c_3_622">
              <a:extLst>
                <a:ext uri="{FF2B5EF4-FFF2-40B4-BE49-F238E27FC236}">
                  <a16:creationId xmlns:a16="http://schemas.microsoft.com/office/drawing/2014/main" id="{9DF7EEFE-A0A3-4D34-B7C0-B5D05DB913D3}"/>
                </a:ext>
              </a:extLst>
            </p:cNvPr>
            <p:cNvSpPr/>
            <p:nvPr/>
          </p:nvSpPr>
          <p:spPr>
            <a:xfrm>
              <a:off x="4754232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" name="Google Shape;8846;ge493a3362c_3_622">
              <a:extLst>
                <a:ext uri="{FF2B5EF4-FFF2-40B4-BE49-F238E27FC236}">
                  <a16:creationId xmlns:a16="http://schemas.microsoft.com/office/drawing/2014/main" id="{A8776022-54E2-492A-A92F-E884ED8003D2}"/>
                </a:ext>
              </a:extLst>
            </p:cNvPr>
            <p:cNvSpPr/>
            <p:nvPr/>
          </p:nvSpPr>
          <p:spPr>
            <a:xfrm>
              <a:off x="4906940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" name="Google Shape;8847;ge493a3362c_3_622">
              <a:extLst>
                <a:ext uri="{FF2B5EF4-FFF2-40B4-BE49-F238E27FC236}">
                  <a16:creationId xmlns:a16="http://schemas.microsoft.com/office/drawing/2014/main" id="{422AACD8-CA22-4B76-AA63-5302816498C8}"/>
                </a:ext>
              </a:extLst>
            </p:cNvPr>
            <p:cNvSpPr/>
            <p:nvPr/>
          </p:nvSpPr>
          <p:spPr>
            <a:xfrm>
              <a:off x="5059648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" name="Google Shape;8848;ge493a3362c_3_622">
              <a:extLst>
                <a:ext uri="{FF2B5EF4-FFF2-40B4-BE49-F238E27FC236}">
                  <a16:creationId xmlns:a16="http://schemas.microsoft.com/office/drawing/2014/main" id="{B87A3B78-741E-4977-8D5A-E0AEF792E56E}"/>
                </a:ext>
              </a:extLst>
            </p:cNvPr>
            <p:cNvSpPr/>
            <p:nvPr/>
          </p:nvSpPr>
          <p:spPr>
            <a:xfrm>
              <a:off x="5212356" y="410794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" name="Google Shape;8849;ge493a3362c_3_622">
              <a:extLst>
                <a:ext uri="{FF2B5EF4-FFF2-40B4-BE49-F238E27FC236}">
                  <a16:creationId xmlns:a16="http://schemas.microsoft.com/office/drawing/2014/main" id="{D29FAD97-AEEA-4814-849A-A2B176B718F2}"/>
                </a:ext>
              </a:extLst>
            </p:cNvPr>
            <p:cNvSpPr/>
            <p:nvPr/>
          </p:nvSpPr>
          <p:spPr>
            <a:xfrm>
              <a:off x="5365064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" name="Google Shape;8850;ge493a3362c_3_622">
              <a:extLst>
                <a:ext uri="{FF2B5EF4-FFF2-40B4-BE49-F238E27FC236}">
                  <a16:creationId xmlns:a16="http://schemas.microsoft.com/office/drawing/2014/main" id="{672807FF-128F-41F7-B55E-72EFF1BFE74D}"/>
                </a:ext>
              </a:extLst>
            </p:cNvPr>
            <p:cNvSpPr/>
            <p:nvPr/>
          </p:nvSpPr>
          <p:spPr>
            <a:xfrm>
              <a:off x="5517773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" name="Google Shape;8851;ge493a3362c_3_622">
              <a:extLst>
                <a:ext uri="{FF2B5EF4-FFF2-40B4-BE49-F238E27FC236}">
                  <a16:creationId xmlns:a16="http://schemas.microsoft.com/office/drawing/2014/main" id="{3E784892-89DF-45B3-8847-FC2B933F7416}"/>
                </a:ext>
              </a:extLst>
            </p:cNvPr>
            <p:cNvSpPr/>
            <p:nvPr/>
          </p:nvSpPr>
          <p:spPr>
            <a:xfrm>
              <a:off x="8266509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" name="Google Shape;8852;ge493a3362c_3_622">
              <a:extLst>
                <a:ext uri="{FF2B5EF4-FFF2-40B4-BE49-F238E27FC236}">
                  <a16:creationId xmlns:a16="http://schemas.microsoft.com/office/drawing/2014/main" id="{8C6D15F7-E770-4411-8115-CD63573C8BA7}"/>
                </a:ext>
              </a:extLst>
            </p:cNvPr>
            <p:cNvSpPr/>
            <p:nvPr/>
          </p:nvSpPr>
          <p:spPr>
            <a:xfrm>
              <a:off x="8419217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" name="Google Shape;8853;ge493a3362c_3_622">
              <a:extLst>
                <a:ext uri="{FF2B5EF4-FFF2-40B4-BE49-F238E27FC236}">
                  <a16:creationId xmlns:a16="http://schemas.microsoft.com/office/drawing/2014/main" id="{BD25A029-0138-4805-80E2-DDEC013B3730}"/>
                </a:ext>
              </a:extLst>
            </p:cNvPr>
            <p:cNvSpPr/>
            <p:nvPr/>
          </p:nvSpPr>
          <p:spPr>
            <a:xfrm>
              <a:off x="8571926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" name="Google Shape;8854;ge493a3362c_3_622">
              <a:extLst>
                <a:ext uri="{FF2B5EF4-FFF2-40B4-BE49-F238E27FC236}">
                  <a16:creationId xmlns:a16="http://schemas.microsoft.com/office/drawing/2014/main" id="{313BA085-39D5-4DB2-A60B-6CB4A0A388AC}"/>
                </a:ext>
              </a:extLst>
            </p:cNvPr>
            <p:cNvSpPr/>
            <p:nvPr/>
          </p:nvSpPr>
          <p:spPr>
            <a:xfrm>
              <a:off x="9488169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" name="Google Shape;8855;ge493a3362c_3_622">
              <a:extLst>
                <a:ext uri="{FF2B5EF4-FFF2-40B4-BE49-F238E27FC236}">
                  <a16:creationId xmlns:a16="http://schemas.microsoft.com/office/drawing/2014/main" id="{64A73A78-91FB-4F88-B015-A72B9FD9CF9D}"/>
                </a:ext>
              </a:extLst>
            </p:cNvPr>
            <p:cNvSpPr/>
            <p:nvPr/>
          </p:nvSpPr>
          <p:spPr>
            <a:xfrm>
              <a:off x="9640883" y="4110796"/>
              <a:ext cx="24130" cy="63500"/>
            </a:xfrm>
            <a:custGeom>
              <a:avLst/>
              <a:gdLst/>
              <a:ahLst/>
              <a:cxnLst/>
              <a:rect l="l" t="t" r="r" b="b"/>
              <a:pathLst>
                <a:path w="24129" h="63500" extrusionOk="0">
                  <a:moveTo>
                    <a:pt x="24065" y="0"/>
                  </a:moveTo>
                  <a:lnTo>
                    <a:pt x="23313" y="151"/>
                  </a:lnTo>
                  <a:lnTo>
                    <a:pt x="11180" y="8334"/>
                  </a:lnTo>
                  <a:lnTo>
                    <a:pt x="2999" y="20470"/>
                  </a:lnTo>
                  <a:lnTo>
                    <a:pt x="0" y="35333"/>
                  </a:lnTo>
                  <a:lnTo>
                    <a:pt x="2999" y="50192"/>
                  </a:lnTo>
                  <a:lnTo>
                    <a:pt x="11180" y="62329"/>
                  </a:lnTo>
                  <a:lnTo>
                    <a:pt x="12021" y="62896"/>
                  </a:lnTo>
                  <a:lnTo>
                    <a:pt x="24065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" name="Google Shape;8856;ge493a3362c_3_622">
              <a:extLst>
                <a:ext uri="{FF2B5EF4-FFF2-40B4-BE49-F238E27FC236}">
                  <a16:creationId xmlns:a16="http://schemas.microsoft.com/office/drawing/2014/main" id="{633F9805-5E86-47DC-84F5-CD9DBA24A27C}"/>
                </a:ext>
              </a:extLst>
            </p:cNvPr>
            <p:cNvSpPr/>
            <p:nvPr/>
          </p:nvSpPr>
          <p:spPr>
            <a:xfrm>
              <a:off x="20298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" name="Google Shape;8857;ge493a3362c_3_622">
              <a:extLst>
                <a:ext uri="{FF2B5EF4-FFF2-40B4-BE49-F238E27FC236}">
                  <a16:creationId xmlns:a16="http://schemas.microsoft.com/office/drawing/2014/main" id="{41A8D689-380F-431B-AD89-95DC0B0FC120}"/>
                </a:ext>
              </a:extLst>
            </p:cNvPr>
            <p:cNvSpPr/>
            <p:nvPr/>
          </p:nvSpPr>
          <p:spPr>
            <a:xfrm>
              <a:off x="2310911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" name="Google Shape;8858;ge493a3362c_3_622">
              <a:extLst>
                <a:ext uri="{FF2B5EF4-FFF2-40B4-BE49-F238E27FC236}">
                  <a16:creationId xmlns:a16="http://schemas.microsoft.com/office/drawing/2014/main" id="{BB71224B-5FF1-48DC-BC10-1108CF482EC4}"/>
                </a:ext>
              </a:extLst>
            </p:cNvPr>
            <p:cNvSpPr/>
            <p:nvPr/>
          </p:nvSpPr>
          <p:spPr>
            <a:xfrm>
              <a:off x="2463620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" name="Google Shape;8859;ge493a3362c_3_622">
              <a:extLst>
                <a:ext uri="{FF2B5EF4-FFF2-40B4-BE49-F238E27FC236}">
                  <a16:creationId xmlns:a16="http://schemas.microsoft.com/office/drawing/2014/main" id="{9F01B825-B94B-4EBC-8316-B08F2ED8D68D}"/>
                </a:ext>
              </a:extLst>
            </p:cNvPr>
            <p:cNvSpPr/>
            <p:nvPr/>
          </p:nvSpPr>
          <p:spPr>
            <a:xfrm>
              <a:off x="2616327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" name="Google Shape;8860;ge493a3362c_3_622">
              <a:extLst>
                <a:ext uri="{FF2B5EF4-FFF2-40B4-BE49-F238E27FC236}">
                  <a16:creationId xmlns:a16="http://schemas.microsoft.com/office/drawing/2014/main" id="{0DAC72C9-F7B1-4C2F-85E1-9D3661E425EB}"/>
                </a:ext>
              </a:extLst>
            </p:cNvPr>
            <p:cNvSpPr/>
            <p:nvPr/>
          </p:nvSpPr>
          <p:spPr>
            <a:xfrm>
              <a:off x="2769036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" name="Google Shape;8861;ge493a3362c_3_622">
              <a:extLst>
                <a:ext uri="{FF2B5EF4-FFF2-40B4-BE49-F238E27FC236}">
                  <a16:creationId xmlns:a16="http://schemas.microsoft.com/office/drawing/2014/main" id="{05E565C3-4793-4304-A3A7-C4CC184101B2}"/>
                </a:ext>
              </a:extLst>
            </p:cNvPr>
            <p:cNvSpPr/>
            <p:nvPr/>
          </p:nvSpPr>
          <p:spPr>
            <a:xfrm>
              <a:off x="2921744" y="426065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" name="Google Shape;8862;ge493a3362c_3_622">
              <a:extLst>
                <a:ext uri="{FF2B5EF4-FFF2-40B4-BE49-F238E27FC236}">
                  <a16:creationId xmlns:a16="http://schemas.microsoft.com/office/drawing/2014/main" id="{80951F16-D82F-4AA6-8806-C81BC962395A}"/>
                </a:ext>
              </a:extLst>
            </p:cNvPr>
            <p:cNvSpPr/>
            <p:nvPr/>
          </p:nvSpPr>
          <p:spPr>
            <a:xfrm>
              <a:off x="3074447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" name="Google Shape;8863;ge493a3362c_3_622">
              <a:extLst>
                <a:ext uri="{FF2B5EF4-FFF2-40B4-BE49-F238E27FC236}">
                  <a16:creationId xmlns:a16="http://schemas.microsoft.com/office/drawing/2014/main" id="{54027C1B-D671-4EE6-BE42-163E69CFF09D}"/>
                </a:ext>
              </a:extLst>
            </p:cNvPr>
            <p:cNvSpPr/>
            <p:nvPr/>
          </p:nvSpPr>
          <p:spPr>
            <a:xfrm>
              <a:off x="4906940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" name="Google Shape;8864;ge493a3362c_3_622">
              <a:extLst>
                <a:ext uri="{FF2B5EF4-FFF2-40B4-BE49-F238E27FC236}">
                  <a16:creationId xmlns:a16="http://schemas.microsoft.com/office/drawing/2014/main" id="{2D2C78FA-0A3C-454C-83EB-56C87575FFC9}"/>
                </a:ext>
              </a:extLst>
            </p:cNvPr>
            <p:cNvSpPr/>
            <p:nvPr/>
          </p:nvSpPr>
          <p:spPr>
            <a:xfrm>
              <a:off x="5059648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" name="Google Shape;8865;ge493a3362c_3_622">
              <a:extLst>
                <a:ext uri="{FF2B5EF4-FFF2-40B4-BE49-F238E27FC236}">
                  <a16:creationId xmlns:a16="http://schemas.microsoft.com/office/drawing/2014/main" id="{C65E614F-D78A-4A2A-B2F0-0A9B2983FA75}"/>
                </a:ext>
              </a:extLst>
            </p:cNvPr>
            <p:cNvSpPr/>
            <p:nvPr/>
          </p:nvSpPr>
          <p:spPr>
            <a:xfrm>
              <a:off x="5212356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" name="Google Shape;8866;ge493a3362c_3_622">
              <a:extLst>
                <a:ext uri="{FF2B5EF4-FFF2-40B4-BE49-F238E27FC236}">
                  <a16:creationId xmlns:a16="http://schemas.microsoft.com/office/drawing/2014/main" id="{9E860C18-DB39-4449-8064-0B38FCB816D4}"/>
                </a:ext>
              </a:extLst>
            </p:cNvPr>
            <p:cNvSpPr/>
            <p:nvPr/>
          </p:nvSpPr>
          <p:spPr>
            <a:xfrm>
              <a:off x="5365064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" name="Google Shape;8867;ge493a3362c_3_622">
              <a:extLst>
                <a:ext uri="{FF2B5EF4-FFF2-40B4-BE49-F238E27FC236}">
                  <a16:creationId xmlns:a16="http://schemas.microsoft.com/office/drawing/2014/main" id="{1ED1D65E-6D4A-4B18-BA9B-F8BD3E69F305}"/>
                </a:ext>
              </a:extLst>
            </p:cNvPr>
            <p:cNvSpPr/>
            <p:nvPr/>
          </p:nvSpPr>
          <p:spPr>
            <a:xfrm>
              <a:off x="5517773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" name="Google Shape;8868;ge493a3362c_3_622">
              <a:extLst>
                <a:ext uri="{FF2B5EF4-FFF2-40B4-BE49-F238E27FC236}">
                  <a16:creationId xmlns:a16="http://schemas.microsoft.com/office/drawing/2014/main" id="{808C4D17-164B-409C-95ED-D51A98C15809}"/>
                </a:ext>
              </a:extLst>
            </p:cNvPr>
            <p:cNvSpPr/>
            <p:nvPr/>
          </p:nvSpPr>
          <p:spPr>
            <a:xfrm>
              <a:off x="5670480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" name="Google Shape;8869;ge493a3362c_3_622">
              <a:extLst>
                <a:ext uri="{FF2B5EF4-FFF2-40B4-BE49-F238E27FC236}">
                  <a16:creationId xmlns:a16="http://schemas.microsoft.com/office/drawing/2014/main" id="{013F589F-A2A1-4F9C-9055-0B6FC7D3566D}"/>
                </a:ext>
              </a:extLst>
            </p:cNvPr>
            <p:cNvSpPr/>
            <p:nvPr/>
          </p:nvSpPr>
          <p:spPr>
            <a:xfrm>
              <a:off x="8266509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" name="Google Shape;8870;ge493a3362c_3_622">
              <a:extLst>
                <a:ext uri="{FF2B5EF4-FFF2-40B4-BE49-F238E27FC236}">
                  <a16:creationId xmlns:a16="http://schemas.microsoft.com/office/drawing/2014/main" id="{8DF2A6E1-3F7F-443A-9DE8-4149F1CC94AA}"/>
                </a:ext>
              </a:extLst>
            </p:cNvPr>
            <p:cNvSpPr/>
            <p:nvPr/>
          </p:nvSpPr>
          <p:spPr>
            <a:xfrm>
              <a:off x="8419217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" name="Google Shape;8871;ge493a3362c_3_622">
              <a:extLst>
                <a:ext uri="{FF2B5EF4-FFF2-40B4-BE49-F238E27FC236}">
                  <a16:creationId xmlns:a16="http://schemas.microsoft.com/office/drawing/2014/main" id="{A3F38596-DEDF-4011-ACC5-A381F6ECC460}"/>
                </a:ext>
              </a:extLst>
            </p:cNvPr>
            <p:cNvSpPr/>
            <p:nvPr/>
          </p:nvSpPr>
          <p:spPr>
            <a:xfrm>
              <a:off x="8571926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" name="Google Shape;8872;ge493a3362c_3_622">
              <a:extLst>
                <a:ext uri="{FF2B5EF4-FFF2-40B4-BE49-F238E27FC236}">
                  <a16:creationId xmlns:a16="http://schemas.microsoft.com/office/drawing/2014/main" id="{566892AC-07BA-4458-9636-CBC08C99D529}"/>
                </a:ext>
              </a:extLst>
            </p:cNvPr>
            <p:cNvSpPr/>
            <p:nvPr/>
          </p:nvSpPr>
          <p:spPr>
            <a:xfrm>
              <a:off x="8724628" y="426065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" name="Google Shape;8873;ge493a3362c_3_622">
              <a:extLst>
                <a:ext uri="{FF2B5EF4-FFF2-40B4-BE49-F238E27FC236}">
                  <a16:creationId xmlns:a16="http://schemas.microsoft.com/office/drawing/2014/main" id="{DB54AF99-A565-4DAC-BD47-A3A24117C10A}"/>
                </a:ext>
              </a:extLst>
            </p:cNvPr>
            <p:cNvSpPr/>
            <p:nvPr/>
          </p:nvSpPr>
          <p:spPr>
            <a:xfrm>
              <a:off x="9488169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" name="Google Shape;8874;ge493a3362c_3_622">
              <a:extLst>
                <a:ext uri="{FF2B5EF4-FFF2-40B4-BE49-F238E27FC236}">
                  <a16:creationId xmlns:a16="http://schemas.microsoft.com/office/drawing/2014/main" id="{430A161D-76B8-4A49-BA9E-5B9D57C4C512}"/>
                </a:ext>
              </a:extLst>
            </p:cNvPr>
            <p:cNvSpPr/>
            <p:nvPr/>
          </p:nvSpPr>
          <p:spPr>
            <a:xfrm>
              <a:off x="2158203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" name="Google Shape;8875;ge493a3362c_3_622">
              <a:extLst>
                <a:ext uri="{FF2B5EF4-FFF2-40B4-BE49-F238E27FC236}">
                  <a16:creationId xmlns:a16="http://schemas.microsoft.com/office/drawing/2014/main" id="{186C1A18-18FA-4CE4-A788-2E44883E785D}"/>
                </a:ext>
              </a:extLst>
            </p:cNvPr>
            <p:cNvSpPr/>
            <p:nvPr/>
          </p:nvSpPr>
          <p:spPr>
            <a:xfrm>
              <a:off x="2310911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" name="Google Shape;8876;ge493a3362c_3_622">
              <a:extLst>
                <a:ext uri="{FF2B5EF4-FFF2-40B4-BE49-F238E27FC236}">
                  <a16:creationId xmlns:a16="http://schemas.microsoft.com/office/drawing/2014/main" id="{3ADC6F89-B2E6-49EB-8120-963366C752F7}"/>
                </a:ext>
              </a:extLst>
            </p:cNvPr>
            <p:cNvSpPr/>
            <p:nvPr/>
          </p:nvSpPr>
          <p:spPr>
            <a:xfrm>
              <a:off x="2463620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" name="Google Shape;8877;ge493a3362c_3_622">
              <a:extLst>
                <a:ext uri="{FF2B5EF4-FFF2-40B4-BE49-F238E27FC236}">
                  <a16:creationId xmlns:a16="http://schemas.microsoft.com/office/drawing/2014/main" id="{F647695D-390D-4E0E-8995-3C279C8E1382}"/>
                </a:ext>
              </a:extLst>
            </p:cNvPr>
            <p:cNvSpPr/>
            <p:nvPr/>
          </p:nvSpPr>
          <p:spPr>
            <a:xfrm>
              <a:off x="2616327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" name="Google Shape;8878;ge493a3362c_3_622">
              <a:extLst>
                <a:ext uri="{FF2B5EF4-FFF2-40B4-BE49-F238E27FC236}">
                  <a16:creationId xmlns:a16="http://schemas.microsoft.com/office/drawing/2014/main" id="{9C946DB9-50D5-4DCA-9C85-DB5C5E656562}"/>
                </a:ext>
              </a:extLst>
            </p:cNvPr>
            <p:cNvSpPr/>
            <p:nvPr/>
          </p:nvSpPr>
          <p:spPr>
            <a:xfrm>
              <a:off x="2769036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" name="Google Shape;8879;ge493a3362c_3_622">
              <a:extLst>
                <a:ext uri="{FF2B5EF4-FFF2-40B4-BE49-F238E27FC236}">
                  <a16:creationId xmlns:a16="http://schemas.microsoft.com/office/drawing/2014/main" id="{1DB42927-FB30-46D4-BE1A-2EB216A1198E}"/>
                </a:ext>
              </a:extLst>
            </p:cNvPr>
            <p:cNvSpPr/>
            <p:nvPr/>
          </p:nvSpPr>
          <p:spPr>
            <a:xfrm>
              <a:off x="5212356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" name="Google Shape;8880;ge493a3362c_3_622">
              <a:extLst>
                <a:ext uri="{FF2B5EF4-FFF2-40B4-BE49-F238E27FC236}">
                  <a16:creationId xmlns:a16="http://schemas.microsoft.com/office/drawing/2014/main" id="{3DBEF78F-CC83-4C21-B31B-7AFE92E5D637}"/>
                </a:ext>
              </a:extLst>
            </p:cNvPr>
            <p:cNvSpPr/>
            <p:nvPr/>
          </p:nvSpPr>
          <p:spPr>
            <a:xfrm>
              <a:off x="5365064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" name="Google Shape;8881;ge493a3362c_3_622">
              <a:extLst>
                <a:ext uri="{FF2B5EF4-FFF2-40B4-BE49-F238E27FC236}">
                  <a16:creationId xmlns:a16="http://schemas.microsoft.com/office/drawing/2014/main" id="{114C2633-406B-41E7-8AF2-9103C12612CD}"/>
                </a:ext>
              </a:extLst>
            </p:cNvPr>
            <p:cNvSpPr/>
            <p:nvPr/>
          </p:nvSpPr>
          <p:spPr>
            <a:xfrm>
              <a:off x="5517773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" name="Google Shape;8882;ge493a3362c_3_622">
              <a:extLst>
                <a:ext uri="{FF2B5EF4-FFF2-40B4-BE49-F238E27FC236}">
                  <a16:creationId xmlns:a16="http://schemas.microsoft.com/office/drawing/2014/main" id="{9570F185-727C-4C4D-A338-D4F37F658F74}"/>
                </a:ext>
              </a:extLst>
            </p:cNvPr>
            <p:cNvSpPr/>
            <p:nvPr/>
          </p:nvSpPr>
          <p:spPr>
            <a:xfrm>
              <a:off x="5670480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" name="Google Shape;8883;ge493a3362c_3_622">
              <a:extLst>
                <a:ext uri="{FF2B5EF4-FFF2-40B4-BE49-F238E27FC236}">
                  <a16:creationId xmlns:a16="http://schemas.microsoft.com/office/drawing/2014/main" id="{80370880-58C7-4E7F-B40A-BC1D8CD685FE}"/>
                </a:ext>
              </a:extLst>
            </p:cNvPr>
            <p:cNvSpPr/>
            <p:nvPr/>
          </p:nvSpPr>
          <p:spPr>
            <a:xfrm>
              <a:off x="5823184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" name="Google Shape;8884;ge493a3362c_3_622">
              <a:extLst>
                <a:ext uri="{FF2B5EF4-FFF2-40B4-BE49-F238E27FC236}">
                  <a16:creationId xmlns:a16="http://schemas.microsoft.com/office/drawing/2014/main" id="{D2E93CEE-F059-4827-A0C9-2D580B0E81F8}"/>
                </a:ext>
              </a:extLst>
            </p:cNvPr>
            <p:cNvSpPr/>
            <p:nvPr/>
          </p:nvSpPr>
          <p:spPr>
            <a:xfrm>
              <a:off x="8266509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" name="Google Shape;8885;ge493a3362c_3_622">
              <a:extLst>
                <a:ext uri="{FF2B5EF4-FFF2-40B4-BE49-F238E27FC236}">
                  <a16:creationId xmlns:a16="http://schemas.microsoft.com/office/drawing/2014/main" id="{4794B5A8-5E06-4FF0-9331-F1C08C6EE0E6}"/>
                </a:ext>
              </a:extLst>
            </p:cNvPr>
            <p:cNvSpPr/>
            <p:nvPr/>
          </p:nvSpPr>
          <p:spPr>
            <a:xfrm>
              <a:off x="8419217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" name="Google Shape;8886;ge493a3362c_3_622">
              <a:extLst>
                <a:ext uri="{FF2B5EF4-FFF2-40B4-BE49-F238E27FC236}">
                  <a16:creationId xmlns:a16="http://schemas.microsoft.com/office/drawing/2014/main" id="{448EE674-CF53-4D8F-A904-EBCECC798F47}"/>
                </a:ext>
              </a:extLst>
            </p:cNvPr>
            <p:cNvSpPr/>
            <p:nvPr/>
          </p:nvSpPr>
          <p:spPr>
            <a:xfrm>
              <a:off x="8571926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" name="Google Shape;8887;ge493a3362c_3_622">
              <a:extLst>
                <a:ext uri="{FF2B5EF4-FFF2-40B4-BE49-F238E27FC236}">
                  <a16:creationId xmlns:a16="http://schemas.microsoft.com/office/drawing/2014/main" id="{B9A40CE5-A7C5-4983-9F14-0F159088256C}"/>
                </a:ext>
              </a:extLst>
            </p:cNvPr>
            <p:cNvSpPr/>
            <p:nvPr/>
          </p:nvSpPr>
          <p:spPr>
            <a:xfrm>
              <a:off x="8724628" y="4413365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" name="Google Shape;8888;ge493a3362c_3_622">
              <a:extLst>
                <a:ext uri="{FF2B5EF4-FFF2-40B4-BE49-F238E27FC236}">
                  <a16:creationId xmlns:a16="http://schemas.microsoft.com/office/drawing/2014/main" id="{B5063BA3-FB77-4EB9-BE48-23482B281024}"/>
                </a:ext>
              </a:extLst>
            </p:cNvPr>
            <p:cNvSpPr/>
            <p:nvPr/>
          </p:nvSpPr>
          <p:spPr>
            <a:xfrm>
              <a:off x="9488169" y="4413365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" name="Google Shape;8889;ge493a3362c_3_622">
              <a:extLst>
                <a:ext uri="{FF2B5EF4-FFF2-40B4-BE49-F238E27FC236}">
                  <a16:creationId xmlns:a16="http://schemas.microsoft.com/office/drawing/2014/main" id="{BE3AC5E8-D92E-42AD-B301-8AE366B72AB1}"/>
                </a:ext>
              </a:extLst>
            </p:cNvPr>
            <p:cNvSpPr/>
            <p:nvPr/>
          </p:nvSpPr>
          <p:spPr>
            <a:xfrm>
              <a:off x="2005495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" name="Google Shape;8890;ge493a3362c_3_622">
              <a:extLst>
                <a:ext uri="{FF2B5EF4-FFF2-40B4-BE49-F238E27FC236}">
                  <a16:creationId xmlns:a16="http://schemas.microsoft.com/office/drawing/2014/main" id="{975840CA-3549-420D-AAAA-1CA23685FAAB}"/>
                </a:ext>
              </a:extLst>
            </p:cNvPr>
            <p:cNvSpPr/>
            <p:nvPr/>
          </p:nvSpPr>
          <p:spPr>
            <a:xfrm>
              <a:off x="2158203" y="456606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" name="Google Shape;8891;ge493a3362c_3_622">
              <a:extLst>
                <a:ext uri="{FF2B5EF4-FFF2-40B4-BE49-F238E27FC236}">
                  <a16:creationId xmlns:a16="http://schemas.microsoft.com/office/drawing/2014/main" id="{19679553-0CC3-424A-80AF-A5CE804DB4C3}"/>
                </a:ext>
              </a:extLst>
            </p:cNvPr>
            <p:cNvSpPr/>
            <p:nvPr/>
          </p:nvSpPr>
          <p:spPr>
            <a:xfrm>
              <a:off x="2310911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" name="Google Shape;8892;ge493a3362c_3_622">
              <a:extLst>
                <a:ext uri="{FF2B5EF4-FFF2-40B4-BE49-F238E27FC236}">
                  <a16:creationId xmlns:a16="http://schemas.microsoft.com/office/drawing/2014/main" id="{FC53EE67-DD3F-441D-B036-85033DFE102A}"/>
                </a:ext>
              </a:extLst>
            </p:cNvPr>
            <p:cNvSpPr/>
            <p:nvPr/>
          </p:nvSpPr>
          <p:spPr>
            <a:xfrm>
              <a:off x="2463620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" name="Google Shape;8893;ge493a3362c_3_622">
              <a:extLst>
                <a:ext uri="{FF2B5EF4-FFF2-40B4-BE49-F238E27FC236}">
                  <a16:creationId xmlns:a16="http://schemas.microsoft.com/office/drawing/2014/main" id="{AC9617BE-1E0F-47D5-8355-D5721DE84398}"/>
                </a:ext>
              </a:extLst>
            </p:cNvPr>
            <p:cNvSpPr/>
            <p:nvPr/>
          </p:nvSpPr>
          <p:spPr>
            <a:xfrm>
              <a:off x="2616327" y="456606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" name="Google Shape;8894;ge493a3362c_3_622">
              <a:extLst>
                <a:ext uri="{FF2B5EF4-FFF2-40B4-BE49-F238E27FC236}">
                  <a16:creationId xmlns:a16="http://schemas.microsoft.com/office/drawing/2014/main" id="{1BDB2E28-ADCC-4C70-8CF8-CC569737A5C2}"/>
                </a:ext>
              </a:extLst>
            </p:cNvPr>
            <p:cNvSpPr/>
            <p:nvPr/>
          </p:nvSpPr>
          <p:spPr>
            <a:xfrm>
              <a:off x="5365064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" name="Google Shape;8895;ge493a3362c_3_622">
              <a:extLst>
                <a:ext uri="{FF2B5EF4-FFF2-40B4-BE49-F238E27FC236}">
                  <a16:creationId xmlns:a16="http://schemas.microsoft.com/office/drawing/2014/main" id="{473B4240-1665-4C2F-A985-DB03CD3AFD8C}"/>
                </a:ext>
              </a:extLst>
            </p:cNvPr>
            <p:cNvSpPr/>
            <p:nvPr/>
          </p:nvSpPr>
          <p:spPr>
            <a:xfrm>
              <a:off x="5517773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" name="Google Shape;8896;ge493a3362c_3_622">
              <a:extLst>
                <a:ext uri="{FF2B5EF4-FFF2-40B4-BE49-F238E27FC236}">
                  <a16:creationId xmlns:a16="http://schemas.microsoft.com/office/drawing/2014/main" id="{5458E68B-1E27-433C-BD1C-165CA8D7F1EA}"/>
                </a:ext>
              </a:extLst>
            </p:cNvPr>
            <p:cNvSpPr/>
            <p:nvPr/>
          </p:nvSpPr>
          <p:spPr>
            <a:xfrm>
              <a:off x="5670480" y="456606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8897;ge493a3362c_3_622">
              <a:extLst>
                <a:ext uri="{FF2B5EF4-FFF2-40B4-BE49-F238E27FC236}">
                  <a16:creationId xmlns:a16="http://schemas.microsoft.com/office/drawing/2014/main" id="{50309B76-1944-422E-90BD-D274443DF582}"/>
                </a:ext>
              </a:extLst>
            </p:cNvPr>
            <p:cNvSpPr/>
            <p:nvPr/>
          </p:nvSpPr>
          <p:spPr>
            <a:xfrm>
              <a:off x="5823184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" name="Google Shape;8898;ge493a3362c_3_622">
              <a:extLst>
                <a:ext uri="{FF2B5EF4-FFF2-40B4-BE49-F238E27FC236}">
                  <a16:creationId xmlns:a16="http://schemas.microsoft.com/office/drawing/2014/main" id="{DFF75D38-ECA1-4E0D-B91C-C54CA087A750}"/>
                </a:ext>
              </a:extLst>
            </p:cNvPr>
            <p:cNvSpPr/>
            <p:nvPr/>
          </p:nvSpPr>
          <p:spPr>
            <a:xfrm>
              <a:off x="8419217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" name="Google Shape;8899;ge493a3362c_3_622">
              <a:extLst>
                <a:ext uri="{FF2B5EF4-FFF2-40B4-BE49-F238E27FC236}">
                  <a16:creationId xmlns:a16="http://schemas.microsoft.com/office/drawing/2014/main" id="{84B83561-602A-455E-8803-126EE854907D}"/>
                </a:ext>
              </a:extLst>
            </p:cNvPr>
            <p:cNvSpPr/>
            <p:nvPr/>
          </p:nvSpPr>
          <p:spPr>
            <a:xfrm>
              <a:off x="8571926" y="456606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" name="Google Shape;8900;ge493a3362c_3_622">
              <a:extLst>
                <a:ext uri="{FF2B5EF4-FFF2-40B4-BE49-F238E27FC236}">
                  <a16:creationId xmlns:a16="http://schemas.microsoft.com/office/drawing/2014/main" id="{F766B0CD-F2DF-4F45-A60A-F40E6E76C63B}"/>
                </a:ext>
              </a:extLst>
            </p:cNvPr>
            <p:cNvSpPr/>
            <p:nvPr/>
          </p:nvSpPr>
          <p:spPr>
            <a:xfrm>
              <a:off x="8724628" y="456606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" name="Google Shape;8901;ge493a3362c_3_622">
              <a:extLst>
                <a:ext uri="{FF2B5EF4-FFF2-40B4-BE49-F238E27FC236}">
                  <a16:creationId xmlns:a16="http://schemas.microsoft.com/office/drawing/2014/main" id="{E950F37A-EBD5-4A77-B93D-C858013C71DA}"/>
                </a:ext>
              </a:extLst>
            </p:cNvPr>
            <p:cNvSpPr/>
            <p:nvPr/>
          </p:nvSpPr>
          <p:spPr>
            <a:xfrm>
              <a:off x="1852787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" name="Google Shape;8902;ge493a3362c_3_622">
              <a:extLst>
                <a:ext uri="{FF2B5EF4-FFF2-40B4-BE49-F238E27FC236}">
                  <a16:creationId xmlns:a16="http://schemas.microsoft.com/office/drawing/2014/main" id="{09EFD285-5E3A-46ED-9C94-66588DE4646D}"/>
                </a:ext>
              </a:extLst>
            </p:cNvPr>
            <p:cNvSpPr/>
            <p:nvPr/>
          </p:nvSpPr>
          <p:spPr>
            <a:xfrm>
              <a:off x="2005495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" name="Google Shape;8903;ge493a3362c_3_622">
              <a:extLst>
                <a:ext uri="{FF2B5EF4-FFF2-40B4-BE49-F238E27FC236}">
                  <a16:creationId xmlns:a16="http://schemas.microsoft.com/office/drawing/2014/main" id="{BDBC917C-21AC-47CE-9E39-BF2D7953F0FF}"/>
                </a:ext>
              </a:extLst>
            </p:cNvPr>
            <p:cNvSpPr/>
            <p:nvPr/>
          </p:nvSpPr>
          <p:spPr>
            <a:xfrm>
              <a:off x="2158203" y="471878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" name="Google Shape;8904;ge493a3362c_3_622">
              <a:extLst>
                <a:ext uri="{FF2B5EF4-FFF2-40B4-BE49-F238E27FC236}">
                  <a16:creationId xmlns:a16="http://schemas.microsoft.com/office/drawing/2014/main" id="{F78BD5C5-B916-4FED-AD19-433EDADE4C60}"/>
                </a:ext>
              </a:extLst>
            </p:cNvPr>
            <p:cNvSpPr/>
            <p:nvPr/>
          </p:nvSpPr>
          <p:spPr>
            <a:xfrm>
              <a:off x="2310911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" name="Google Shape;8905;ge493a3362c_3_622">
              <a:extLst>
                <a:ext uri="{FF2B5EF4-FFF2-40B4-BE49-F238E27FC236}">
                  <a16:creationId xmlns:a16="http://schemas.microsoft.com/office/drawing/2014/main" id="{828C7235-277F-4390-94F6-D59B3ED82030}"/>
                </a:ext>
              </a:extLst>
            </p:cNvPr>
            <p:cNvSpPr/>
            <p:nvPr/>
          </p:nvSpPr>
          <p:spPr>
            <a:xfrm>
              <a:off x="2463620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" name="Google Shape;8906;ge493a3362c_3_622">
              <a:extLst>
                <a:ext uri="{FF2B5EF4-FFF2-40B4-BE49-F238E27FC236}">
                  <a16:creationId xmlns:a16="http://schemas.microsoft.com/office/drawing/2014/main" id="{77A0D344-0090-4163-A7EB-81041FF66126}"/>
                </a:ext>
              </a:extLst>
            </p:cNvPr>
            <p:cNvSpPr/>
            <p:nvPr/>
          </p:nvSpPr>
          <p:spPr>
            <a:xfrm>
              <a:off x="5212356" y="471878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" name="Google Shape;8907;ge493a3362c_3_622">
              <a:extLst>
                <a:ext uri="{FF2B5EF4-FFF2-40B4-BE49-F238E27FC236}">
                  <a16:creationId xmlns:a16="http://schemas.microsoft.com/office/drawing/2014/main" id="{8AC07E34-AF97-4A3F-921F-481F92BFA954}"/>
                </a:ext>
              </a:extLst>
            </p:cNvPr>
            <p:cNvSpPr/>
            <p:nvPr/>
          </p:nvSpPr>
          <p:spPr>
            <a:xfrm>
              <a:off x="5365064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" name="Google Shape;8908;ge493a3362c_3_622">
              <a:extLst>
                <a:ext uri="{FF2B5EF4-FFF2-40B4-BE49-F238E27FC236}">
                  <a16:creationId xmlns:a16="http://schemas.microsoft.com/office/drawing/2014/main" id="{93DDFDBD-8CBB-4448-9BCC-F82B4B348473}"/>
                </a:ext>
              </a:extLst>
            </p:cNvPr>
            <p:cNvSpPr/>
            <p:nvPr/>
          </p:nvSpPr>
          <p:spPr>
            <a:xfrm>
              <a:off x="5517773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8909;ge493a3362c_3_622">
              <a:extLst>
                <a:ext uri="{FF2B5EF4-FFF2-40B4-BE49-F238E27FC236}">
                  <a16:creationId xmlns:a16="http://schemas.microsoft.com/office/drawing/2014/main" id="{7297D3AD-F7EE-4E59-AB40-E95719FF4AA2}"/>
                </a:ext>
              </a:extLst>
            </p:cNvPr>
            <p:cNvSpPr/>
            <p:nvPr/>
          </p:nvSpPr>
          <p:spPr>
            <a:xfrm>
              <a:off x="5670480" y="471878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8910;ge493a3362c_3_622">
              <a:extLst>
                <a:ext uri="{FF2B5EF4-FFF2-40B4-BE49-F238E27FC236}">
                  <a16:creationId xmlns:a16="http://schemas.microsoft.com/office/drawing/2014/main" id="{AF7E90BD-B1C3-48CE-A256-BA59FC68FCB8}"/>
                </a:ext>
              </a:extLst>
            </p:cNvPr>
            <p:cNvSpPr/>
            <p:nvPr/>
          </p:nvSpPr>
          <p:spPr>
            <a:xfrm>
              <a:off x="5823184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8911;ge493a3362c_3_622">
              <a:extLst>
                <a:ext uri="{FF2B5EF4-FFF2-40B4-BE49-F238E27FC236}">
                  <a16:creationId xmlns:a16="http://schemas.microsoft.com/office/drawing/2014/main" id="{A702B259-E9C9-4F67-A28B-042D8E488A2D}"/>
                </a:ext>
              </a:extLst>
            </p:cNvPr>
            <p:cNvSpPr/>
            <p:nvPr/>
          </p:nvSpPr>
          <p:spPr>
            <a:xfrm>
              <a:off x="8419217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8912;ge493a3362c_3_622">
              <a:extLst>
                <a:ext uri="{FF2B5EF4-FFF2-40B4-BE49-F238E27FC236}">
                  <a16:creationId xmlns:a16="http://schemas.microsoft.com/office/drawing/2014/main" id="{FD40FCE1-B428-426C-A5EE-8F3D8154892E}"/>
                </a:ext>
              </a:extLst>
            </p:cNvPr>
            <p:cNvSpPr/>
            <p:nvPr/>
          </p:nvSpPr>
          <p:spPr>
            <a:xfrm>
              <a:off x="8571926" y="471878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8913;ge493a3362c_3_622">
              <a:extLst>
                <a:ext uri="{FF2B5EF4-FFF2-40B4-BE49-F238E27FC236}">
                  <a16:creationId xmlns:a16="http://schemas.microsoft.com/office/drawing/2014/main" id="{1E04DECA-C425-4F47-BE3A-794B1EED9E1E}"/>
                </a:ext>
              </a:extLst>
            </p:cNvPr>
            <p:cNvSpPr/>
            <p:nvPr/>
          </p:nvSpPr>
          <p:spPr>
            <a:xfrm>
              <a:off x="8724628" y="471878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8914;ge493a3362c_3_622">
              <a:extLst>
                <a:ext uri="{FF2B5EF4-FFF2-40B4-BE49-F238E27FC236}">
                  <a16:creationId xmlns:a16="http://schemas.microsoft.com/office/drawing/2014/main" id="{5A87D474-93EE-4A67-8AEC-3B3F1A27264C}"/>
                </a:ext>
              </a:extLst>
            </p:cNvPr>
            <p:cNvSpPr/>
            <p:nvPr/>
          </p:nvSpPr>
          <p:spPr>
            <a:xfrm>
              <a:off x="1852787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8915;ge493a3362c_3_622">
              <a:extLst>
                <a:ext uri="{FF2B5EF4-FFF2-40B4-BE49-F238E27FC236}">
                  <a16:creationId xmlns:a16="http://schemas.microsoft.com/office/drawing/2014/main" id="{38C90D30-2DDA-4BF0-88E5-36538DF4D8FE}"/>
                </a:ext>
              </a:extLst>
            </p:cNvPr>
            <p:cNvSpPr/>
            <p:nvPr/>
          </p:nvSpPr>
          <p:spPr>
            <a:xfrm>
              <a:off x="2005495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8916;ge493a3362c_3_622">
              <a:extLst>
                <a:ext uri="{FF2B5EF4-FFF2-40B4-BE49-F238E27FC236}">
                  <a16:creationId xmlns:a16="http://schemas.microsoft.com/office/drawing/2014/main" id="{1BDBD2C2-634B-4073-A305-363444F7F135}"/>
                </a:ext>
              </a:extLst>
            </p:cNvPr>
            <p:cNvSpPr/>
            <p:nvPr/>
          </p:nvSpPr>
          <p:spPr>
            <a:xfrm>
              <a:off x="2158203" y="487148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8917;ge493a3362c_3_622">
              <a:extLst>
                <a:ext uri="{FF2B5EF4-FFF2-40B4-BE49-F238E27FC236}">
                  <a16:creationId xmlns:a16="http://schemas.microsoft.com/office/drawing/2014/main" id="{9529AE63-8436-4DA9-9C63-7C7266D61D3E}"/>
                </a:ext>
              </a:extLst>
            </p:cNvPr>
            <p:cNvSpPr/>
            <p:nvPr/>
          </p:nvSpPr>
          <p:spPr>
            <a:xfrm>
              <a:off x="2310911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8918;ge493a3362c_3_622">
              <a:extLst>
                <a:ext uri="{FF2B5EF4-FFF2-40B4-BE49-F238E27FC236}">
                  <a16:creationId xmlns:a16="http://schemas.microsoft.com/office/drawing/2014/main" id="{5DFDB290-BD82-4261-ACD2-924CD5B9B0D4}"/>
                </a:ext>
              </a:extLst>
            </p:cNvPr>
            <p:cNvSpPr/>
            <p:nvPr/>
          </p:nvSpPr>
          <p:spPr>
            <a:xfrm>
              <a:off x="5059648" y="487148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" name="Google Shape;8919;ge493a3362c_3_622">
              <a:extLst>
                <a:ext uri="{FF2B5EF4-FFF2-40B4-BE49-F238E27FC236}">
                  <a16:creationId xmlns:a16="http://schemas.microsoft.com/office/drawing/2014/main" id="{A1751EEA-B278-4119-905B-5A88CF3DC9BE}"/>
                </a:ext>
              </a:extLst>
            </p:cNvPr>
            <p:cNvSpPr/>
            <p:nvPr/>
          </p:nvSpPr>
          <p:spPr>
            <a:xfrm>
              <a:off x="5212356" y="487148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8920;ge493a3362c_3_622">
              <a:extLst>
                <a:ext uri="{FF2B5EF4-FFF2-40B4-BE49-F238E27FC236}">
                  <a16:creationId xmlns:a16="http://schemas.microsoft.com/office/drawing/2014/main" id="{794B8015-F6D7-4859-8DD4-649D733F8B6E}"/>
                </a:ext>
              </a:extLst>
            </p:cNvPr>
            <p:cNvSpPr/>
            <p:nvPr/>
          </p:nvSpPr>
          <p:spPr>
            <a:xfrm>
              <a:off x="5365064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8921;ge493a3362c_3_622">
              <a:extLst>
                <a:ext uri="{FF2B5EF4-FFF2-40B4-BE49-F238E27FC236}">
                  <a16:creationId xmlns:a16="http://schemas.microsoft.com/office/drawing/2014/main" id="{E140113A-BB25-4481-8004-EAD7FEE89FE2}"/>
                </a:ext>
              </a:extLst>
            </p:cNvPr>
            <p:cNvSpPr/>
            <p:nvPr/>
          </p:nvSpPr>
          <p:spPr>
            <a:xfrm>
              <a:off x="5517773" y="487148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8922;ge493a3362c_3_622">
              <a:extLst>
                <a:ext uri="{FF2B5EF4-FFF2-40B4-BE49-F238E27FC236}">
                  <a16:creationId xmlns:a16="http://schemas.microsoft.com/office/drawing/2014/main" id="{0D119C3C-1871-424D-A6DF-61D9E72EC50F}"/>
                </a:ext>
              </a:extLst>
            </p:cNvPr>
            <p:cNvSpPr/>
            <p:nvPr/>
          </p:nvSpPr>
          <p:spPr>
            <a:xfrm>
              <a:off x="5670480" y="487148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8923;ge493a3362c_3_622">
              <a:extLst>
                <a:ext uri="{FF2B5EF4-FFF2-40B4-BE49-F238E27FC236}">
                  <a16:creationId xmlns:a16="http://schemas.microsoft.com/office/drawing/2014/main" id="{449C0D7F-0ACF-4646-A27E-0E7CEF11FEE9}"/>
                </a:ext>
              </a:extLst>
            </p:cNvPr>
            <p:cNvSpPr/>
            <p:nvPr/>
          </p:nvSpPr>
          <p:spPr>
            <a:xfrm>
              <a:off x="1700079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8924;ge493a3362c_3_622">
              <a:extLst>
                <a:ext uri="{FF2B5EF4-FFF2-40B4-BE49-F238E27FC236}">
                  <a16:creationId xmlns:a16="http://schemas.microsoft.com/office/drawing/2014/main" id="{6C658E5A-BF91-4CCE-A629-CCC725792C9C}"/>
                </a:ext>
              </a:extLst>
            </p:cNvPr>
            <p:cNvSpPr/>
            <p:nvPr/>
          </p:nvSpPr>
          <p:spPr>
            <a:xfrm>
              <a:off x="1852787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8925;ge493a3362c_3_622">
              <a:extLst>
                <a:ext uri="{FF2B5EF4-FFF2-40B4-BE49-F238E27FC236}">
                  <a16:creationId xmlns:a16="http://schemas.microsoft.com/office/drawing/2014/main" id="{3FAC4A15-006D-4233-917E-BA0F6252DF04}"/>
                </a:ext>
              </a:extLst>
            </p:cNvPr>
            <p:cNvSpPr/>
            <p:nvPr/>
          </p:nvSpPr>
          <p:spPr>
            <a:xfrm>
              <a:off x="2005495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" name="Google Shape;8926;ge493a3362c_3_622">
              <a:extLst>
                <a:ext uri="{FF2B5EF4-FFF2-40B4-BE49-F238E27FC236}">
                  <a16:creationId xmlns:a16="http://schemas.microsoft.com/office/drawing/2014/main" id="{964AB817-7722-4299-9C81-3C9FB3AAE4D5}"/>
                </a:ext>
              </a:extLst>
            </p:cNvPr>
            <p:cNvSpPr/>
            <p:nvPr/>
          </p:nvSpPr>
          <p:spPr>
            <a:xfrm>
              <a:off x="2158203" y="502418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" name="Google Shape;8927;ge493a3362c_3_622">
              <a:extLst>
                <a:ext uri="{FF2B5EF4-FFF2-40B4-BE49-F238E27FC236}">
                  <a16:creationId xmlns:a16="http://schemas.microsoft.com/office/drawing/2014/main" id="{0A3EE53F-7266-4870-A425-0094396F178C}"/>
                </a:ext>
              </a:extLst>
            </p:cNvPr>
            <p:cNvSpPr/>
            <p:nvPr/>
          </p:nvSpPr>
          <p:spPr>
            <a:xfrm>
              <a:off x="4906940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8928;ge493a3362c_3_622">
              <a:extLst>
                <a:ext uri="{FF2B5EF4-FFF2-40B4-BE49-F238E27FC236}">
                  <a16:creationId xmlns:a16="http://schemas.microsoft.com/office/drawing/2014/main" id="{093F48F8-C888-451B-8B51-61E687717646}"/>
                </a:ext>
              </a:extLst>
            </p:cNvPr>
            <p:cNvSpPr/>
            <p:nvPr/>
          </p:nvSpPr>
          <p:spPr>
            <a:xfrm>
              <a:off x="5059648" y="502418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" name="Google Shape;8929;ge493a3362c_3_622">
              <a:extLst>
                <a:ext uri="{FF2B5EF4-FFF2-40B4-BE49-F238E27FC236}">
                  <a16:creationId xmlns:a16="http://schemas.microsoft.com/office/drawing/2014/main" id="{33682F08-128D-4F32-B6CB-478A0D473AE6}"/>
                </a:ext>
              </a:extLst>
            </p:cNvPr>
            <p:cNvSpPr/>
            <p:nvPr/>
          </p:nvSpPr>
          <p:spPr>
            <a:xfrm>
              <a:off x="5212356" y="502418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" name="Google Shape;8930;ge493a3362c_3_622">
              <a:extLst>
                <a:ext uri="{FF2B5EF4-FFF2-40B4-BE49-F238E27FC236}">
                  <a16:creationId xmlns:a16="http://schemas.microsoft.com/office/drawing/2014/main" id="{761BAA03-BC42-489A-AD50-6C8C06361DB1}"/>
                </a:ext>
              </a:extLst>
            </p:cNvPr>
            <p:cNvSpPr/>
            <p:nvPr/>
          </p:nvSpPr>
          <p:spPr>
            <a:xfrm>
              <a:off x="5365064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" name="Google Shape;8931;ge493a3362c_3_622">
              <a:extLst>
                <a:ext uri="{FF2B5EF4-FFF2-40B4-BE49-F238E27FC236}">
                  <a16:creationId xmlns:a16="http://schemas.microsoft.com/office/drawing/2014/main" id="{C92FDBD8-1CDD-4EF0-A61D-2A62E990CCBC}"/>
                </a:ext>
              </a:extLst>
            </p:cNvPr>
            <p:cNvSpPr/>
            <p:nvPr/>
          </p:nvSpPr>
          <p:spPr>
            <a:xfrm>
              <a:off x="5517773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8932;ge493a3362c_3_622">
              <a:extLst>
                <a:ext uri="{FF2B5EF4-FFF2-40B4-BE49-F238E27FC236}">
                  <a16:creationId xmlns:a16="http://schemas.microsoft.com/office/drawing/2014/main" id="{D7FA68BA-3BE7-441B-9267-DE55FCADC653}"/>
                </a:ext>
              </a:extLst>
            </p:cNvPr>
            <p:cNvSpPr/>
            <p:nvPr/>
          </p:nvSpPr>
          <p:spPr>
            <a:xfrm>
              <a:off x="6128600" y="502418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8933;ge493a3362c_3_622">
              <a:extLst>
                <a:ext uri="{FF2B5EF4-FFF2-40B4-BE49-F238E27FC236}">
                  <a16:creationId xmlns:a16="http://schemas.microsoft.com/office/drawing/2014/main" id="{1A9848F0-E0D9-4B45-8671-FE3D3D32ADC1}"/>
                </a:ext>
              </a:extLst>
            </p:cNvPr>
            <p:cNvSpPr/>
            <p:nvPr/>
          </p:nvSpPr>
          <p:spPr>
            <a:xfrm>
              <a:off x="1700079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8934;ge493a3362c_3_622">
              <a:extLst>
                <a:ext uri="{FF2B5EF4-FFF2-40B4-BE49-F238E27FC236}">
                  <a16:creationId xmlns:a16="http://schemas.microsoft.com/office/drawing/2014/main" id="{F5A4959B-50EF-480E-B085-A6E9CFFDF060}"/>
                </a:ext>
              </a:extLst>
            </p:cNvPr>
            <p:cNvSpPr/>
            <p:nvPr/>
          </p:nvSpPr>
          <p:spPr>
            <a:xfrm>
              <a:off x="1852787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8935;ge493a3362c_3_622">
              <a:extLst>
                <a:ext uri="{FF2B5EF4-FFF2-40B4-BE49-F238E27FC236}">
                  <a16:creationId xmlns:a16="http://schemas.microsoft.com/office/drawing/2014/main" id="{45B6EDE8-7216-4577-BAE7-76FBEBC3F09B}"/>
                </a:ext>
              </a:extLst>
            </p:cNvPr>
            <p:cNvSpPr/>
            <p:nvPr/>
          </p:nvSpPr>
          <p:spPr>
            <a:xfrm>
              <a:off x="2005495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8936;ge493a3362c_3_622">
              <a:extLst>
                <a:ext uri="{FF2B5EF4-FFF2-40B4-BE49-F238E27FC236}">
                  <a16:creationId xmlns:a16="http://schemas.microsoft.com/office/drawing/2014/main" id="{A06710D7-35E6-493A-B876-C2522F0D3FBB}"/>
                </a:ext>
              </a:extLst>
            </p:cNvPr>
            <p:cNvSpPr/>
            <p:nvPr/>
          </p:nvSpPr>
          <p:spPr>
            <a:xfrm>
              <a:off x="2158203" y="517690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8937;ge493a3362c_3_622">
              <a:extLst>
                <a:ext uri="{FF2B5EF4-FFF2-40B4-BE49-F238E27FC236}">
                  <a16:creationId xmlns:a16="http://schemas.microsoft.com/office/drawing/2014/main" id="{7589F842-B84C-4120-B7AB-F2C016763DF1}"/>
                </a:ext>
              </a:extLst>
            </p:cNvPr>
            <p:cNvSpPr/>
            <p:nvPr/>
          </p:nvSpPr>
          <p:spPr>
            <a:xfrm>
              <a:off x="4754232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8938;ge493a3362c_3_622">
              <a:extLst>
                <a:ext uri="{FF2B5EF4-FFF2-40B4-BE49-F238E27FC236}">
                  <a16:creationId xmlns:a16="http://schemas.microsoft.com/office/drawing/2014/main" id="{05E2F229-ACE5-4C74-B401-C9E3C816B405}"/>
                </a:ext>
              </a:extLst>
            </p:cNvPr>
            <p:cNvSpPr/>
            <p:nvPr/>
          </p:nvSpPr>
          <p:spPr>
            <a:xfrm>
              <a:off x="4906940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8939;ge493a3362c_3_622">
              <a:extLst>
                <a:ext uri="{FF2B5EF4-FFF2-40B4-BE49-F238E27FC236}">
                  <a16:creationId xmlns:a16="http://schemas.microsoft.com/office/drawing/2014/main" id="{D187E89B-4D2B-4368-8C78-6055BAD1690E}"/>
                </a:ext>
              </a:extLst>
            </p:cNvPr>
            <p:cNvSpPr/>
            <p:nvPr/>
          </p:nvSpPr>
          <p:spPr>
            <a:xfrm>
              <a:off x="5059648" y="517690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" name="Google Shape;8940;ge493a3362c_3_622">
              <a:extLst>
                <a:ext uri="{FF2B5EF4-FFF2-40B4-BE49-F238E27FC236}">
                  <a16:creationId xmlns:a16="http://schemas.microsoft.com/office/drawing/2014/main" id="{13B130CB-CC00-4EC4-8676-CD5F16D4AB90}"/>
                </a:ext>
              </a:extLst>
            </p:cNvPr>
            <p:cNvSpPr/>
            <p:nvPr/>
          </p:nvSpPr>
          <p:spPr>
            <a:xfrm>
              <a:off x="5212356" y="517690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" name="Google Shape;8941;ge493a3362c_3_622">
              <a:extLst>
                <a:ext uri="{FF2B5EF4-FFF2-40B4-BE49-F238E27FC236}">
                  <a16:creationId xmlns:a16="http://schemas.microsoft.com/office/drawing/2014/main" id="{110FD0C5-4836-4F04-B190-B5BE91DF066E}"/>
                </a:ext>
              </a:extLst>
            </p:cNvPr>
            <p:cNvSpPr/>
            <p:nvPr/>
          </p:nvSpPr>
          <p:spPr>
            <a:xfrm>
              <a:off x="5365064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8942;ge493a3362c_3_622">
              <a:extLst>
                <a:ext uri="{FF2B5EF4-FFF2-40B4-BE49-F238E27FC236}">
                  <a16:creationId xmlns:a16="http://schemas.microsoft.com/office/drawing/2014/main" id="{7794663C-B23F-437C-982F-A726F717AA8B}"/>
                </a:ext>
              </a:extLst>
            </p:cNvPr>
            <p:cNvSpPr/>
            <p:nvPr/>
          </p:nvSpPr>
          <p:spPr>
            <a:xfrm>
              <a:off x="5975892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" name="Google Shape;8943;ge493a3362c_3_622">
              <a:extLst>
                <a:ext uri="{FF2B5EF4-FFF2-40B4-BE49-F238E27FC236}">
                  <a16:creationId xmlns:a16="http://schemas.microsoft.com/office/drawing/2014/main" id="{C190B55E-0542-4374-9C8E-30BCEDD8F70F}"/>
                </a:ext>
              </a:extLst>
            </p:cNvPr>
            <p:cNvSpPr/>
            <p:nvPr/>
          </p:nvSpPr>
          <p:spPr>
            <a:xfrm>
              <a:off x="6128600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" name="Google Shape;8944;ge493a3362c_3_622">
              <a:extLst>
                <a:ext uri="{FF2B5EF4-FFF2-40B4-BE49-F238E27FC236}">
                  <a16:creationId xmlns:a16="http://schemas.microsoft.com/office/drawing/2014/main" id="{DA1AA59E-C222-46F4-9380-2DCBDC9FE988}"/>
                </a:ext>
              </a:extLst>
            </p:cNvPr>
            <p:cNvSpPr/>
            <p:nvPr/>
          </p:nvSpPr>
          <p:spPr>
            <a:xfrm>
              <a:off x="6281308" y="517690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" name="Google Shape;8945;ge493a3362c_3_622">
              <a:extLst>
                <a:ext uri="{FF2B5EF4-FFF2-40B4-BE49-F238E27FC236}">
                  <a16:creationId xmlns:a16="http://schemas.microsoft.com/office/drawing/2014/main" id="{9AE2B429-AF2D-44A3-AA32-398FC56A92D3}"/>
                </a:ext>
              </a:extLst>
            </p:cNvPr>
            <p:cNvSpPr/>
            <p:nvPr/>
          </p:nvSpPr>
          <p:spPr>
            <a:xfrm>
              <a:off x="6281308" y="502418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" name="Google Shape;8946;ge493a3362c_3_622">
              <a:extLst>
                <a:ext uri="{FF2B5EF4-FFF2-40B4-BE49-F238E27FC236}">
                  <a16:creationId xmlns:a16="http://schemas.microsoft.com/office/drawing/2014/main" id="{3606D6CB-3ED3-4BB9-A177-CF926A0EC790}"/>
                </a:ext>
              </a:extLst>
            </p:cNvPr>
            <p:cNvSpPr/>
            <p:nvPr/>
          </p:nvSpPr>
          <p:spPr>
            <a:xfrm>
              <a:off x="6434016" y="517690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8947;ge493a3362c_3_622">
              <a:extLst>
                <a:ext uri="{FF2B5EF4-FFF2-40B4-BE49-F238E27FC236}">
                  <a16:creationId xmlns:a16="http://schemas.microsoft.com/office/drawing/2014/main" id="{18DD871D-0A72-4DBB-A115-CEDE75C285D7}"/>
                </a:ext>
              </a:extLst>
            </p:cNvPr>
            <p:cNvSpPr/>
            <p:nvPr/>
          </p:nvSpPr>
          <p:spPr>
            <a:xfrm>
              <a:off x="1547370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" name="Google Shape;8948;ge493a3362c_3_622">
              <a:extLst>
                <a:ext uri="{FF2B5EF4-FFF2-40B4-BE49-F238E27FC236}">
                  <a16:creationId xmlns:a16="http://schemas.microsoft.com/office/drawing/2014/main" id="{7AF9F4B6-42EC-430D-AA35-A18DE770A5FA}"/>
                </a:ext>
              </a:extLst>
            </p:cNvPr>
            <p:cNvSpPr/>
            <p:nvPr/>
          </p:nvSpPr>
          <p:spPr>
            <a:xfrm>
              <a:off x="1700079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" name="Google Shape;8949;ge493a3362c_3_622">
              <a:extLst>
                <a:ext uri="{FF2B5EF4-FFF2-40B4-BE49-F238E27FC236}">
                  <a16:creationId xmlns:a16="http://schemas.microsoft.com/office/drawing/2014/main" id="{7F400A0B-E4B5-44B7-9FDD-7C6CE6354B4A}"/>
                </a:ext>
              </a:extLst>
            </p:cNvPr>
            <p:cNvSpPr/>
            <p:nvPr/>
          </p:nvSpPr>
          <p:spPr>
            <a:xfrm>
              <a:off x="1852787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" name="Google Shape;8950;ge493a3362c_3_622">
              <a:extLst>
                <a:ext uri="{FF2B5EF4-FFF2-40B4-BE49-F238E27FC236}">
                  <a16:creationId xmlns:a16="http://schemas.microsoft.com/office/drawing/2014/main" id="{EB5A281A-DE28-4F0A-AB02-9B3CFE5F4659}"/>
                </a:ext>
              </a:extLst>
            </p:cNvPr>
            <p:cNvSpPr/>
            <p:nvPr/>
          </p:nvSpPr>
          <p:spPr>
            <a:xfrm>
              <a:off x="2005495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" name="Google Shape;8951;ge493a3362c_3_622">
              <a:extLst>
                <a:ext uri="{FF2B5EF4-FFF2-40B4-BE49-F238E27FC236}">
                  <a16:creationId xmlns:a16="http://schemas.microsoft.com/office/drawing/2014/main" id="{BD6935D6-8648-4096-8453-2F2BFD65D08F}"/>
                </a:ext>
              </a:extLst>
            </p:cNvPr>
            <p:cNvSpPr/>
            <p:nvPr/>
          </p:nvSpPr>
          <p:spPr>
            <a:xfrm>
              <a:off x="4601523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" name="Google Shape;8952;ge493a3362c_3_622">
              <a:extLst>
                <a:ext uri="{FF2B5EF4-FFF2-40B4-BE49-F238E27FC236}">
                  <a16:creationId xmlns:a16="http://schemas.microsoft.com/office/drawing/2014/main" id="{5EDD5EE7-F744-4FBC-B179-AFB76517C40D}"/>
                </a:ext>
              </a:extLst>
            </p:cNvPr>
            <p:cNvSpPr/>
            <p:nvPr/>
          </p:nvSpPr>
          <p:spPr>
            <a:xfrm>
              <a:off x="4754232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" name="Google Shape;8953;ge493a3362c_3_622">
              <a:extLst>
                <a:ext uri="{FF2B5EF4-FFF2-40B4-BE49-F238E27FC236}">
                  <a16:creationId xmlns:a16="http://schemas.microsoft.com/office/drawing/2014/main" id="{0F10B2F8-B853-4936-813C-2B236B83F8ED}"/>
                </a:ext>
              </a:extLst>
            </p:cNvPr>
            <p:cNvSpPr/>
            <p:nvPr/>
          </p:nvSpPr>
          <p:spPr>
            <a:xfrm>
              <a:off x="4906940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" name="Google Shape;8954;ge493a3362c_3_622">
              <a:extLst>
                <a:ext uri="{FF2B5EF4-FFF2-40B4-BE49-F238E27FC236}">
                  <a16:creationId xmlns:a16="http://schemas.microsoft.com/office/drawing/2014/main" id="{131AD956-2D04-4C57-BF5D-2FEC1456A27C}"/>
                </a:ext>
              </a:extLst>
            </p:cNvPr>
            <p:cNvSpPr/>
            <p:nvPr/>
          </p:nvSpPr>
          <p:spPr>
            <a:xfrm>
              <a:off x="5059648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" name="Google Shape;8955;ge493a3362c_3_622">
              <a:extLst>
                <a:ext uri="{FF2B5EF4-FFF2-40B4-BE49-F238E27FC236}">
                  <a16:creationId xmlns:a16="http://schemas.microsoft.com/office/drawing/2014/main" id="{AFA4C165-897A-47BF-8732-5AD151551842}"/>
                </a:ext>
              </a:extLst>
            </p:cNvPr>
            <p:cNvSpPr/>
            <p:nvPr/>
          </p:nvSpPr>
          <p:spPr>
            <a:xfrm>
              <a:off x="5212356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" name="Google Shape;8956;ge493a3362c_3_622">
              <a:extLst>
                <a:ext uri="{FF2B5EF4-FFF2-40B4-BE49-F238E27FC236}">
                  <a16:creationId xmlns:a16="http://schemas.microsoft.com/office/drawing/2014/main" id="{EBCFDC0A-105A-46F6-B2A7-DFE4C3693B50}"/>
                </a:ext>
              </a:extLst>
            </p:cNvPr>
            <p:cNvSpPr/>
            <p:nvPr/>
          </p:nvSpPr>
          <p:spPr>
            <a:xfrm>
              <a:off x="5975892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" name="Google Shape;8957;ge493a3362c_3_622">
              <a:extLst>
                <a:ext uri="{FF2B5EF4-FFF2-40B4-BE49-F238E27FC236}">
                  <a16:creationId xmlns:a16="http://schemas.microsoft.com/office/drawing/2014/main" id="{9E9CF88E-D8EF-441C-8D87-5D712468D94E}"/>
                </a:ext>
              </a:extLst>
            </p:cNvPr>
            <p:cNvSpPr/>
            <p:nvPr/>
          </p:nvSpPr>
          <p:spPr>
            <a:xfrm>
              <a:off x="6128600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" name="Google Shape;8958;ge493a3362c_3_622">
              <a:extLst>
                <a:ext uri="{FF2B5EF4-FFF2-40B4-BE49-F238E27FC236}">
                  <a16:creationId xmlns:a16="http://schemas.microsoft.com/office/drawing/2014/main" id="{4D3F692B-1FD1-4C86-ACD5-6742485E2F97}"/>
                </a:ext>
              </a:extLst>
            </p:cNvPr>
            <p:cNvSpPr/>
            <p:nvPr/>
          </p:nvSpPr>
          <p:spPr>
            <a:xfrm>
              <a:off x="6281308" y="532960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" name="Google Shape;8959;ge493a3362c_3_622">
              <a:extLst>
                <a:ext uri="{FF2B5EF4-FFF2-40B4-BE49-F238E27FC236}">
                  <a16:creationId xmlns:a16="http://schemas.microsoft.com/office/drawing/2014/main" id="{645561C5-0910-497F-B5FF-117D5AC1E628}"/>
                </a:ext>
              </a:extLst>
            </p:cNvPr>
            <p:cNvSpPr/>
            <p:nvPr/>
          </p:nvSpPr>
          <p:spPr>
            <a:xfrm>
              <a:off x="6434016" y="532960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" name="Google Shape;8960;ge493a3362c_3_622">
              <a:extLst>
                <a:ext uri="{FF2B5EF4-FFF2-40B4-BE49-F238E27FC236}">
                  <a16:creationId xmlns:a16="http://schemas.microsoft.com/office/drawing/2014/main" id="{87F609BC-D752-416E-BB54-BAC19A1EE17D}"/>
                </a:ext>
              </a:extLst>
            </p:cNvPr>
            <p:cNvSpPr/>
            <p:nvPr/>
          </p:nvSpPr>
          <p:spPr>
            <a:xfrm>
              <a:off x="1547370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" name="Google Shape;8961;ge493a3362c_3_622">
              <a:extLst>
                <a:ext uri="{FF2B5EF4-FFF2-40B4-BE49-F238E27FC236}">
                  <a16:creationId xmlns:a16="http://schemas.microsoft.com/office/drawing/2014/main" id="{9366B3D6-9F2D-41DB-BBD7-3C3EF6CD674E}"/>
                </a:ext>
              </a:extLst>
            </p:cNvPr>
            <p:cNvSpPr/>
            <p:nvPr/>
          </p:nvSpPr>
          <p:spPr>
            <a:xfrm>
              <a:off x="1700079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" name="Google Shape;8962;ge493a3362c_3_622">
              <a:extLst>
                <a:ext uri="{FF2B5EF4-FFF2-40B4-BE49-F238E27FC236}">
                  <a16:creationId xmlns:a16="http://schemas.microsoft.com/office/drawing/2014/main" id="{8E68CB25-930A-43FE-83F5-082B12F36C0E}"/>
                </a:ext>
              </a:extLst>
            </p:cNvPr>
            <p:cNvSpPr/>
            <p:nvPr/>
          </p:nvSpPr>
          <p:spPr>
            <a:xfrm>
              <a:off x="1852787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" name="Google Shape;8963;ge493a3362c_3_622">
              <a:extLst>
                <a:ext uri="{FF2B5EF4-FFF2-40B4-BE49-F238E27FC236}">
                  <a16:creationId xmlns:a16="http://schemas.microsoft.com/office/drawing/2014/main" id="{754EDB17-149C-438B-9B63-09A9775F1FCD}"/>
                </a:ext>
              </a:extLst>
            </p:cNvPr>
            <p:cNvSpPr/>
            <p:nvPr/>
          </p:nvSpPr>
          <p:spPr>
            <a:xfrm>
              <a:off x="2005495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" name="Google Shape;8964;ge493a3362c_3_622">
              <a:extLst>
                <a:ext uri="{FF2B5EF4-FFF2-40B4-BE49-F238E27FC236}">
                  <a16:creationId xmlns:a16="http://schemas.microsoft.com/office/drawing/2014/main" id="{56BD5E58-6AE4-4B4D-AA1B-277D2735350B}"/>
                </a:ext>
              </a:extLst>
            </p:cNvPr>
            <p:cNvSpPr/>
            <p:nvPr/>
          </p:nvSpPr>
          <p:spPr>
            <a:xfrm>
              <a:off x="4448815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" name="Google Shape;8965;ge493a3362c_3_622">
              <a:extLst>
                <a:ext uri="{FF2B5EF4-FFF2-40B4-BE49-F238E27FC236}">
                  <a16:creationId xmlns:a16="http://schemas.microsoft.com/office/drawing/2014/main" id="{CD8BF711-7928-49A0-B778-84F8A176BE80}"/>
                </a:ext>
              </a:extLst>
            </p:cNvPr>
            <p:cNvSpPr/>
            <p:nvPr/>
          </p:nvSpPr>
          <p:spPr>
            <a:xfrm>
              <a:off x="4601523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" name="Google Shape;8966;ge493a3362c_3_622">
              <a:extLst>
                <a:ext uri="{FF2B5EF4-FFF2-40B4-BE49-F238E27FC236}">
                  <a16:creationId xmlns:a16="http://schemas.microsoft.com/office/drawing/2014/main" id="{DBE9FD4E-EDD1-4E62-96B7-58E81961B868}"/>
                </a:ext>
              </a:extLst>
            </p:cNvPr>
            <p:cNvSpPr/>
            <p:nvPr/>
          </p:nvSpPr>
          <p:spPr>
            <a:xfrm>
              <a:off x="4754232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" name="Google Shape;8967;ge493a3362c_3_622">
              <a:extLst>
                <a:ext uri="{FF2B5EF4-FFF2-40B4-BE49-F238E27FC236}">
                  <a16:creationId xmlns:a16="http://schemas.microsoft.com/office/drawing/2014/main" id="{FB6EB237-1CF1-41CC-8A38-A621D1D035E9}"/>
                </a:ext>
              </a:extLst>
            </p:cNvPr>
            <p:cNvSpPr/>
            <p:nvPr/>
          </p:nvSpPr>
          <p:spPr>
            <a:xfrm>
              <a:off x="4906940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" name="Google Shape;8968;ge493a3362c_3_622">
              <a:extLst>
                <a:ext uri="{FF2B5EF4-FFF2-40B4-BE49-F238E27FC236}">
                  <a16:creationId xmlns:a16="http://schemas.microsoft.com/office/drawing/2014/main" id="{5E7107F8-771D-4EC2-A6D2-314F02E5348E}"/>
                </a:ext>
              </a:extLst>
            </p:cNvPr>
            <p:cNvSpPr/>
            <p:nvPr/>
          </p:nvSpPr>
          <p:spPr>
            <a:xfrm>
              <a:off x="5059648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" name="Google Shape;8969;ge493a3362c_3_622">
              <a:extLst>
                <a:ext uri="{FF2B5EF4-FFF2-40B4-BE49-F238E27FC236}">
                  <a16:creationId xmlns:a16="http://schemas.microsoft.com/office/drawing/2014/main" id="{FF94D285-D988-454E-B761-9507EBF9357E}"/>
                </a:ext>
              </a:extLst>
            </p:cNvPr>
            <p:cNvSpPr/>
            <p:nvPr/>
          </p:nvSpPr>
          <p:spPr>
            <a:xfrm>
              <a:off x="6128600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" name="Google Shape;8970;ge493a3362c_3_622">
              <a:extLst>
                <a:ext uri="{FF2B5EF4-FFF2-40B4-BE49-F238E27FC236}">
                  <a16:creationId xmlns:a16="http://schemas.microsoft.com/office/drawing/2014/main" id="{47BD6ABB-13C7-45CC-AD4C-E9187218F20C}"/>
                </a:ext>
              </a:extLst>
            </p:cNvPr>
            <p:cNvSpPr/>
            <p:nvPr/>
          </p:nvSpPr>
          <p:spPr>
            <a:xfrm>
              <a:off x="6281308" y="548231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8971;ge493a3362c_3_622">
              <a:extLst>
                <a:ext uri="{FF2B5EF4-FFF2-40B4-BE49-F238E27FC236}">
                  <a16:creationId xmlns:a16="http://schemas.microsoft.com/office/drawing/2014/main" id="{376C790E-8639-4FBB-965C-7ABB4095E2AB}"/>
                </a:ext>
              </a:extLst>
            </p:cNvPr>
            <p:cNvSpPr/>
            <p:nvPr/>
          </p:nvSpPr>
          <p:spPr>
            <a:xfrm>
              <a:off x="6434016" y="548231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" name="Google Shape;8972;ge493a3362c_3_622">
              <a:extLst>
                <a:ext uri="{FF2B5EF4-FFF2-40B4-BE49-F238E27FC236}">
                  <a16:creationId xmlns:a16="http://schemas.microsoft.com/office/drawing/2014/main" id="{5EF4A799-D282-4200-94FF-2C884620825C}"/>
                </a:ext>
              </a:extLst>
            </p:cNvPr>
            <p:cNvSpPr/>
            <p:nvPr/>
          </p:nvSpPr>
          <p:spPr>
            <a:xfrm>
              <a:off x="1547370" y="563502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" name="Google Shape;8973;ge493a3362c_3_622">
              <a:extLst>
                <a:ext uri="{FF2B5EF4-FFF2-40B4-BE49-F238E27FC236}">
                  <a16:creationId xmlns:a16="http://schemas.microsoft.com/office/drawing/2014/main" id="{BADDC04B-80F8-44FB-AA82-CE1F02C055CA}"/>
                </a:ext>
              </a:extLst>
            </p:cNvPr>
            <p:cNvSpPr/>
            <p:nvPr/>
          </p:nvSpPr>
          <p:spPr>
            <a:xfrm>
              <a:off x="1700079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" name="Google Shape;8974;ge493a3362c_3_622">
              <a:extLst>
                <a:ext uri="{FF2B5EF4-FFF2-40B4-BE49-F238E27FC236}">
                  <a16:creationId xmlns:a16="http://schemas.microsoft.com/office/drawing/2014/main" id="{8D702B46-D651-446B-99EC-5BFE25E8BFA1}"/>
                </a:ext>
              </a:extLst>
            </p:cNvPr>
            <p:cNvSpPr/>
            <p:nvPr/>
          </p:nvSpPr>
          <p:spPr>
            <a:xfrm>
              <a:off x="1852787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" name="Google Shape;8975;ge493a3362c_3_622">
              <a:extLst>
                <a:ext uri="{FF2B5EF4-FFF2-40B4-BE49-F238E27FC236}">
                  <a16:creationId xmlns:a16="http://schemas.microsoft.com/office/drawing/2014/main" id="{94C17A42-B4A4-410E-BD2E-70251FBD9212}"/>
                </a:ext>
              </a:extLst>
            </p:cNvPr>
            <p:cNvSpPr/>
            <p:nvPr/>
          </p:nvSpPr>
          <p:spPr>
            <a:xfrm>
              <a:off x="4296113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" name="Google Shape;8976;ge493a3362c_3_622">
              <a:extLst>
                <a:ext uri="{FF2B5EF4-FFF2-40B4-BE49-F238E27FC236}">
                  <a16:creationId xmlns:a16="http://schemas.microsoft.com/office/drawing/2014/main" id="{42F39BA2-4C8F-4F59-AC75-97B867CC047C}"/>
                </a:ext>
              </a:extLst>
            </p:cNvPr>
            <p:cNvSpPr/>
            <p:nvPr/>
          </p:nvSpPr>
          <p:spPr>
            <a:xfrm>
              <a:off x="4448815" y="563502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" name="Google Shape;8977;ge493a3362c_3_622">
              <a:extLst>
                <a:ext uri="{FF2B5EF4-FFF2-40B4-BE49-F238E27FC236}">
                  <a16:creationId xmlns:a16="http://schemas.microsoft.com/office/drawing/2014/main" id="{65B110C7-13F0-4426-95C6-FBE71CE9A75F}"/>
                </a:ext>
              </a:extLst>
            </p:cNvPr>
            <p:cNvSpPr/>
            <p:nvPr/>
          </p:nvSpPr>
          <p:spPr>
            <a:xfrm>
              <a:off x="4601523" y="563502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" name="Google Shape;8978;ge493a3362c_3_622">
              <a:extLst>
                <a:ext uri="{FF2B5EF4-FFF2-40B4-BE49-F238E27FC236}">
                  <a16:creationId xmlns:a16="http://schemas.microsoft.com/office/drawing/2014/main" id="{D799A525-1FD8-4709-B18F-A7A6DE12B7E1}"/>
                </a:ext>
              </a:extLst>
            </p:cNvPr>
            <p:cNvSpPr/>
            <p:nvPr/>
          </p:nvSpPr>
          <p:spPr>
            <a:xfrm>
              <a:off x="4754232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" name="Google Shape;8979;ge493a3362c_3_622">
              <a:extLst>
                <a:ext uri="{FF2B5EF4-FFF2-40B4-BE49-F238E27FC236}">
                  <a16:creationId xmlns:a16="http://schemas.microsoft.com/office/drawing/2014/main" id="{19B7558C-4AD9-4C2F-AE65-2689FA6097F6}"/>
                </a:ext>
              </a:extLst>
            </p:cNvPr>
            <p:cNvSpPr/>
            <p:nvPr/>
          </p:nvSpPr>
          <p:spPr>
            <a:xfrm>
              <a:off x="4906940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" name="Google Shape;8980;ge493a3362c_3_622">
              <a:extLst>
                <a:ext uri="{FF2B5EF4-FFF2-40B4-BE49-F238E27FC236}">
                  <a16:creationId xmlns:a16="http://schemas.microsoft.com/office/drawing/2014/main" id="{A7A8CD2F-C91C-4CD7-8056-90938E3B97EF}"/>
                </a:ext>
              </a:extLst>
            </p:cNvPr>
            <p:cNvSpPr/>
            <p:nvPr/>
          </p:nvSpPr>
          <p:spPr>
            <a:xfrm>
              <a:off x="6128600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" name="Google Shape;8981;ge493a3362c_3_622">
              <a:extLst>
                <a:ext uri="{FF2B5EF4-FFF2-40B4-BE49-F238E27FC236}">
                  <a16:creationId xmlns:a16="http://schemas.microsoft.com/office/drawing/2014/main" id="{7F3E507B-6F7C-4BF5-80AC-898C7D9DD586}"/>
                </a:ext>
              </a:extLst>
            </p:cNvPr>
            <p:cNvSpPr/>
            <p:nvPr/>
          </p:nvSpPr>
          <p:spPr>
            <a:xfrm>
              <a:off x="6281308" y="563502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" name="Google Shape;8982;ge493a3362c_3_622">
              <a:extLst>
                <a:ext uri="{FF2B5EF4-FFF2-40B4-BE49-F238E27FC236}">
                  <a16:creationId xmlns:a16="http://schemas.microsoft.com/office/drawing/2014/main" id="{64B54172-23FF-4E0D-BA2D-A162CF4FB168}"/>
                </a:ext>
              </a:extLst>
            </p:cNvPr>
            <p:cNvSpPr/>
            <p:nvPr/>
          </p:nvSpPr>
          <p:spPr>
            <a:xfrm>
              <a:off x="6434016" y="563502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" name="Google Shape;8983;ge493a3362c_3_622">
              <a:extLst>
                <a:ext uri="{FF2B5EF4-FFF2-40B4-BE49-F238E27FC236}">
                  <a16:creationId xmlns:a16="http://schemas.microsoft.com/office/drawing/2014/main" id="{A625EC2F-AFFA-496C-A457-223D8B74332F}"/>
                </a:ext>
              </a:extLst>
            </p:cNvPr>
            <p:cNvSpPr/>
            <p:nvPr/>
          </p:nvSpPr>
          <p:spPr>
            <a:xfrm>
              <a:off x="1547370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" name="Google Shape;8984;ge493a3362c_3_622">
              <a:extLst>
                <a:ext uri="{FF2B5EF4-FFF2-40B4-BE49-F238E27FC236}">
                  <a16:creationId xmlns:a16="http://schemas.microsoft.com/office/drawing/2014/main" id="{B74B4001-D69C-4F78-8D75-61054A1B1CF1}"/>
                </a:ext>
              </a:extLst>
            </p:cNvPr>
            <p:cNvSpPr/>
            <p:nvPr/>
          </p:nvSpPr>
          <p:spPr>
            <a:xfrm>
              <a:off x="1700079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" name="Google Shape;8985;ge493a3362c_3_622">
              <a:extLst>
                <a:ext uri="{FF2B5EF4-FFF2-40B4-BE49-F238E27FC236}">
                  <a16:creationId xmlns:a16="http://schemas.microsoft.com/office/drawing/2014/main" id="{CFC5E4C9-82EC-4E7C-B492-37B10F3F5FA5}"/>
                </a:ext>
              </a:extLst>
            </p:cNvPr>
            <p:cNvSpPr/>
            <p:nvPr/>
          </p:nvSpPr>
          <p:spPr>
            <a:xfrm>
              <a:off x="1852787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" name="Google Shape;8986;ge493a3362c_3_622">
              <a:extLst>
                <a:ext uri="{FF2B5EF4-FFF2-40B4-BE49-F238E27FC236}">
                  <a16:creationId xmlns:a16="http://schemas.microsoft.com/office/drawing/2014/main" id="{DEC3745E-9F98-4C0F-B508-DA4B13C8E126}"/>
                </a:ext>
              </a:extLst>
            </p:cNvPr>
            <p:cNvSpPr/>
            <p:nvPr/>
          </p:nvSpPr>
          <p:spPr>
            <a:xfrm>
              <a:off x="3837987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" name="Google Shape;8987;ge493a3362c_3_622">
              <a:extLst>
                <a:ext uri="{FF2B5EF4-FFF2-40B4-BE49-F238E27FC236}">
                  <a16:creationId xmlns:a16="http://schemas.microsoft.com/office/drawing/2014/main" id="{0A516CCF-7B40-4469-874C-580C84D3A443}"/>
                </a:ext>
              </a:extLst>
            </p:cNvPr>
            <p:cNvSpPr/>
            <p:nvPr/>
          </p:nvSpPr>
          <p:spPr>
            <a:xfrm>
              <a:off x="3990696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" name="Google Shape;8988;ge493a3362c_3_622">
              <a:extLst>
                <a:ext uri="{FF2B5EF4-FFF2-40B4-BE49-F238E27FC236}">
                  <a16:creationId xmlns:a16="http://schemas.microsoft.com/office/drawing/2014/main" id="{D84C1AA7-20FD-4751-A1D5-7D714AF073FD}"/>
                </a:ext>
              </a:extLst>
            </p:cNvPr>
            <p:cNvSpPr/>
            <p:nvPr/>
          </p:nvSpPr>
          <p:spPr>
            <a:xfrm>
              <a:off x="4143404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" name="Google Shape;8989;ge493a3362c_3_622">
              <a:extLst>
                <a:ext uri="{FF2B5EF4-FFF2-40B4-BE49-F238E27FC236}">
                  <a16:creationId xmlns:a16="http://schemas.microsoft.com/office/drawing/2014/main" id="{8FB87C8D-8187-45C0-9ECC-924DC5E893BB}"/>
                </a:ext>
              </a:extLst>
            </p:cNvPr>
            <p:cNvSpPr/>
            <p:nvPr/>
          </p:nvSpPr>
          <p:spPr>
            <a:xfrm>
              <a:off x="4296113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" name="Google Shape;8990;ge493a3362c_3_622">
              <a:extLst>
                <a:ext uri="{FF2B5EF4-FFF2-40B4-BE49-F238E27FC236}">
                  <a16:creationId xmlns:a16="http://schemas.microsoft.com/office/drawing/2014/main" id="{252EF30E-DE46-4C15-A5CC-B4FA0F6B6F2C}"/>
                </a:ext>
              </a:extLst>
            </p:cNvPr>
            <p:cNvSpPr/>
            <p:nvPr/>
          </p:nvSpPr>
          <p:spPr>
            <a:xfrm>
              <a:off x="4448815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" name="Google Shape;8991;ge493a3362c_3_622">
              <a:extLst>
                <a:ext uri="{FF2B5EF4-FFF2-40B4-BE49-F238E27FC236}">
                  <a16:creationId xmlns:a16="http://schemas.microsoft.com/office/drawing/2014/main" id="{EDE38221-C057-45AE-BB1A-6C0F8EEE6F2E}"/>
                </a:ext>
              </a:extLst>
            </p:cNvPr>
            <p:cNvSpPr/>
            <p:nvPr/>
          </p:nvSpPr>
          <p:spPr>
            <a:xfrm>
              <a:off x="4601523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" name="Google Shape;8992;ge493a3362c_3_622">
              <a:extLst>
                <a:ext uri="{FF2B5EF4-FFF2-40B4-BE49-F238E27FC236}">
                  <a16:creationId xmlns:a16="http://schemas.microsoft.com/office/drawing/2014/main" id="{3269EE2F-0F93-479F-8148-A9CAB80591CE}"/>
                </a:ext>
              </a:extLst>
            </p:cNvPr>
            <p:cNvSpPr/>
            <p:nvPr/>
          </p:nvSpPr>
          <p:spPr>
            <a:xfrm>
              <a:off x="4754232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" name="Google Shape;8993;ge493a3362c_3_622">
              <a:extLst>
                <a:ext uri="{FF2B5EF4-FFF2-40B4-BE49-F238E27FC236}">
                  <a16:creationId xmlns:a16="http://schemas.microsoft.com/office/drawing/2014/main" id="{55627287-BF3F-4E1D-AD02-5827A9940650}"/>
                </a:ext>
              </a:extLst>
            </p:cNvPr>
            <p:cNvSpPr/>
            <p:nvPr/>
          </p:nvSpPr>
          <p:spPr>
            <a:xfrm>
              <a:off x="6128600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" name="Google Shape;8994;ge493a3362c_3_622">
              <a:extLst>
                <a:ext uri="{FF2B5EF4-FFF2-40B4-BE49-F238E27FC236}">
                  <a16:creationId xmlns:a16="http://schemas.microsoft.com/office/drawing/2014/main" id="{B51DC9DA-3D23-4A72-B443-902007A899E7}"/>
                </a:ext>
              </a:extLst>
            </p:cNvPr>
            <p:cNvSpPr/>
            <p:nvPr/>
          </p:nvSpPr>
          <p:spPr>
            <a:xfrm>
              <a:off x="6281308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" name="Google Shape;8995;ge493a3362c_3_622">
              <a:extLst>
                <a:ext uri="{FF2B5EF4-FFF2-40B4-BE49-F238E27FC236}">
                  <a16:creationId xmlns:a16="http://schemas.microsoft.com/office/drawing/2014/main" id="{390444F4-3C53-4FA6-8C9E-9DF384986107}"/>
                </a:ext>
              </a:extLst>
            </p:cNvPr>
            <p:cNvSpPr/>
            <p:nvPr/>
          </p:nvSpPr>
          <p:spPr>
            <a:xfrm>
              <a:off x="6434016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" name="Google Shape;8996;ge493a3362c_3_622">
              <a:extLst>
                <a:ext uri="{FF2B5EF4-FFF2-40B4-BE49-F238E27FC236}">
                  <a16:creationId xmlns:a16="http://schemas.microsoft.com/office/drawing/2014/main" id="{E059AB77-BA91-420A-8F2D-1BE100CA524F}"/>
                </a:ext>
              </a:extLst>
            </p:cNvPr>
            <p:cNvSpPr/>
            <p:nvPr/>
          </p:nvSpPr>
          <p:spPr>
            <a:xfrm>
              <a:off x="8724628" y="5787732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" name="Google Shape;8997;ge493a3362c_3_622">
              <a:extLst>
                <a:ext uri="{FF2B5EF4-FFF2-40B4-BE49-F238E27FC236}">
                  <a16:creationId xmlns:a16="http://schemas.microsoft.com/office/drawing/2014/main" id="{BD131CDC-06E6-4A88-A751-D79FDE13C7E8}"/>
                </a:ext>
              </a:extLst>
            </p:cNvPr>
            <p:cNvSpPr/>
            <p:nvPr/>
          </p:nvSpPr>
          <p:spPr>
            <a:xfrm>
              <a:off x="8877337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" name="Google Shape;8998;ge493a3362c_3_622">
              <a:extLst>
                <a:ext uri="{FF2B5EF4-FFF2-40B4-BE49-F238E27FC236}">
                  <a16:creationId xmlns:a16="http://schemas.microsoft.com/office/drawing/2014/main" id="{0CAC6B76-C740-4550-980E-7AF1283351B4}"/>
                </a:ext>
              </a:extLst>
            </p:cNvPr>
            <p:cNvSpPr/>
            <p:nvPr/>
          </p:nvSpPr>
          <p:spPr>
            <a:xfrm>
              <a:off x="9030050" y="5787732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" name="Google Shape;8999;ge493a3362c_3_622">
              <a:extLst>
                <a:ext uri="{FF2B5EF4-FFF2-40B4-BE49-F238E27FC236}">
                  <a16:creationId xmlns:a16="http://schemas.microsoft.com/office/drawing/2014/main" id="{0A3004EA-179F-42EF-B261-4C7C0F7C68DE}"/>
                </a:ext>
              </a:extLst>
            </p:cNvPr>
            <p:cNvSpPr/>
            <p:nvPr/>
          </p:nvSpPr>
          <p:spPr>
            <a:xfrm>
              <a:off x="1394668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" name="Google Shape;9000;ge493a3362c_3_622">
              <a:extLst>
                <a:ext uri="{FF2B5EF4-FFF2-40B4-BE49-F238E27FC236}">
                  <a16:creationId xmlns:a16="http://schemas.microsoft.com/office/drawing/2014/main" id="{0E76FEF9-BC9A-4B85-AD1D-E429F539E40E}"/>
                </a:ext>
              </a:extLst>
            </p:cNvPr>
            <p:cNvSpPr/>
            <p:nvPr/>
          </p:nvSpPr>
          <p:spPr>
            <a:xfrm>
              <a:off x="1547370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" name="Google Shape;9001;ge493a3362c_3_622">
              <a:extLst>
                <a:ext uri="{FF2B5EF4-FFF2-40B4-BE49-F238E27FC236}">
                  <a16:creationId xmlns:a16="http://schemas.microsoft.com/office/drawing/2014/main" id="{6A0C3410-E527-42F1-9A4B-B3D2AA44BF31}"/>
                </a:ext>
              </a:extLst>
            </p:cNvPr>
            <p:cNvSpPr/>
            <p:nvPr/>
          </p:nvSpPr>
          <p:spPr>
            <a:xfrm>
              <a:off x="1700079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" name="Google Shape;9002;ge493a3362c_3_622">
              <a:extLst>
                <a:ext uri="{FF2B5EF4-FFF2-40B4-BE49-F238E27FC236}">
                  <a16:creationId xmlns:a16="http://schemas.microsoft.com/office/drawing/2014/main" id="{72AFC216-1352-4A40-9173-461B30FF4A0E}"/>
                </a:ext>
              </a:extLst>
            </p:cNvPr>
            <p:cNvSpPr/>
            <p:nvPr/>
          </p:nvSpPr>
          <p:spPr>
            <a:xfrm>
              <a:off x="1852787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" name="Google Shape;9003;ge493a3362c_3_622">
              <a:extLst>
                <a:ext uri="{FF2B5EF4-FFF2-40B4-BE49-F238E27FC236}">
                  <a16:creationId xmlns:a16="http://schemas.microsoft.com/office/drawing/2014/main" id="{A9754E5C-38A0-4794-B2BB-5913815FAF1A}"/>
                </a:ext>
              </a:extLst>
            </p:cNvPr>
            <p:cNvSpPr/>
            <p:nvPr/>
          </p:nvSpPr>
          <p:spPr>
            <a:xfrm>
              <a:off x="3685280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" name="Google Shape;9004;ge493a3362c_3_622">
              <a:extLst>
                <a:ext uri="{FF2B5EF4-FFF2-40B4-BE49-F238E27FC236}">
                  <a16:creationId xmlns:a16="http://schemas.microsoft.com/office/drawing/2014/main" id="{6ADC5297-5F48-43F1-99C3-E7C6C8906E5F}"/>
                </a:ext>
              </a:extLst>
            </p:cNvPr>
            <p:cNvSpPr/>
            <p:nvPr/>
          </p:nvSpPr>
          <p:spPr>
            <a:xfrm>
              <a:off x="3837987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" name="Google Shape;9005;ge493a3362c_3_622">
              <a:extLst>
                <a:ext uri="{FF2B5EF4-FFF2-40B4-BE49-F238E27FC236}">
                  <a16:creationId xmlns:a16="http://schemas.microsoft.com/office/drawing/2014/main" id="{93BEE9EC-8F39-49F1-92A4-B8A8528E17B9}"/>
                </a:ext>
              </a:extLst>
            </p:cNvPr>
            <p:cNvSpPr/>
            <p:nvPr/>
          </p:nvSpPr>
          <p:spPr>
            <a:xfrm>
              <a:off x="3990696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" name="Google Shape;9006;ge493a3362c_3_622">
              <a:extLst>
                <a:ext uri="{FF2B5EF4-FFF2-40B4-BE49-F238E27FC236}">
                  <a16:creationId xmlns:a16="http://schemas.microsoft.com/office/drawing/2014/main" id="{A2444B1F-E16B-4C33-96C7-EF423062F918}"/>
                </a:ext>
              </a:extLst>
            </p:cNvPr>
            <p:cNvSpPr/>
            <p:nvPr/>
          </p:nvSpPr>
          <p:spPr>
            <a:xfrm>
              <a:off x="4143404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" name="Google Shape;9007;ge493a3362c_3_622">
              <a:extLst>
                <a:ext uri="{FF2B5EF4-FFF2-40B4-BE49-F238E27FC236}">
                  <a16:creationId xmlns:a16="http://schemas.microsoft.com/office/drawing/2014/main" id="{AFA554A1-11E9-45E0-AFA4-F9F9CF9D7713}"/>
                </a:ext>
              </a:extLst>
            </p:cNvPr>
            <p:cNvSpPr/>
            <p:nvPr/>
          </p:nvSpPr>
          <p:spPr>
            <a:xfrm>
              <a:off x="4296113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" name="Google Shape;9008;ge493a3362c_3_622">
              <a:extLst>
                <a:ext uri="{FF2B5EF4-FFF2-40B4-BE49-F238E27FC236}">
                  <a16:creationId xmlns:a16="http://schemas.microsoft.com/office/drawing/2014/main" id="{55276F18-F908-47BF-AB0D-9C66B9719411}"/>
                </a:ext>
              </a:extLst>
            </p:cNvPr>
            <p:cNvSpPr/>
            <p:nvPr/>
          </p:nvSpPr>
          <p:spPr>
            <a:xfrm>
              <a:off x="4448815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" name="Google Shape;9009;ge493a3362c_3_622">
              <a:extLst>
                <a:ext uri="{FF2B5EF4-FFF2-40B4-BE49-F238E27FC236}">
                  <a16:creationId xmlns:a16="http://schemas.microsoft.com/office/drawing/2014/main" id="{13AF8CBB-E1C0-4644-A05A-04D03E64A804}"/>
                </a:ext>
              </a:extLst>
            </p:cNvPr>
            <p:cNvSpPr/>
            <p:nvPr/>
          </p:nvSpPr>
          <p:spPr>
            <a:xfrm>
              <a:off x="4601523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" name="Google Shape;9010;ge493a3362c_3_622">
              <a:extLst>
                <a:ext uri="{FF2B5EF4-FFF2-40B4-BE49-F238E27FC236}">
                  <a16:creationId xmlns:a16="http://schemas.microsoft.com/office/drawing/2014/main" id="{E798A137-2A2F-405E-906E-623306D026FD}"/>
                </a:ext>
              </a:extLst>
            </p:cNvPr>
            <p:cNvSpPr/>
            <p:nvPr/>
          </p:nvSpPr>
          <p:spPr>
            <a:xfrm>
              <a:off x="6128600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" name="Google Shape;9011;ge493a3362c_3_622">
              <a:extLst>
                <a:ext uri="{FF2B5EF4-FFF2-40B4-BE49-F238E27FC236}">
                  <a16:creationId xmlns:a16="http://schemas.microsoft.com/office/drawing/2014/main" id="{B183FA44-124C-4F7A-A2BE-A34732F9D43A}"/>
                </a:ext>
              </a:extLst>
            </p:cNvPr>
            <p:cNvSpPr/>
            <p:nvPr/>
          </p:nvSpPr>
          <p:spPr>
            <a:xfrm>
              <a:off x="6281308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" name="Google Shape;9012;ge493a3362c_3_622">
              <a:extLst>
                <a:ext uri="{FF2B5EF4-FFF2-40B4-BE49-F238E27FC236}">
                  <a16:creationId xmlns:a16="http://schemas.microsoft.com/office/drawing/2014/main" id="{76B4B69B-B663-425C-AB25-AAE29B0584FC}"/>
                </a:ext>
              </a:extLst>
            </p:cNvPr>
            <p:cNvSpPr/>
            <p:nvPr/>
          </p:nvSpPr>
          <p:spPr>
            <a:xfrm>
              <a:off x="6434016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" name="Google Shape;9013;ge493a3362c_3_622">
              <a:extLst>
                <a:ext uri="{FF2B5EF4-FFF2-40B4-BE49-F238E27FC236}">
                  <a16:creationId xmlns:a16="http://schemas.microsoft.com/office/drawing/2014/main" id="{7099112D-34CC-4675-B3D8-438A4A8EF490}"/>
                </a:ext>
              </a:extLst>
            </p:cNvPr>
            <p:cNvSpPr/>
            <p:nvPr/>
          </p:nvSpPr>
          <p:spPr>
            <a:xfrm>
              <a:off x="6586725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" name="Google Shape;9014;ge493a3362c_3_622">
              <a:extLst>
                <a:ext uri="{FF2B5EF4-FFF2-40B4-BE49-F238E27FC236}">
                  <a16:creationId xmlns:a16="http://schemas.microsoft.com/office/drawing/2014/main" id="{5B663153-59C8-4579-A8A9-16D203FCB911}"/>
                </a:ext>
              </a:extLst>
            </p:cNvPr>
            <p:cNvSpPr/>
            <p:nvPr/>
          </p:nvSpPr>
          <p:spPr>
            <a:xfrm>
              <a:off x="8571926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" name="Google Shape;9015;ge493a3362c_3_622">
              <a:extLst>
                <a:ext uri="{FF2B5EF4-FFF2-40B4-BE49-F238E27FC236}">
                  <a16:creationId xmlns:a16="http://schemas.microsoft.com/office/drawing/2014/main" id="{4545272D-D0E5-40C6-8DD4-8B5DF18F6C8E}"/>
                </a:ext>
              </a:extLst>
            </p:cNvPr>
            <p:cNvSpPr/>
            <p:nvPr/>
          </p:nvSpPr>
          <p:spPr>
            <a:xfrm>
              <a:off x="8724628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" name="Google Shape;9016;ge493a3362c_3_622">
              <a:extLst>
                <a:ext uri="{FF2B5EF4-FFF2-40B4-BE49-F238E27FC236}">
                  <a16:creationId xmlns:a16="http://schemas.microsoft.com/office/drawing/2014/main" id="{F22C70B8-8837-4F64-A3D4-6C1984D947F6}"/>
                </a:ext>
              </a:extLst>
            </p:cNvPr>
            <p:cNvSpPr/>
            <p:nvPr/>
          </p:nvSpPr>
          <p:spPr>
            <a:xfrm>
              <a:off x="8877337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" name="Google Shape;9017;ge493a3362c_3_622">
              <a:extLst>
                <a:ext uri="{FF2B5EF4-FFF2-40B4-BE49-F238E27FC236}">
                  <a16:creationId xmlns:a16="http://schemas.microsoft.com/office/drawing/2014/main" id="{AFA7806E-2417-4C93-B0D3-F42CAB6E3C65}"/>
                </a:ext>
              </a:extLst>
            </p:cNvPr>
            <p:cNvSpPr/>
            <p:nvPr/>
          </p:nvSpPr>
          <p:spPr>
            <a:xfrm>
              <a:off x="9030050" y="594043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" name="Google Shape;9018;ge493a3362c_3_622">
              <a:extLst>
                <a:ext uri="{FF2B5EF4-FFF2-40B4-BE49-F238E27FC236}">
                  <a16:creationId xmlns:a16="http://schemas.microsoft.com/office/drawing/2014/main" id="{903B422B-913D-4B15-A17A-668BF847DDDF}"/>
                </a:ext>
              </a:extLst>
            </p:cNvPr>
            <p:cNvSpPr/>
            <p:nvPr/>
          </p:nvSpPr>
          <p:spPr>
            <a:xfrm>
              <a:off x="9182752" y="5940435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" name="Google Shape;9019;ge493a3362c_3_622">
              <a:extLst>
                <a:ext uri="{FF2B5EF4-FFF2-40B4-BE49-F238E27FC236}">
                  <a16:creationId xmlns:a16="http://schemas.microsoft.com/office/drawing/2014/main" id="{11518678-CA7A-408F-8FD8-9989D5AAB656}"/>
                </a:ext>
              </a:extLst>
            </p:cNvPr>
            <p:cNvSpPr/>
            <p:nvPr/>
          </p:nvSpPr>
          <p:spPr>
            <a:xfrm>
              <a:off x="1394668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" name="Google Shape;9020;ge493a3362c_3_622">
              <a:extLst>
                <a:ext uri="{FF2B5EF4-FFF2-40B4-BE49-F238E27FC236}">
                  <a16:creationId xmlns:a16="http://schemas.microsoft.com/office/drawing/2014/main" id="{A32415A7-E40B-4AD0-98AF-F55DF843705C}"/>
                </a:ext>
              </a:extLst>
            </p:cNvPr>
            <p:cNvSpPr/>
            <p:nvPr/>
          </p:nvSpPr>
          <p:spPr>
            <a:xfrm>
              <a:off x="1547370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" name="Google Shape;9021;ge493a3362c_3_622">
              <a:extLst>
                <a:ext uri="{FF2B5EF4-FFF2-40B4-BE49-F238E27FC236}">
                  <a16:creationId xmlns:a16="http://schemas.microsoft.com/office/drawing/2014/main" id="{F5BF70F5-7768-42BB-8C3E-A66130003D82}"/>
                </a:ext>
              </a:extLst>
            </p:cNvPr>
            <p:cNvSpPr/>
            <p:nvPr/>
          </p:nvSpPr>
          <p:spPr>
            <a:xfrm>
              <a:off x="1700079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" name="Google Shape;9022;ge493a3362c_3_622">
              <a:extLst>
                <a:ext uri="{FF2B5EF4-FFF2-40B4-BE49-F238E27FC236}">
                  <a16:creationId xmlns:a16="http://schemas.microsoft.com/office/drawing/2014/main" id="{AC2E6B6E-81B1-4E7C-8ABE-C9FCA29D2D35}"/>
                </a:ext>
              </a:extLst>
            </p:cNvPr>
            <p:cNvSpPr/>
            <p:nvPr/>
          </p:nvSpPr>
          <p:spPr>
            <a:xfrm>
              <a:off x="1852787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" name="Google Shape;9023;ge493a3362c_3_622">
              <a:extLst>
                <a:ext uri="{FF2B5EF4-FFF2-40B4-BE49-F238E27FC236}">
                  <a16:creationId xmlns:a16="http://schemas.microsoft.com/office/drawing/2014/main" id="{84155066-3889-4090-8C7E-75C042E3EECE}"/>
                </a:ext>
              </a:extLst>
            </p:cNvPr>
            <p:cNvSpPr/>
            <p:nvPr/>
          </p:nvSpPr>
          <p:spPr>
            <a:xfrm>
              <a:off x="3532571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" name="Google Shape;9024;ge493a3362c_3_622">
              <a:extLst>
                <a:ext uri="{FF2B5EF4-FFF2-40B4-BE49-F238E27FC236}">
                  <a16:creationId xmlns:a16="http://schemas.microsoft.com/office/drawing/2014/main" id="{E7359C9A-822E-45AC-9519-30B28BD99603}"/>
                </a:ext>
              </a:extLst>
            </p:cNvPr>
            <p:cNvSpPr/>
            <p:nvPr/>
          </p:nvSpPr>
          <p:spPr>
            <a:xfrm>
              <a:off x="3685280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" name="Google Shape;9025;ge493a3362c_3_622">
              <a:extLst>
                <a:ext uri="{FF2B5EF4-FFF2-40B4-BE49-F238E27FC236}">
                  <a16:creationId xmlns:a16="http://schemas.microsoft.com/office/drawing/2014/main" id="{B418D8C8-1A5B-4D40-B43F-5A20B3444AE6}"/>
                </a:ext>
              </a:extLst>
            </p:cNvPr>
            <p:cNvSpPr/>
            <p:nvPr/>
          </p:nvSpPr>
          <p:spPr>
            <a:xfrm>
              <a:off x="3837987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" name="Google Shape;9026;ge493a3362c_3_622">
              <a:extLst>
                <a:ext uri="{FF2B5EF4-FFF2-40B4-BE49-F238E27FC236}">
                  <a16:creationId xmlns:a16="http://schemas.microsoft.com/office/drawing/2014/main" id="{9F220C74-8A24-4287-A74E-98D70299F25D}"/>
                </a:ext>
              </a:extLst>
            </p:cNvPr>
            <p:cNvSpPr/>
            <p:nvPr/>
          </p:nvSpPr>
          <p:spPr>
            <a:xfrm>
              <a:off x="3990696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" name="Google Shape;9027;ge493a3362c_3_622">
              <a:extLst>
                <a:ext uri="{FF2B5EF4-FFF2-40B4-BE49-F238E27FC236}">
                  <a16:creationId xmlns:a16="http://schemas.microsoft.com/office/drawing/2014/main" id="{9A4027AD-3BC0-4D8A-88B9-088F56C359FA}"/>
                </a:ext>
              </a:extLst>
            </p:cNvPr>
            <p:cNvSpPr/>
            <p:nvPr/>
          </p:nvSpPr>
          <p:spPr>
            <a:xfrm>
              <a:off x="4143404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" name="Google Shape;9028;ge493a3362c_3_622">
              <a:extLst>
                <a:ext uri="{FF2B5EF4-FFF2-40B4-BE49-F238E27FC236}">
                  <a16:creationId xmlns:a16="http://schemas.microsoft.com/office/drawing/2014/main" id="{EB425CD9-B61B-4C08-919D-10B3F2F66603}"/>
                </a:ext>
              </a:extLst>
            </p:cNvPr>
            <p:cNvSpPr/>
            <p:nvPr/>
          </p:nvSpPr>
          <p:spPr>
            <a:xfrm>
              <a:off x="4296113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" name="Google Shape;9029;ge493a3362c_3_622">
              <a:extLst>
                <a:ext uri="{FF2B5EF4-FFF2-40B4-BE49-F238E27FC236}">
                  <a16:creationId xmlns:a16="http://schemas.microsoft.com/office/drawing/2014/main" id="{9435C596-FDE4-48DA-84A7-30EAF5D4511F}"/>
                </a:ext>
              </a:extLst>
            </p:cNvPr>
            <p:cNvSpPr/>
            <p:nvPr/>
          </p:nvSpPr>
          <p:spPr>
            <a:xfrm>
              <a:off x="4448815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" name="Google Shape;9030;ge493a3362c_3_622">
              <a:extLst>
                <a:ext uri="{FF2B5EF4-FFF2-40B4-BE49-F238E27FC236}">
                  <a16:creationId xmlns:a16="http://schemas.microsoft.com/office/drawing/2014/main" id="{5FC84A94-7871-4A2A-803D-B189A3A5FC7A}"/>
                </a:ext>
              </a:extLst>
            </p:cNvPr>
            <p:cNvSpPr/>
            <p:nvPr/>
          </p:nvSpPr>
          <p:spPr>
            <a:xfrm>
              <a:off x="6128600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" name="Google Shape;9031;ge493a3362c_3_622">
              <a:extLst>
                <a:ext uri="{FF2B5EF4-FFF2-40B4-BE49-F238E27FC236}">
                  <a16:creationId xmlns:a16="http://schemas.microsoft.com/office/drawing/2014/main" id="{DC6E8358-195E-4DF7-AE99-B92206E55151}"/>
                </a:ext>
              </a:extLst>
            </p:cNvPr>
            <p:cNvSpPr/>
            <p:nvPr/>
          </p:nvSpPr>
          <p:spPr>
            <a:xfrm>
              <a:off x="6281308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" name="Google Shape;9032;ge493a3362c_3_622">
              <a:extLst>
                <a:ext uri="{FF2B5EF4-FFF2-40B4-BE49-F238E27FC236}">
                  <a16:creationId xmlns:a16="http://schemas.microsoft.com/office/drawing/2014/main" id="{E07C3ED9-3D99-4D85-BBF2-22E630FAFC26}"/>
                </a:ext>
              </a:extLst>
            </p:cNvPr>
            <p:cNvSpPr/>
            <p:nvPr/>
          </p:nvSpPr>
          <p:spPr>
            <a:xfrm>
              <a:off x="6434016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" name="Google Shape;9033;ge493a3362c_3_622">
              <a:extLst>
                <a:ext uri="{FF2B5EF4-FFF2-40B4-BE49-F238E27FC236}">
                  <a16:creationId xmlns:a16="http://schemas.microsoft.com/office/drawing/2014/main" id="{488174E1-A272-41FA-B3A2-EB2E5754E355}"/>
                </a:ext>
              </a:extLst>
            </p:cNvPr>
            <p:cNvSpPr/>
            <p:nvPr/>
          </p:nvSpPr>
          <p:spPr>
            <a:xfrm>
              <a:off x="6586725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" name="Google Shape;9034;ge493a3362c_3_622">
              <a:extLst>
                <a:ext uri="{FF2B5EF4-FFF2-40B4-BE49-F238E27FC236}">
                  <a16:creationId xmlns:a16="http://schemas.microsoft.com/office/drawing/2014/main" id="{6261B5B1-6452-4AD2-AE91-BB3922060D07}"/>
                </a:ext>
              </a:extLst>
            </p:cNvPr>
            <p:cNvSpPr/>
            <p:nvPr/>
          </p:nvSpPr>
          <p:spPr>
            <a:xfrm>
              <a:off x="8419217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" name="Google Shape;9035;ge493a3362c_3_622">
              <a:extLst>
                <a:ext uri="{FF2B5EF4-FFF2-40B4-BE49-F238E27FC236}">
                  <a16:creationId xmlns:a16="http://schemas.microsoft.com/office/drawing/2014/main" id="{E0F4682B-DF38-4049-8B9B-49AAF3A7C692}"/>
                </a:ext>
              </a:extLst>
            </p:cNvPr>
            <p:cNvSpPr/>
            <p:nvPr/>
          </p:nvSpPr>
          <p:spPr>
            <a:xfrm>
              <a:off x="8571926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" name="Google Shape;9036;ge493a3362c_3_622">
              <a:extLst>
                <a:ext uri="{FF2B5EF4-FFF2-40B4-BE49-F238E27FC236}">
                  <a16:creationId xmlns:a16="http://schemas.microsoft.com/office/drawing/2014/main" id="{CE074048-4F1C-487B-8DD0-0BD68CEFA4FF}"/>
                </a:ext>
              </a:extLst>
            </p:cNvPr>
            <p:cNvSpPr/>
            <p:nvPr/>
          </p:nvSpPr>
          <p:spPr>
            <a:xfrm>
              <a:off x="8724628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" name="Google Shape;9037;ge493a3362c_3_622">
              <a:extLst>
                <a:ext uri="{FF2B5EF4-FFF2-40B4-BE49-F238E27FC236}">
                  <a16:creationId xmlns:a16="http://schemas.microsoft.com/office/drawing/2014/main" id="{0F0FE8B1-6AFD-4E98-BB7E-7786F879A32E}"/>
                </a:ext>
              </a:extLst>
            </p:cNvPr>
            <p:cNvSpPr/>
            <p:nvPr/>
          </p:nvSpPr>
          <p:spPr>
            <a:xfrm>
              <a:off x="8877337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" name="Google Shape;9038;ge493a3362c_3_622">
              <a:extLst>
                <a:ext uri="{FF2B5EF4-FFF2-40B4-BE49-F238E27FC236}">
                  <a16:creationId xmlns:a16="http://schemas.microsoft.com/office/drawing/2014/main" id="{9D56532B-0C9E-44CB-A3F0-7BD80A98B3F1}"/>
                </a:ext>
              </a:extLst>
            </p:cNvPr>
            <p:cNvSpPr/>
            <p:nvPr/>
          </p:nvSpPr>
          <p:spPr>
            <a:xfrm>
              <a:off x="9030050" y="6093149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" name="Google Shape;9039;ge493a3362c_3_622">
              <a:extLst>
                <a:ext uri="{FF2B5EF4-FFF2-40B4-BE49-F238E27FC236}">
                  <a16:creationId xmlns:a16="http://schemas.microsoft.com/office/drawing/2014/main" id="{B306F5CD-4052-4332-8F5D-BA971C6BE47A}"/>
                </a:ext>
              </a:extLst>
            </p:cNvPr>
            <p:cNvSpPr/>
            <p:nvPr/>
          </p:nvSpPr>
          <p:spPr>
            <a:xfrm>
              <a:off x="9182752" y="6093149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9040;ge493a3362c_3_622">
              <a:extLst>
                <a:ext uri="{FF2B5EF4-FFF2-40B4-BE49-F238E27FC236}">
                  <a16:creationId xmlns:a16="http://schemas.microsoft.com/office/drawing/2014/main" id="{A0546860-D630-41DF-89DC-93C6BE81422F}"/>
                </a:ext>
              </a:extLst>
            </p:cNvPr>
            <p:cNvSpPr/>
            <p:nvPr/>
          </p:nvSpPr>
          <p:spPr>
            <a:xfrm>
              <a:off x="1394668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" name="Google Shape;9041;ge493a3362c_3_622">
              <a:extLst>
                <a:ext uri="{FF2B5EF4-FFF2-40B4-BE49-F238E27FC236}">
                  <a16:creationId xmlns:a16="http://schemas.microsoft.com/office/drawing/2014/main" id="{3858D467-8C43-41FC-92C0-2A7BC0B97FAF}"/>
                </a:ext>
              </a:extLst>
            </p:cNvPr>
            <p:cNvSpPr/>
            <p:nvPr/>
          </p:nvSpPr>
          <p:spPr>
            <a:xfrm>
              <a:off x="1547370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" name="Google Shape;9042;ge493a3362c_3_622">
              <a:extLst>
                <a:ext uri="{FF2B5EF4-FFF2-40B4-BE49-F238E27FC236}">
                  <a16:creationId xmlns:a16="http://schemas.microsoft.com/office/drawing/2014/main" id="{2BE85C00-3574-4273-B2FB-FBC6D2D95A5D}"/>
                </a:ext>
              </a:extLst>
            </p:cNvPr>
            <p:cNvSpPr/>
            <p:nvPr/>
          </p:nvSpPr>
          <p:spPr>
            <a:xfrm>
              <a:off x="1700079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" name="Google Shape;9043;ge493a3362c_3_622">
              <a:extLst>
                <a:ext uri="{FF2B5EF4-FFF2-40B4-BE49-F238E27FC236}">
                  <a16:creationId xmlns:a16="http://schemas.microsoft.com/office/drawing/2014/main" id="{6585B5E2-FC1B-4BF3-842B-BD91F9224E73}"/>
                </a:ext>
              </a:extLst>
            </p:cNvPr>
            <p:cNvSpPr/>
            <p:nvPr/>
          </p:nvSpPr>
          <p:spPr>
            <a:xfrm>
              <a:off x="1852787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" name="Google Shape;9044;ge493a3362c_3_622">
              <a:extLst>
                <a:ext uri="{FF2B5EF4-FFF2-40B4-BE49-F238E27FC236}">
                  <a16:creationId xmlns:a16="http://schemas.microsoft.com/office/drawing/2014/main" id="{E72CE054-044F-4B67-8A1F-10CDDC7B9D2D}"/>
                </a:ext>
              </a:extLst>
            </p:cNvPr>
            <p:cNvSpPr/>
            <p:nvPr/>
          </p:nvSpPr>
          <p:spPr>
            <a:xfrm>
              <a:off x="3532571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" name="Google Shape;9045;ge493a3362c_3_622">
              <a:extLst>
                <a:ext uri="{FF2B5EF4-FFF2-40B4-BE49-F238E27FC236}">
                  <a16:creationId xmlns:a16="http://schemas.microsoft.com/office/drawing/2014/main" id="{91AED744-018D-4D15-A2AD-67178AFA3BF0}"/>
                </a:ext>
              </a:extLst>
            </p:cNvPr>
            <p:cNvSpPr/>
            <p:nvPr/>
          </p:nvSpPr>
          <p:spPr>
            <a:xfrm>
              <a:off x="3685280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" name="Google Shape;9046;ge493a3362c_3_622">
              <a:extLst>
                <a:ext uri="{FF2B5EF4-FFF2-40B4-BE49-F238E27FC236}">
                  <a16:creationId xmlns:a16="http://schemas.microsoft.com/office/drawing/2014/main" id="{92DB8A4E-5AEF-4466-B860-4D44E44335F1}"/>
                </a:ext>
              </a:extLst>
            </p:cNvPr>
            <p:cNvSpPr/>
            <p:nvPr/>
          </p:nvSpPr>
          <p:spPr>
            <a:xfrm>
              <a:off x="3837987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" name="Google Shape;9047;ge493a3362c_3_622">
              <a:extLst>
                <a:ext uri="{FF2B5EF4-FFF2-40B4-BE49-F238E27FC236}">
                  <a16:creationId xmlns:a16="http://schemas.microsoft.com/office/drawing/2014/main" id="{07380BCB-353A-42A9-A6CF-338D55A20508}"/>
                </a:ext>
              </a:extLst>
            </p:cNvPr>
            <p:cNvSpPr/>
            <p:nvPr/>
          </p:nvSpPr>
          <p:spPr>
            <a:xfrm>
              <a:off x="3990696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" name="Google Shape;9048;ge493a3362c_3_622">
              <a:extLst>
                <a:ext uri="{FF2B5EF4-FFF2-40B4-BE49-F238E27FC236}">
                  <a16:creationId xmlns:a16="http://schemas.microsoft.com/office/drawing/2014/main" id="{4A7CE4B5-F044-4F1A-AD92-80E331A02990}"/>
                </a:ext>
              </a:extLst>
            </p:cNvPr>
            <p:cNvSpPr/>
            <p:nvPr/>
          </p:nvSpPr>
          <p:spPr>
            <a:xfrm>
              <a:off x="4143404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" name="Google Shape;9049;ge493a3362c_3_622">
              <a:extLst>
                <a:ext uri="{FF2B5EF4-FFF2-40B4-BE49-F238E27FC236}">
                  <a16:creationId xmlns:a16="http://schemas.microsoft.com/office/drawing/2014/main" id="{B6D4B15E-DCA4-42C8-8E53-C6BE466DBA43}"/>
                </a:ext>
              </a:extLst>
            </p:cNvPr>
            <p:cNvSpPr/>
            <p:nvPr/>
          </p:nvSpPr>
          <p:spPr>
            <a:xfrm>
              <a:off x="4296113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" name="Google Shape;9050;ge493a3362c_3_622">
              <a:extLst>
                <a:ext uri="{FF2B5EF4-FFF2-40B4-BE49-F238E27FC236}">
                  <a16:creationId xmlns:a16="http://schemas.microsoft.com/office/drawing/2014/main" id="{4E16C1C3-96E2-4ED1-9A8C-F4F22107EFF0}"/>
                </a:ext>
              </a:extLst>
            </p:cNvPr>
            <p:cNvSpPr/>
            <p:nvPr/>
          </p:nvSpPr>
          <p:spPr>
            <a:xfrm>
              <a:off x="4448815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" name="Google Shape;9051;ge493a3362c_3_622">
              <a:extLst>
                <a:ext uri="{FF2B5EF4-FFF2-40B4-BE49-F238E27FC236}">
                  <a16:creationId xmlns:a16="http://schemas.microsoft.com/office/drawing/2014/main" id="{1F8FF676-6A6B-4B9F-80E6-CB8AA6B614C7}"/>
                </a:ext>
              </a:extLst>
            </p:cNvPr>
            <p:cNvSpPr/>
            <p:nvPr/>
          </p:nvSpPr>
          <p:spPr>
            <a:xfrm>
              <a:off x="6128600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" name="Google Shape;9052;ge493a3362c_3_622">
              <a:extLst>
                <a:ext uri="{FF2B5EF4-FFF2-40B4-BE49-F238E27FC236}">
                  <a16:creationId xmlns:a16="http://schemas.microsoft.com/office/drawing/2014/main" id="{CAA72254-D6D9-4683-B357-E3C604730DA2}"/>
                </a:ext>
              </a:extLst>
            </p:cNvPr>
            <p:cNvSpPr/>
            <p:nvPr/>
          </p:nvSpPr>
          <p:spPr>
            <a:xfrm>
              <a:off x="6281308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" name="Google Shape;9053;ge493a3362c_3_622">
              <a:extLst>
                <a:ext uri="{FF2B5EF4-FFF2-40B4-BE49-F238E27FC236}">
                  <a16:creationId xmlns:a16="http://schemas.microsoft.com/office/drawing/2014/main" id="{D8BB1BE2-E022-406D-81A0-F50079EE7E15}"/>
                </a:ext>
              </a:extLst>
            </p:cNvPr>
            <p:cNvSpPr/>
            <p:nvPr/>
          </p:nvSpPr>
          <p:spPr>
            <a:xfrm>
              <a:off x="6434016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" name="Google Shape;9054;ge493a3362c_3_622">
              <a:extLst>
                <a:ext uri="{FF2B5EF4-FFF2-40B4-BE49-F238E27FC236}">
                  <a16:creationId xmlns:a16="http://schemas.microsoft.com/office/drawing/2014/main" id="{8AE6453F-DC68-42F6-87BA-F677DACD68D8}"/>
                </a:ext>
              </a:extLst>
            </p:cNvPr>
            <p:cNvSpPr/>
            <p:nvPr/>
          </p:nvSpPr>
          <p:spPr>
            <a:xfrm>
              <a:off x="6586725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" name="Google Shape;9055;ge493a3362c_3_622">
              <a:extLst>
                <a:ext uri="{FF2B5EF4-FFF2-40B4-BE49-F238E27FC236}">
                  <a16:creationId xmlns:a16="http://schemas.microsoft.com/office/drawing/2014/main" id="{C37EFB5A-3277-475B-93BA-C53EE284E149}"/>
                </a:ext>
              </a:extLst>
            </p:cNvPr>
            <p:cNvSpPr/>
            <p:nvPr/>
          </p:nvSpPr>
          <p:spPr>
            <a:xfrm>
              <a:off x="8419217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" name="Google Shape;9056;ge493a3362c_3_622">
              <a:extLst>
                <a:ext uri="{FF2B5EF4-FFF2-40B4-BE49-F238E27FC236}">
                  <a16:creationId xmlns:a16="http://schemas.microsoft.com/office/drawing/2014/main" id="{15A27379-761E-4F5E-8181-3746104F1F99}"/>
                </a:ext>
              </a:extLst>
            </p:cNvPr>
            <p:cNvSpPr/>
            <p:nvPr/>
          </p:nvSpPr>
          <p:spPr>
            <a:xfrm>
              <a:off x="8571926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" name="Google Shape;9057;ge493a3362c_3_622">
              <a:extLst>
                <a:ext uri="{FF2B5EF4-FFF2-40B4-BE49-F238E27FC236}">
                  <a16:creationId xmlns:a16="http://schemas.microsoft.com/office/drawing/2014/main" id="{0A2B4AEF-5306-4378-A035-9F4B90680B4A}"/>
                </a:ext>
              </a:extLst>
            </p:cNvPr>
            <p:cNvSpPr/>
            <p:nvPr/>
          </p:nvSpPr>
          <p:spPr>
            <a:xfrm>
              <a:off x="8724628" y="6245852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" name="Google Shape;9058;ge493a3362c_3_622">
              <a:extLst>
                <a:ext uri="{FF2B5EF4-FFF2-40B4-BE49-F238E27FC236}">
                  <a16:creationId xmlns:a16="http://schemas.microsoft.com/office/drawing/2014/main" id="{3A8187F0-5E18-42F3-AAB4-A89F0BF8A975}"/>
                </a:ext>
              </a:extLst>
            </p:cNvPr>
            <p:cNvSpPr/>
            <p:nvPr/>
          </p:nvSpPr>
          <p:spPr>
            <a:xfrm>
              <a:off x="8877337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" name="Google Shape;9059;ge493a3362c_3_622">
              <a:extLst>
                <a:ext uri="{FF2B5EF4-FFF2-40B4-BE49-F238E27FC236}">
                  <a16:creationId xmlns:a16="http://schemas.microsoft.com/office/drawing/2014/main" id="{0A05F9D0-E63A-496B-85B4-292697AD0422}"/>
                </a:ext>
              </a:extLst>
            </p:cNvPr>
            <p:cNvSpPr/>
            <p:nvPr/>
          </p:nvSpPr>
          <p:spPr>
            <a:xfrm>
              <a:off x="9030050" y="624585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" name="Google Shape;9060;ge493a3362c_3_622">
              <a:extLst>
                <a:ext uri="{FF2B5EF4-FFF2-40B4-BE49-F238E27FC236}">
                  <a16:creationId xmlns:a16="http://schemas.microsoft.com/office/drawing/2014/main" id="{ECF5C63D-A176-42DE-9CE5-D3000D2ED40D}"/>
                </a:ext>
              </a:extLst>
            </p:cNvPr>
            <p:cNvSpPr/>
            <p:nvPr/>
          </p:nvSpPr>
          <p:spPr>
            <a:xfrm>
              <a:off x="9182752" y="6245852"/>
              <a:ext cx="69877" cy="76363"/>
            </a:xfrm>
            <a:prstGeom prst="rect">
              <a:avLst/>
            </a:prstGeom>
            <a:blipFill rotWithShape="1">
              <a:blip r:embed="rId10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" name="Google Shape;9061;ge493a3362c_3_622">
              <a:extLst>
                <a:ext uri="{FF2B5EF4-FFF2-40B4-BE49-F238E27FC236}">
                  <a16:creationId xmlns:a16="http://schemas.microsoft.com/office/drawing/2014/main" id="{A9842BF2-ABE4-4010-AEA2-0E4625597FC9}"/>
                </a:ext>
              </a:extLst>
            </p:cNvPr>
            <p:cNvSpPr/>
            <p:nvPr/>
          </p:nvSpPr>
          <p:spPr>
            <a:xfrm>
              <a:off x="1547370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" name="Google Shape;9062;ge493a3362c_3_622">
              <a:extLst>
                <a:ext uri="{FF2B5EF4-FFF2-40B4-BE49-F238E27FC236}">
                  <a16:creationId xmlns:a16="http://schemas.microsoft.com/office/drawing/2014/main" id="{D66786A1-662C-47BF-A983-109755201B66}"/>
                </a:ext>
              </a:extLst>
            </p:cNvPr>
            <p:cNvSpPr/>
            <p:nvPr/>
          </p:nvSpPr>
          <p:spPr>
            <a:xfrm>
              <a:off x="1700079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" name="Google Shape;9063;ge493a3362c_3_622">
              <a:extLst>
                <a:ext uri="{FF2B5EF4-FFF2-40B4-BE49-F238E27FC236}">
                  <a16:creationId xmlns:a16="http://schemas.microsoft.com/office/drawing/2014/main" id="{C3744F03-32DA-4723-AD52-C35BF7A0E86B}"/>
                </a:ext>
              </a:extLst>
            </p:cNvPr>
            <p:cNvSpPr/>
            <p:nvPr/>
          </p:nvSpPr>
          <p:spPr>
            <a:xfrm>
              <a:off x="1852787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" name="Google Shape;9064;ge493a3362c_3_622">
              <a:extLst>
                <a:ext uri="{FF2B5EF4-FFF2-40B4-BE49-F238E27FC236}">
                  <a16:creationId xmlns:a16="http://schemas.microsoft.com/office/drawing/2014/main" id="{DFF2AC43-5774-4B5A-988B-1FE88F130E3A}"/>
                </a:ext>
              </a:extLst>
            </p:cNvPr>
            <p:cNvSpPr/>
            <p:nvPr/>
          </p:nvSpPr>
          <p:spPr>
            <a:xfrm>
              <a:off x="3532571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" name="Google Shape;9065;ge493a3362c_3_622">
              <a:extLst>
                <a:ext uri="{FF2B5EF4-FFF2-40B4-BE49-F238E27FC236}">
                  <a16:creationId xmlns:a16="http://schemas.microsoft.com/office/drawing/2014/main" id="{2C01AACA-CE64-404E-8BED-E02733D68ED6}"/>
                </a:ext>
              </a:extLst>
            </p:cNvPr>
            <p:cNvSpPr/>
            <p:nvPr/>
          </p:nvSpPr>
          <p:spPr>
            <a:xfrm>
              <a:off x="3685280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" name="Google Shape;9066;ge493a3362c_3_622">
              <a:extLst>
                <a:ext uri="{FF2B5EF4-FFF2-40B4-BE49-F238E27FC236}">
                  <a16:creationId xmlns:a16="http://schemas.microsoft.com/office/drawing/2014/main" id="{4D72D8A4-556B-406C-A155-D1F80AF39F32}"/>
                </a:ext>
              </a:extLst>
            </p:cNvPr>
            <p:cNvSpPr/>
            <p:nvPr/>
          </p:nvSpPr>
          <p:spPr>
            <a:xfrm>
              <a:off x="3837987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" name="Google Shape;9067;ge493a3362c_3_622">
              <a:extLst>
                <a:ext uri="{FF2B5EF4-FFF2-40B4-BE49-F238E27FC236}">
                  <a16:creationId xmlns:a16="http://schemas.microsoft.com/office/drawing/2014/main" id="{70A5DBA5-8972-420C-985C-26C79EB86B90}"/>
                </a:ext>
              </a:extLst>
            </p:cNvPr>
            <p:cNvSpPr/>
            <p:nvPr/>
          </p:nvSpPr>
          <p:spPr>
            <a:xfrm>
              <a:off x="3990696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" name="Google Shape;9068;ge493a3362c_3_622">
              <a:extLst>
                <a:ext uri="{FF2B5EF4-FFF2-40B4-BE49-F238E27FC236}">
                  <a16:creationId xmlns:a16="http://schemas.microsoft.com/office/drawing/2014/main" id="{5FDBFE74-3C2B-4202-B9FA-AFD8579712D7}"/>
                </a:ext>
              </a:extLst>
            </p:cNvPr>
            <p:cNvSpPr/>
            <p:nvPr/>
          </p:nvSpPr>
          <p:spPr>
            <a:xfrm>
              <a:off x="4143404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" name="Google Shape;9069;ge493a3362c_3_622">
              <a:extLst>
                <a:ext uri="{FF2B5EF4-FFF2-40B4-BE49-F238E27FC236}">
                  <a16:creationId xmlns:a16="http://schemas.microsoft.com/office/drawing/2014/main" id="{91DED175-74B6-4766-B1C6-5B3A17A25B37}"/>
                </a:ext>
              </a:extLst>
            </p:cNvPr>
            <p:cNvSpPr/>
            <p:nvPr/>
          </p:nvSpPr>
          <p:spPr>
            <a:xfrm>
              <a:off x="4296113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" name="Google Shape;9070;ge493a3362c_3_622">
              <a:extLst>
                <a:ext uri="{FF2B5EF4-FFF2-40B4-BE49-F238E27FC236}">
                  <a16:creationId xmlns:a16="http://schemas.microsoft.com/office/drawing/2014/main" id="{87619FF4-63DB-4AB0-B361-4C0A4C4B3C8D}"/>
                </a:ext>
              </a:extLst>
            </p:cNvPr>
            <p:cNvSpPr/>
            <p:nvPr/>
          </p:nvSpPr>
          <p:spPr>
            <a:xfrm>
              <a:off x="4448815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" name="Google Shape;9071;ge493a3362c_3_622">
              <a:extLst>
                <a:ext uri="{FF2B5EF4-FFF2-40B4-BE49-F238E27FC236}">
                  <a16:creationId xmlns:a16="http://schemas.microsoft.com/office/drawing/2014/main" id="{5A2126BB-6C16-47E9-90B7-39FD283BAD24}"/>
                </a:ext>
              </a:extLst>
            </p:cNvPr>
            <p:cNvSpPr/>
            <p:nvPr/>
          </p:nvSpPr>
          <p:spPr>
            <a:xfrm>
              <a:off x="6128600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" name="Google Shape;9072;ge493a3362c_3_622">
              <a:extLst>
                <a:ext uri="{FF2B5EF4-FFF2-40B4-BE49-F238E27FC236}">
                  <a16:creationId xmlns:a16="http://schemas.microsoft.com/office/drawing/2014/main" id="{3BB4367E-4496-4A8D-815E-5BDBC7DAEA0F}"/>
                </a:ext>
              </a:extLst>
            </p:cNvPr>
            <p:cNvSpPr/>
            <p:nvPr/>
          </p:nvSpPr>
          <p:spPr>
            <a:xfrm>
              <a:off x="6281308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" name="Google Shape;9073;ge493a3362c_3_622">
              <a:extLst>
                <a:ext uri="{FF2B5EF4-FFF2-40B4-BE49-F238E27FC236}">
                  <a16:creationId xmlns:a16="http://schemas.microsoft.com/office/drawing/2014/main" id="{A078EA96-C53F-4B7D-9167-1BA2D2CE5787}"/>
                </a:ext>
              </a:extLst>
            </p:cNvPr>
            <p:cNvSpPr/>
            <p:nvPr/>
          </p:nvSpPr>
          <p:spPr>
            <a:xfrm>
              <a:off x="6434016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" name="Google Shape;9074;ge493a3362c_3_622">
              <a:extLst>
                <a:ext uri="{FF2B5EF4-FFF2-40B4-BE49-F238E27FC236}">
                  <a16:creationId xmlns:a16="http://schemas.microsoft.com/office/drawing/2014/main" id="{E5B4B0DF-27A1-47DD-8956-72645950B2AD}"/>
                </a:ext>
              </a:extLst>
            </p:cNvPr>
            <p:cNvSpPr/>
            <p:nvPr/>
          </p:nvSpPr>
          <p:spPr>
            <a:xfrm>
              <a:off x="6586725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" name="Google Shape;9075;ge493a3362c_3_622">
              <a:extLst>
                <a:ext uri="{FF2B5EF4-FFF2-40B4-BE49-F238E27FC236}">
                  <a16:creationId xmlns:a16="http://schemas.microsoft.com/office/drawing/2014/main" id="{D949A4FF-34D8-485E-B4B4-82F5FF870930}"/>
                </a:ext>
              </a:extLst>
            </p:cNvPr>
            <p:cNvSpPr/>
            <p:nvPr/>
          </p:nvSpPr>
          <p:spPr>
            <a:xfrm>
              <a:off x="8419217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" name="Google Shape;9076;ge493a3362c_3_622">
              <a:extLst>
                <a:ext uri="{FF2B5EF4-FFF2-40B4-BE49-F238E27FC236}">
                  <a16:creationId xmlns:a16="http://schemas.microsoft.com/office/drawing/2014/main" id="{824DB2CD-A4BE-44FC-A6C5-9E3874DA6FE5}"/>
                </a:ext>
              </a:extLst>
            </p:cNvPr>
            <p:cNvSpPr/>
            <p:nvPr/>
          </p:nvSpPr>
          <p:spPr>
            <a:xfrm>
              <a:off x="8571926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" name="Google Shape;9077;ge493a3362c_3_622">
              <a:extLst>
                <a:ext uri="{FF2B5EF4-FFF2-40B4-BE49-F238E27FC236}">
                  <a16:creationId xmlns:a16="http://schemas.microsoft.com/office/drawing/2014/main" id="{89D8C66A-8DAA-4A80-A8A6-C669E5D82AB1}"/>
                </a:ext>
              </a:extLst>
            </p:cNvPr>
            <p:cNvSpPr/>
            <p:nvPr/>
          </p:nvSpPr>
          <p:spPr>
            <a:xfrm>
              <a:off x="8724628" y="639856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" name="Google Shape;9078;ge493a3362c_3_622">
              <a:extLst>
                <a:ext uri="{FF2B5EF4-FFF2-40B4-BE49-F238E27FC236}">
                  <a16:creationId xmlns:a16="http://schemas.microsoft.com/office/drawing/2014/main" id="{229BCB63-1CD5-4B69-899B-376603E3A0DD}"/>
                </a:ext>
              </a:extLst>
            </p:cNvPr>
            <p:cNvSpPr/>
            <p:nvPr/>
          </p:nvSpPr>
          <p:spPr>
            <a:xfrm>
              <a:off x="8877337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" name="Google Shape;9079;ge493a3362c_3_622">
              <a:extLst>
                <a:ext uri="{FF2B5EF4-FFF2-40B4-BE49-F238E27FC236}">
                  <a16:creationId xmlns:a16="http://schemas.microsoft.com/office/drawing/2014/main" id="{70859AA5-45A4-44AB-9D5A-F7C22BDFFDB0}"/>
                </a:ext>
              </a:extLst>
            </p:cNvPr>
            <p:cNvSpPr/>
            <p:nvPr/>
          </p:nvSpPr>
          <p:spPr>
            <a:xfrm>
              <a:off x="9030050" y="639856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" name="Google Shape;9080;ge493a3362c_3_622">
              <a:extLst>
                <a:ext uri="{FF2B5EF4-FFF2-40B4-BE49-F238E27FC236}">
                  <a16:creationId xmlns:a16="http://schemas.microsoft.com/office/drawing/2014/main" id="{16160826-4D2B-4B0C-B489-669EC23C9BE4}"/>
                </a:ext>
              </a:extLst>
            </p:cNvPr>
            <p:cNvSpPr/>
            <p:nvPr/>
          </p:nvSpPr>
          <p:spPr>
            <a:xfrm>
              <a:off x="9182752" y="6398565"/>
              <a:ext cx="44450" cy="74930"/>
            </a:xfrm>
            <a:custGeom>
              <a:avLst/>
              <a:gdLst/>
              <a:ahLst/>
              <a:cxnLst/>
              <a:rect l="l" t="t" r="r" b="b"/>
              <a:pathLst>
                <a:path w="44450" h="74929" extrusionOk="0">
                  <a:moveTo>
                    <a:pt x="38171" y="0"/>
                  </a:moveTo>
                  <a:lnTo>
                    <a:pt x="23314" y="3000"/>
                  </a:lnTo>
                  <a:lnTo>
                    <a:pt x="11181" y="11181"/>
                  </a:lnTo>
                  <a:lnTo>
                    <a:pt x="3000" y="23314"/>
                  </a:lnTo>
                  <a:lnTo>
                    <a:pt x="0" y="38171"/>
                  </a:lnTo>
                  <a:lnTo>
                    <a:pt x="3000" y="53034"/>
                  </a:lnTo>
                  <a:lnTo>
                    <a:pt x="11181" y="65171"/>
                  </a:lnTo>
                  <a:lnTo>
                    <a:pt x="23314" y="73353"/>
                  </a:lnTo>
                  <a:lnTo>
                    <a:pt x="29814" y="74666"/>
                  </a:lnTo>
                  <a:lnTo>
                    <a:pt x="43891" y="1154"/>
                  </a:lnTo>
                  <a:lnTo>
                    <a:pt x="38171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" name="Google Shape;9081;ge493a3362c_3_622">
              <a:extLst>
                <a:ext uri="{FF2B5EF4-FFF2-40B4-BE49-F238E27FC236}">
                  <a16:creationId xmlns:a16="http://schemas.microsoft.com/office/drawing/2014/main" id="{6E1C9C4A-2E52-4242-B679-CD5AAAA164EA}"/>
                </a:ext>
              </a:extLst>
            </p:cNvPr>
            <p:cNvSpPr/>
            <p:nvPr/>
          </p:nvSpPr>
          <p:spPr>
            <a:xfrm>
              <a:off x="1547370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" name="Google Shape;9082;ge493a3362c_3_622">
              <a:extLst>
                <a:ext uri="{FF2B5EF4-FFF2-40B4-BE49-F238E27FC236}">
                  <a16:creationId xmlns:a16="http://schemas.microsoft.com/office/drawing/2014/main" id="{8A43D5DB-5408-4784-9B49-AD48507399B5}"/>
                </a:ext>
              </a:extLst>
            </p:cNvPr>
            <p:cNvSpPr/>
            <p:nvPr/>
          </p:nvSpPr>
          <p:spPr>
            <a:xfrm>
              <a:off x="1700079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" name="Google Shape;9083;ge493a3362c_3_622">
              <a:extLst>
                <a:ext uri="{FF2B5EF4-FFF2-40B4-BE49-F238E27FC236}">
                  <a16:creationId xmlns:a16="http://schemas.microsoft.com/office/drawing/2014/main" id="{797DD352-033D-4FC1-BB29-127A891D1251}"/>
                </a:ext>
              </a:extLst>
            </p:cNvPr>
            <p:cNvSpPr/>
            <p:nvPr/>
          </p:nvSpPr>
          <p:spPr>
            <a:xfrm>
              <a:off x="1852787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" name="Google Shape;9084;ge493a3362c_3_622">
              <a:extLst>
                <a:ext uri="{FF2B5EF4-FFF2-40B4-BE49-F238E27FC236}">
                  <a16:creationId xmlns:a16="http://schemas.microsoft.com/office/drawing/2014/main" id="{E4310932-58DD-42C7-AEA9-595C773BF7E2}"/>
                </a:ext>
              </a:extLst>
            </p:cNvPr>
            <p:cNvSpPr/>
            <p:nvPr/>
          </p:nvSpPr>
          <p:spPr>
            <a:xfrm>
              <a:off x="3685280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" name="Google Shape;9085;ge493a3362c_3_622">
              <a:extLst>
                <a:ext uri="{FF2B5EF4-FFF2-40B4-BE49-F238E27FC236}">
                  <a16:creationId xmlns:a16="http://schemas.microsoft.com/office/drawing/2014/main" id="{EAAE8C9F-C53A-468B-8A37-438589435DE2}"/>
                </a:ext>
              </a:extLst>
            </p:cNvPr>
            <p:cNvSpPr/>
            <p:nvPr/>
          </p:nvSpPr>
          <p:spPr>
            <a:xfrm>
              <a:off x="3837987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" name="Google Shape;9086;ge493a3362c_3_622">
              <a:extLst>
                <a:ext uri="{FF2B5EF4-FFF2-40B4-BE49-F238E27FC236}">
                  <a16:creationId xmlns:a16="http://schemas.microsoft.com/office/drawing/2014/main" id="{8EC17B10-4FDD-4FBF-A69D-0D08B89A4FB2}"/>
                </a:ext>
              </a:extLst>
            </p:cNvPr>
            <p:cNvSpPr/>
            <p:nvPr/>
          </p:nvSpPr>
          <p:spPr>
            <a:xfrm>
              <a:off x="3990696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" name="Google Shape;9087;ge493a3362c_3_622">
              <a:extLst>
                <a:ext uri="{FF2B5EF4-FFF2-40B4-BE49-F238E27FC236}">
                  <a16:creationId xmlns:a16="http://schemas.microsoft.com/office/drawing/2014/main" id="{2C8175B4-B4EF-47B5-8141-732F676D3AA5}"/>
                </a:ext>
              </a:extLst>
            </p:cNvPr>
            <p:cNvSpPr/>
            <p:nvPr/>
          </p:nvSpPr>
          <p:spPr>
            <a:xfrm>
              <a:off x="4143404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" name="Google Shape;9088;ge493a3362c_3_622">
              <a:extLst>
                <a:ext uri="{FF2B5EF4-FFF2-40B4-BE49-F238E27FC236}">
                  <a16:creationId xmlns:a16="http://schemas.microsoft.com/office/drawing/2014/main" id="{78E2E2A3-85AD-4935-9658-D811B74EF37D}"/>
                </a:ext>
              </a:extLst>
            </p:cNvPr>
            <p:cNvSpPr/>
            <p:nvPr/>
          </p:nvSpPr>
          <p:spPr>
            <a:xfrm>
              <a:off x="4296113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" name="Google Shape;9089;ge493a3362c_3_622">
              <a:extLst>
                <a:ext uri="{FF2B5EF4-FFF2-40B4-BE49-F238E27FC236}">
                  <a16:creationId xmlns:a16="http://schemas.microsoft.com/office/drawing/2014/main" id="{8C0C164F-BCC0-42CC-A3F9-3C47F51A1995}"/>
                </a:ext>
              </a:extLst>
            </p:cNvPr>
            <p:cNvSpPr/>
            <p:nvPr/>
          </p:nvSpPr>
          <p:spPr>
            <a:xfrm>
              <a:off x="6128600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" name="Google Shape;9090;ge493a3362c_3_622">
              <a:extLst>
                <a:ext uri="{FF2B5EF4-FFF2-40B4-BE49-F238E27FC236}">
                  <a16:creationId xmlns:a16="http://schemas.microsoft.com/office/drawing/2014/main" id="{691EF9D7-7A8C-4958-9E2F-8229F44CB4EC}"/>
                </a:ext>
              </a:extLst>
            </p:cNvPr>
            <p:cNvSpPr/>
            <p:nvPr/>
          </p:nvSpPr>
          <p:spPr>
            <a:xfrm>
              <a:off x="6281308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" name="Google Shape;9091;ge493a3362c_3_622">
              <a:extLst>
                <a:ext uri="{FF2B5EF4-FFF2-40B4-BE49-F238E27FC236}">
                  <a16:creationId xmlns:a16="http://schemas.microsoft.com/office/drawing/2014/main" id="{4FC47303-EC6C-406D-A3AD-56948E5B93BC}"/>
                </a:ext>
              </a:extLst>
            </p:cNvPr>
            <p:cNvSpPr/>
            <p:nvPr/>
          </p:nvSpPr>
          <p:spPr>
            <a:xfrm>
              <a:off x="6434016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9092;ge493a3362c_3_622">
              <a:extLst>
                <a:ext uri="{FF2B5EF4-FFF2-40B4-BE49-F238E27FC236}">
                  <a16:creationId xmlns:a16="http://schemas.microsoft.com/office/drawing/2014/main" id="{F7C8548A-365B-4168-B44C-BFE9CC175918}"/>
                </a:ext>
              </a:extLst>
            </p:cNvPr>
            <p:cNvSpPr/>
            <p:nvPr/>
          </p:nvSpPr>
          <p:spPr>
            <a:xfrm>
              <a:off x="6586725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9093;ge493a3362c_3_622">
              <a:extLst>
                <a:ext uri="{FF2B5EF4-FFF2-40B4-BE49-F238E27FC236}">
                  <a16:creationId xmlns:a16="http://schemas.microsoft.com/office/drawing/2014/main" id="{377B5128-8E2E-4EB8-B13F-E6A2220FB956}"/>
                </a:ext>
              </a:extLst>
            </p:cNvPr>
            <p:cNvSpPr/>
            <p:nvPr/>
          </p:nvSpPr>
          <p:spPr>
            <a:xfrm>
              <a:off x="8419217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9094;ge493a3362c_3_622">
              <a:extLst>
                <a:ext uri="{FF2B5EF4-FFF2-40B4-BE49-F238E27FC236}">
                  <a16:creationId xmlns:a16="http://schemas.microsoft.com/office/drawing/2014/main" id="{1949AA1B-5C45-48B8-922B-7385406094A5}"/>
                </a:ext>
              </a:extLst>
            </p:cNvPr>
            <p:cNvSpPr/>
            <p:nvPr/>
          </p:nvSpPr>
          <p:spPr>
            <a:xfrm>
              <a:off x="8571926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9095;ge493a3362c_3_622">
              <a:extLst>
                <a:ext uri="{FF2B5EF4-FFF2-40B4-BE49-F238E27FC236}">
                  <a16:creationId xmlns:a16="http://schemas.microsoft.com/office/drawing/2014/main" id="{9386116A-8BC7-4057-BABD-E6EDE1F41D30}"/>
                </a:ext>
              </a:extLst>
            </p:cNvPr>
            <p:cNvSpPr/>
            <p:nvPr/>
          </p:nvSpPr>
          <p:spPr>
            <a:xfrm>
              <a:off x="8724628" y="655126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9096;ge493a3362c_3_622">
              <a:extLst>
                <a:ext uri="{FF2B5EF4-FFF2-40B4-BE49-F238E27FC236}">
                  <a16:creationId xmlns:a16="http://schemas.microsoft.com/office/drawing/2014/main" id="{70544E7B-3260-444F-B2C0-EEC9C6960EA5}"/>
                </a:ext>
              </a:extLst>
            </p:cNvPr>
            <p:cNvSpPr/>
            <p:nvPr/>
          </p:nvSpPr>
          <p:spPr>
            <a:xfrm>
              <a:off x="8877337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9097;ge493a3362c_3_622">
              <a:extLst>
                <a:ext uri="{FF2B5EF4-FFF2-40B4-BE49-F238E27FC236}">
                  <a16:creationId xmlns:a16="http://schemas.microsoft.com/office/drawing/2014/main" id="{3F28DFDD-9E5F-40C1-ACE8-E25E54308E24}"/>
                </a:ext>
              </a:extLst>
            </p:cNvPr>
            <p:cNvSpPr/>
            <p:nvPr/>
          </p:nvSpPr>
          <p:spPr>
            <a:xfrm>
              <a:off x="9030050" y="655126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9098;ge493a3362c_3_622">
              <a:extLst>
                <a:ext uri="{FF2B5EF4-FFF2-40B4-BE49-F238E27FC236}">
                  <a16:creationId xmlns:a16="http://schemas.microsoft.com/office/drawing/2014/main" id="{B697D935-2537-4617-95B6-F51A10AAC1C2}"/>
                </a:ext>
              </a:extLst>
            </p:cNvPr>
            <p:cNvSpPr/>
            <p:nvPr/>
          </p:nvSpPr>
          <p:spPr>
            <a:xfrm>
              <a:off x="9182752" y="6561251"/>
              <a:ext cx="13335" cy="45085"/>
            </a:xfrm>
            <a:custGeom>
              <a:avLst/>
              <a:gdLst/>
              <a:ahLst/>
              <a:cxnLst/>
              <a:rect l="l" t="t" r="r" b="b"/>
              <a:pathLst>
                <a:path w="13334" h="45084" extrusionOk="0">
                  <a:moveTo>
                    <a:pt x="12959" y="0"/>
                  </a:moveTo>
                  <a:lnTo>
                    <a:pt x="11181" y="1199"/>
                  </a:lnTo>
                  <a:lnTo>
                    <a:pt x="3000" y="13336"/>
                  </a:lnTo>
                  <a:lnTo>
                    <a:pt x="0" y="28199"/>
                  </a:lnTo>
                  <a:lnTo>
                    <a:pt x="3000" y="43062"/>
                  </a:lnTo>
                  <a:lnTo>
                    <a:pt x="4334" y="45042"/>
                  </a:lnTo>
                  <a:lnTo>
                    <a:pt x="12959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9099;ge493a3362c_3_622">
              <a:extLst>
                <a:ext uri="{FF2B5EF4-FFF2-40B4-BE49-F238E27FC236}">
                  <a16:creationId xmlns:a16="http://schemas.microsoft.com/office/drawing/2014/main" id="{8A1C48D5-9658-40B6-BDE3-158499614BDE}"/>
                </a:ext>
              </a:extLst>
            </p:cNvPr>
            <p:cNvSpPr/>
            <p:nvPr/>
          </p:nvSpPr>
          <p:spPr>
            <a:xfrm>
              <a:off x="1547370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9100;ge493a3362c_3_622">
              <a:extLst>
                <a:ext uri="{FF2B5EF4-FFF2-40B4-BE49-F238E27FC236}">
                  <a16:creationId xmlns:a16="http://schemas.microsoft.com/office/drawing/2014/main" id="{C6AF6C8D-E965-4E6D-9FD3-008B7CB509E4}"/>
                </a:ext>
              </a:extLst>
            </p:cNvPr>
            <p:cNvSpPr/>
            <p:nvPr/>
          </p:nvSpPr>
          <p:spPr>
            <a:xfrm>
              <a:off x="1700079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9101;ge493a3362c_3_622">
              <a:extLst>
                <a:ext uri="{FF2B5EF4-FFF2-40B4-BE49-F238E27FC236}">
                  <a16:creationId xmlns:a16="http://schemas.microsoft.com/office/drawing/2014/main" id="{6F9B1D4E-A033-470F-99AC-D84C14138EAD}"/>
                </a:ext>
              </a:extLst>
            </p:cNvPr>
            <p:cNvSpPr/>
            <p:nvPr/>
          </p:nvSpPr>
          <p:spPr>
            <a:xfrm>
              <a:off x="1852787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9102;ge493a3362c_3_622">
              <a:extLst>
                <a:ext uri="{FF2B5EF4-FFF2-40B4-BE49-F238E27FC236}">
                  <a16:creationId xmlns:a16="http://schemas.microsoft.com/office/drawing/2014/main" id="{8AAFE604-7A51-44CE-8183-3BC371B9447F}"/>
                </a:ext>
              </a:extLst>
            </p:cNvPr>
            <p:cNvSpPr/>
            <p:nvPr/>
          </p:nvSpPr>
          <p:spPr>
            <a:xfrm>
              <a:off x="3837987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9103;ge493a3362c_3_622">
              <a:extLst>
                <a:ext uri="{FF2B5EF4-FFF2-40B4-BE49-F238E27FC236}">
                  <a16:creationId xmlns:a16="http://schemas.microsoft.com/office/drawing/2014/main" id="{4FF8B40F-ECC5-46A8-8E7D-DC6045AC9202}"/>
                </a:ext>
              </a:extLst>
            </p:cNvPr>
            <p:cNvSpPr/>
            <p:nvPr/>
          </p:nvSpPr>
          <p:spPr>
            <a:xfrm>
              <a:off x="3990696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9104;ge493a3362c_3_622">
              <a:extLst>
                <a:ext uri="{FF2B5EF4-FFF2-40B4-BE49-F238E27FC236}">
                  <a16:creationId xmlns:a16="http://schemas.microsoft.com/office/drawing/2014/main" id="{FC42056C-3A7F-400E-81D8-E0066FCB298B}"/>
                </a:ext>
              </a:extLst>
            </p:cNvPr>
            <p:cNvSpPr/>
            <p:nvPr/>
          </p:nvSpPr>
          <p:spPr>
            <a:xfrm>
              <a:off x="4143404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9105;ge493a3362c_3_622">
              <a:extLst>
                <a:ext uri="{FF2B5EF4-FFF2-40B4-BE49-F238E27FC236}">
                  <a16:creationId xmlns:a16="http://schemas.microsoft.com/office/drawing/2014/main" id="{21CEBE74-DF98-4EEB-BCD4-93CBC7938AB6}"/>
                </a:ext>
              </a:extLst>
            </p:cNvPr>
            <p:cNvSpPr/>
            <p:nvPr/>
          </p:nvSpPr>
          <p:spPr>
            <a:xfrm>
              <a:off x="6128600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9106;ge493a3362c_3_622">
              <a:extLst>
                <a:ext uri="{FF2B5EF4-FFF2-40B4-BE49-F238E27FC236}">
                  <a16:creationId xmlns:a16="http://schemas.microsoft.com/office/drawing/2014/main" id="{8D0CD26F-10F7-46CA-B454-539235357702}"/>
                </a:ext>
              </a:extLst>
            </p:cNvPr>
            <p:cNvSpPr/>
            <p:nvPr/>
          </p:nvSpPr>
          <p:spPr>
            <a:xfrm>
              <a:off x="6281308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9107;ge493a3362c_3_622">
              <a:extLst>
                <a:ext uri="{FF2B5EF4-FFF2-40B4-BE49-F238E27FC236}">
                  <a16:creationId xmlns:a16="http://schemas.microsoft.com/office/drawing/2014/main" id="{133332B9-6404-47B8-A2AB-82E708BE04B1}"/>
                </a:ext>
              </a:extLst>
            </p:cNvPr>
            <p:cNvSpPr/>
            <p:nvPr/>
          </p:nvSpPr>
          <p:spPr>
            <a:xfrm>
              <a:off x="6434016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9108;ge493a3362c_3_622">
              <a:extLst>
                <a:ext uri="{FF2B5EF4-FFF2-40B4-BE49-F238E27FC236}">
                  <a16:creationId xmlns:a16="http://schemas.microsoft.com/office/drawing/2014/main" id="{DB4ED1DD-3716-43A5-81F8-881BC740B23E}"/>
                </a:ext>
              </a:extLst>
            </p:cNvPr>
            <p:cNvSpPr/>
            <p:nvPr/>
          </p:nvSpPr>
          <p:spPr>
            <a:xfrm>
              <a:off x="8419217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9109;ge493a3362c_3_622">
              <a:extLst>
                <a:ext uri="{FF2B5EF4-FFF2-40B4-BE49-F238E27FC236}">
                  <a16:creationId xmlns:a16="http://schemas.microsoft.com/office/drawing/2014/main" id="{496DA957-2A40-4BD2-B14B-CDF65635A6B8}"/>
                </a:ext>
              </a:extLst>
            </p:cNvPr>
            <p:cNvSpPr/>
            <p:nvPr/>
          </p:nvSpPr>
          <p:spPr>
            <a:xfrm>
              <a:off x="8571926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9110;ge493a3362c_3_622">
              <a:extLst>
                <a:ext uri="{FF2B5EF4-FFF2-40B4-BE49-F238E27FC236}">
                  <a16:creationId xmlns:a16="http://schemas.microsoft.com/office/drawing/2014/main" id="{C66CF98B-445F-4A48-BA04-461582C09DAB}"/>
                </a:ext>
              </a:extLst>
            </p:cNvPr>
            <p:cNvSpPr/>
            <p:nvPr/>
          </p:nvSpPr>
          <p:spPr>
            <a:xfrm>
              <a:off x="8724628" y="670397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9111;ge493a3362c_3_622">
              <a:extLst>
                <a:ext uri="{FF2B5EF4-FFF2-40B4-BE49-F238E27FC236}">
                  <a16:creationId xmlns:a16="http://schemas.microsoft.com/office/drawing/2014/main" id="{A7885CE3-7662-4B66-8A66-1A735D2DC1DF}"/>
                </a:ext>
              </a:extLst>
            </p:cNvPr>
            <p:cNvSpPr/>
            <p:nvPr/>
          </p:nvSpPr>
          <p:spPr>
            <a:xfrm>
              <a:off x="8877337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9112;ge493a3362c_3_622">
              <a:extLst>
                <a:ext uri="{FF2B5EF4-FFF2-40B4-BE49-F238E27FC236}">
                  <a16:creationId xmlns:a16="http://schemas.microsoft.com/office/drawing/2014/main" id="{05BC6F52-B46A-4506-AB4D-207637995982}"/>
                </a:ext>
              </a:extLst>
            </p:cNvPr>
            <p:cNvSpPr/>
            <p:nvPr/>
          </p:nvSpPr>
          <p:spPr>
            <a:xfrm>
              <a:off x="9030050" y="670397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9113;ge493a3362c_3_622">
              <a:extLst>
                <a:ext uri="{FF2B5EF4-FFF2-40B4-BE49-F238E27FC236}">
                  <a16:creationId xmlns:a16="http://schemas.microsoft.com/office/drawing/2014/main" id="{BF93D3BE-8C67-42FE-8B04-45506AC121ED}"/>
                </a:ext>
              </a:extLst>
            </p:cNvPr>
            <p:cNvSpPr/>
            <p:nvPr/>
          </p:nvSpPr>
          <p:spPr>
            <a:xfrm>
              <a:off x="1547370" y="685668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9114;ge493a3362c_3_622">
              <a:extLst>
                <a:ext uri="{FF2B5EF4-FFF2-40B4-BE49-F238E27FC236}">
                  <a16:creationId xmlns:a16="http://schemas.microsoft.com/office/drawing/2014/main" id="{ADBD9C3B-A681-4767-9ADA-111B4474D691}"/>
                </a:ext>
              </a:extLst>
            </p:cNvPr>
            <p:cNvSpPr/>
            <p:nvPr/>
          </p:nvSpPr>
          <p:spPr>
            <a:xfrm>
              <a:off x="1700079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9115;ge493a3362c_3_622">
              <a:extLst>
                <a:ext uri="{FF2B5EF4-FFF2-40B4-BE49-F238E27FC236}">
                  <a16:creationId xmlns:a16="http://schemas.microsoft.com/office/drawing/2014/main" id="{85760348-F0BD-413B-AA51-EB1084586C4A}"/>
                </a:ext>
              </a:extLst>
            </p:cNvPr>
            <p:cNvSpPr/>
            <p:nvPr/>
          </p:nvSpPr>
          <p:spPr>
            <a:xfrm>
              <a:off x="1852787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9116;ge493a3362c_3_622">
              <a:extLst>
                <a:ext uri="{FF2B5EF4-FFF2-40B4-BE49-F238E27FC236}">
                  <a16:creationId xmlns:a16="http://schemas.microsoft.com/office/drawing/2014/main" id="{2E7E6282-0589-40E5-9EC3-81BC5658A7FB}"/>
                </a:ext>
              </a:extLst>
            </p:cNvPr>
            <p:cNvSpPr/>
            <p:nvPr/>
          </p:nvSpPr>
          <p:spPr>
            <a:xfrm>
              <a:off x="2005495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9117;ge493a3362c_3_622">
              <a:extLst>
                <a:ext uri="{FF2B5EF4-FFF2-40B4-BE49-F238E27FC236}">
                  <a16:creationId xmlns:a16="http://schemas.microsoft.com/office/drawing/2014/main" id="{CFB26AB9-C185-4AD2-A930-E35877A8DD7B}"/>
                </a:ext>
              </a:extLst>
            </p:cNvPr>
            <p:cNvSpPr/>
            <p:nvPr/>
          </p:nvSpPr>
          <p:spPr>
            <a:xfrm>
              <a:off x="6128600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9118;ge493a3362c_3_622">
              <a:extLst>
                <a:ext uri="{FF2B5EF4-FFF2-40B4-BE49-F238E27FC236}">
                  <a16:creationId xmlns:a16="http://schemas.microsoft.com/office/drawing/2014/main" id="{3C1BD178-B9EA-468B-BB16-8AF66BA46B34}"/>
                </a:ext>
              </a:extLst>
            </p:cNvPr>
            <p:cNvSpPr/>
            <p:nvPr/>
          </p:nvSpPr>
          <p:spPr>
            <a:xfrm>
              <a:off x="6281308" y="685668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9119;ge493a3362c_3_622">
              <a:extLst>
                <a:ext uri="{FF2B5EF4-FFF2-40B4-BE49-F238E27FC236}">
                  <a16:creationId xmlns:a16="http://schemas.microsoft.com/office/drawing/2014/main" id="{569C1A73-F583-42E4-A9BE-FBDA74F754C2}"/>
                </a:ext>
              </a:extLst>
            </p:cNvPr>
            <p:cNvSpPr/>
            <p:nvPr/>
          </p:nvSpPr>
          <p:spPr>
            <a:xfrm>
              <a:off x="6434016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9120;ge493a3362c_3_622">
              <a:extLst>
                <a:ext uri="{FF2B5EF4-FFF2-40B4-BE49-F238E27FC236}">
                  <a16:creationId xmlns:a16="http://schemas.microsoft.com/office/drawing/2014/main" id="{099C1D66-4806-453F-B3BB-8C753A70A2F5}"/>
                </a:ext>
              </a:extLst>
            </p:cNvPr>
            <p:cNvSpPr/>
            <p:nvPr/>
          </p:nvSpPr>
          <p:spPr>
            <a:xfrm>
              <a:off x="8419217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9121;ge493a3362c_3_622">
              <a:extLst>
                <a:ext uri="{FF2B5EF4-FFF2-40B4-BE49-F238E27FC236}">
                  <a16:creationId xmlns:a16="http://schemas.microsoft.com/office/drawing/2014/main" id="{A2D3966A-ED52-4272-90E2-FE01D07F7B9D}"/>
                </a:ext>
              </a:extLst>
            </p:cNvPr>
            <p:cNvSpPr/>
            <p:nvPr/>
          </p:nvSpPr>
          <p:spPr>
            <a:xfrm>
              <a:off x="8571926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9122;ge493a3362c_3_622">
              <a:extLst>
                <a:ext uri="{FF2B5EF4-FFF2-40B4-BE49-F238E27FC236}">
                  <a16:creationId xmlns:a16="http://schemas.microsoft.com/office/drawing/2014/main" id="{E6A9E0F6-D506-4053-A6B4-68745E5BFADB}"/>
                </a:ext>
              </a:extLst>
            </p:cNvPr>
            <p:cNvSpPr/>
            <p:nvPr/>
          </p:nvSpPr>
          <p:spPr>
            <a:xfrm>
              <a:off x="8724628" y="6856685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9123;ge493a3362c_3_622">
              <a:extLst>
                <a:ext uri="{FF2B5EF4-FFF2-40B4-BE49-F238E27FC236}">
                  <a16:creationId xmlns:a16="http://schemas.microsoft.com/office/drawing/2014/main" id="{9F914BA3-7D95-4633-9ABA-B9742C9096B9}"/>
                </a:ext>
              </a:extLst>
            </p:cNvPr>
            <p:cNvSpPr/>
            <p:nvPr/>
          </p:nvSpPr>
          <p:spPr>
            <a:xfrm>
              <a:off x="8877337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9124;ge493a3362c_3_622">
              <a:extLst>
                <a:ext uri="{FF2B5EF4-FFF2-40B4-BE49-F238E27FC236}">
                  <a16:creationId xmlns:a16="http://schemas.microsoft.com/office/drawing/2014/main" id="{01C2BF65-18ED-4F49-959F-E6B2EA978722}"/>
                </a:ext>
              </a:extLst>
            </p:cNvPr>
            <p:cNvSpPr/>
            <p:nvPr/>
          </p:nvSpPr>
          <p:spPr>
            <a:xfrm>
              <a:off x="9030050" y="685668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9125;ge493a3362c_3_622">
              <a:extLst>
                <a:ext uri="{FF2B5EF4-FFF2-40B4-BE49-F238E27FC236}">
                  <a16:creationId xmlns:a16="http://schemas.microsoft.com/office/drawing/2014/main" id="{51016424-C5A6-4775-92DB-E8F8D2CDDBE3}"/>
                </a:ext>
              </a:extLst>
            </p:cNvPr>
            <p:cNvSpPr/>
            <p:nvPr/>
          </p:nvSpPr>
          <p:spPr>
            <a:xfrm>
              <a:off x="1547370" y="7009387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9126;ge493a3362c_3_622">
              <a:extLst>
                <a:ext uri="{FF2B5EF4-FFF2-40B4-BE49-F238E27FC236}">
                  <a16:creationId xmlns:a16="http://schemas.microsoft.com/office/drawing/2014/main" id="{F71F5570-EF1D-45FB-9233-F7CF37597928}"/>
                </a:ext>
              </a:extLst>
            </p:cNvPr>
            <p:cNvSpPr/>
            <p:nvPr/>
          </p:nvSpPr>
          <p:spPr>
            <a:xfrm>
              <a:off x="1700079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9127;ge493a3362c_3_622">
              <a:extLst>
                <a:ext uri="{FF2B5EF4-FFF2-40B4-BE49-F238E27FC236}">
                  <a16:creationId xmlns:a16="http://schemas.microsoft.com/office/drawing/2014/main" id="{2C1B311A-2649-4EDE-AB47-069242D01EB8}"/>
                </a:ext>
              </a:extLst>
            </p:cNvPr>
            <p:cNvSpPr/>
            <p:nvPr/>
          </p:nvSpPr>
          <p:spPr>
            <a:xfrm>
              <a:off x="1852787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9128;ge493a3362c_3_622">
              <a:extLst>
                <a:ext uri="{FF2B5EF4-FFF2-40B4-BE49-F238E27FC236}">
                  <a16:creationId xmlns:a16="http://schemas.microsoft.com/office/drawing/2014/main" id="{AE4B7459-C337-447C-AE07-9DF9E8AAB8BE}"/>
                </a:ext>
              </a:extLst>
            </p:cNvPr>
            <p:cNvSpPr/>
            <p:nvPr/>
          </p:nvSpPr>
          <p:spPr>
            <a:xfrm>
              <a:off x="2005495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9129;ge493a3362c_3_622">
              <a:extLst>
                <a:ext uri="{FF2B5EF4-FFF2-40B4-BE49-F238E27FC236}">
                  <a16:creationId xmlns:a16="http://schemas.microsoft.com/office/drawing/2014/main" id="{C6CD05D0-C236-4EA4-B891-A5C0234D793D}"/>
                </a:ext>
              </a:extLst>
            </p:cNvPr>
            <p:cNvSpPr/>
            <p:nvPr/>
          </p:nvSpPr>
          <p:spPr>
            <a:xfrm>
              <a:off x="5975892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9130;ge493a3362c_3_622">
              <a:extLst>
                <a:ext uri="{FF2B5EF4-FFF2-40B4-BE49-F238E27FC236}">
                  <a16:creationId xmlns:a16="http://schemas.microsoft.com/office/drawing/2014/main" id="{A526F147-A5F0-4509-9F24-94E1B53B3898}"/>
                </a:ext>
              </a:extLst>
            </p:cNvPr>
            <p:cNvSpPr/>
            <p:nvPr/>
          </p:nvSpPr>
          <p:spPr>
            <a:xfrm>
              <a:off x="6128600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9131;ge493a3362c_3_622">
              <a:extLst>
                <a:ext uri="{FF2B5EF4-FFF2-40B4-BE49-F238E27FC236}">
                  <a16:creationId xmlns:a16="http://schemas.microsoft.com/office/drawing/2014/main" id="{7378B39A-E2C3-4E72-A919-2028CD2285C3}"/>
                </a:ext>
              </a:extLst>
            </p:cNvPr>
            <p:cNvSpPr/>
            <p:nvPr/>
          </p:nvSpPr>
          <p:spPr>
            <a:xfrm>
              <a:off x="6281308" y="7009387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9132;ge493a3362c_3_622">
              <a:extLst>
                <a:ext uri="{FF2B5EF4-FFF2-40B4-BE49-F238E27FC236}">
                  <a16:creationId xmlns:a16="http://schemas.microsoft.com/office/drawing/2014/main" id="{2A4B1646-D4B3-4089-B981-6D0F819CC866}"/>
                </a:ext>
              </a:extLst>
            </p:cNvPr>
            <p:cNvSpPr/>
            <p:nvPr/>
          </p:nvSpPr>
          <p:spPr>
            <a:xfrm>
              <a:off x="6434016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9133;ge493a3362c_3_622">
              <a:extLst>
                <a:ext uri="{FF2B5EF4-FFF2-40B4-BE49-F238E27FC236}">
                  <a16:creationId xmlns:a16="http://schemas.microsoft.com/office/drawing/2014/main" id="{3FABAB93-6E0A-4672-8465-6E218199BC4E}"/>
                </a:ext>
              </a:extLst>
            </p:cNvPr>
            <p:cNvSpPr/>
            <p:nvPr/>
          </p:nvSpPr>
          <p:spPr>
            <a:xfrm>
              <a:off x="8419217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9134;ge493a3362c_3_622">
              <a:extLst>
                <a:ext uri="{FF2B5EF4-FFF2-40B4-BE49-F238E27FC236}">
                  <a16:creationId xmlns:a16="http://schemas.microsoft.com/office/drawing/2014/main" id="{2F67E895-47BD-4D11-B92A-B07EFA595E99}"/>
                </a:ext>
              </a:extLst>
            </p:cNvPr>
            <p:cNvSpPr/>
            <p:nvPr/>
          </p:nvSpPr>
          <p:spPr>
            <a:xfrm>
              <a:off x="8571926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9135;ge493a3362c_3_622">
              <a:extLst>
                <a:ext uri="{FF2B5EF4-FFF2-40B4-BE49-F238E27FC236}">
                  <a16:creationId xmlns:a16="http://schemas.microsoft.com/office/drawing/2014/main" id="{083F460F-8F94-4CB1-A658-11473645AF12}"/>
                </a:ext>
              </a:extLst>
            </p:cNvPr>
            <p:cNvSpPr/>
            <p:nvPr/>
          </p:nvSpPr>
          <p:spPr>
            <a:xfrm>
              <a:off x="8724628" y="7009387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9136;ge493a3362c_3_622">
              <a:extLst>
                <a:ext uri="{FF2B5EF4-FFF2-40B4-BE49-F238E27FC236}">
                  <a16:creationId xmlns:a16="http://schemas.microsoft.com/office/drawing/2014/main" id="{5852E31C-34FC-4673-8824-20E4402B8DF2}"/>
                </a:ext>
              </a:extLst>
            </p:cNvPr>
            <p:cNvSpPr/>
            <p:nvPr/>
          </p:nvSpPr>
          <p:spPr>
            <a:xfrm>
              <a:off x="8877337" y="7009387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9137;ge493a3362c_3_622">
              <a:extLst>
                <a:ext uri="{FF2B5EF4-FFF2-40B4-BE49-F238E27FC236}">
                  <a16:creationId xmlns:a16="http://schemas.microsoft.com/office/drawing/2014/main" id="{BA68343B-3570-4E01-9996-205069349F6A}"/>
                </a:ext>
              </a:extLst>
            </p:cNvPr>
            <p:cNvSpPr/>
            <p:nvPr/>
          </p:nvSpPr>
          <p:spPr>
            <a:xfrm>
              <a:off x="9030050" y="7009387"/>
              <a:ext cx="74394" cy="76364"/>
            </a:xfrm>
            <a:prstGeom prst="rect">
              <a:avLst/>
            </a:prstGeom>
            <a:blipFill rotWithShape="1">
              <a:blip r:embed="rId11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9138;ge493a3362c_3_622">
              <a:extLst>
                <a:ext uri="{FF2B5EF4-FFF2-40B4-BE49-F238E27FC236}">
                  <a16:creationId xmlns:a16="http://schemas.microsoft.com/office/drawing/2014/main" id="{71025D13-0DEA-4099-9C27-17D833D61A5B}"/>
                </a:ext>
              </a:extLst>
            </p:cNvPr>
            <p:cNvSpPr/>
            <p:nvPr/>
          </p:nvSpPr>
          <p:spPr>
            <a:xfrm>
              <a:off x="1700079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9139;ge493a3362c_3_622">
              <a:extLst>
                <a:ext uri="{FF2B5EF4-FFF2-40B4-BE49-F238E27FC236}">
                  <a16:creationId xmlns:a16="http://schemas.microsoft.com/office/drawing/2014/main" id="{A3FD4032-6B18-4815-B403-C305ABAD4E33}"/>
                </a:ext>
              </a:extLst>
            </p:cNvPr>
            <p:cNvSpPr/>
            <p:nvPr/>
          </p:nvSpPr>
          <p:spPr>
            <a:xfrm>
              <a:off x="1852787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9140;ge493a3362c_3_622">
              <a:extLst>
                <a:ext uri="{FF2B5EF4-FFF2-40B4-BE49-F238E27FC236}">
                  <a16:creationId xmlns:a16="http://schemas.microsoft.com/office/drawing/2014/main" id="{31DCBEC5-7E69-41F5-8C75-6721A6633565}"/>
                </a:ext>
              </a:extLst>
            </p:cNvPr>
            <p:cNvSpPr/>
            <p:nvPr/>
          </p:nvSpPr>
          <p:spPr>
            <a:xfrm>
              <a:off x="2005495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9141;ge493a3362c_3_622">
              <a:extLst>
                <a:ext uri="{FF2B5EF4-FFF2-40B4-BE49-F238E27FC236}">
                  <a16:creationId xmlns:a16="http://schemas.microsoft.com/office/drawing/2014/main" id="{49CE1E58-55E5-4FF5-AD26-DB5D222D5AB5}"/>
                </a:ext>
              </a:extLst>
            </p:cNvPr>
            <p:cNvSpPr/>
            <p:nvPr/>
          </p:nvSpPr>
          <p:spPr>
            <a:xfrm>
              <a:off x="2158203" y="716210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9142;ge493a3362c_3_622">
              <a:extLst>
                <a:ext uri="{FF2B5EF4-FFF2-40B4-BE49-F238E27FC236}">
                  <a16:creationId xmlns:a16="http://schemas.microsoft.com/office/drawing/2014/main" id="{C7E1124C-C461-4459-BD1F-4DA94C0BDAFA}"/>
                </a:ext>
              </a:extLst>
            </p:cNvPr>
            <p:cNvSpPr/>
            <p:nvPr/>
          </p:nvSpPr>
          <p:spPr>
            <a:xfrm>
              <a:off x="5975892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9143;ge493a3362c_3_622">
              <a:extLst>
                <a:ext uri="{FF2B5EF4-FFF2-40B4-BE49-F238E27FC236}">
                  <a16:creationId xmlns:a16="http://schemas.microsoft.com/office/drawing/2014/main" id="{E1DA9480-0215-4AC9-8B9B-9AC89C0C99AB}"/>
                </a:ext>
              </a:extLst>
            </p:cNvPr>
            <p:cNvSpPr/>
            <p:nvPr/>
          </p:nvSpPr>
          <p:spPr>
            <a:xfrm>
              <a:off x="6128600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9144;ge493a3362c_3_622">
              <a:extLst>
                <a:ext uri="{FF2B5EF4-FFF2-40B4-BE49-F238E27FC236}">
                  <a16:creationId xmlns:a16="http://schemas.microsoft.com/office/drawing/2014/main" id="{57A6E919-1F33-4D3D-8269-1A1F27E83215}"/>
                </a:ext>
              </a:extLst>
            </p:cNvPr>
            <p:cNvSpPr/>
            <p:nvPr/>
          </p:nvSpPr>
          <p:spPr>
            <a:xfrm>
              <a:off x="6281308" y="716210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9145;ge493a3362c_3_622">
              <a:extLst>
                <a:ext uri="{FF2B5EF4-FFF2-40B4-BE49-F238E27FC236}">
                  <a16:creationId xmlns:a16="http://schemas.microsoft.com/office/drawing/2014/main" id="{7A131405-9BCD-4029-8624-2876703D7E7C}"/>
                </a:ext>
              </a:extLst>
            </p:cNvPr>
            <p:cNvSpPr/>
            <p:nvPr/>
          </p:nvSpPr>
          <p:spPr>
            <a:xfrm>
              <a:off x="6434016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9146;ge493a3362c_3_622">
              <a:extLst>
                <a:ext uri="{FF2B5EF4-FFF2-40B4-BE49-F238E27FC236}">
                  <a16:creationId xmlns:a16="http://schemas.microsoft.com/office/drawing/2014/main" id="{9FAAFB3F-A164-4B29-99A8-2D3F67017D24}"/>
                </a:ext>
              </a:extLst>
            </p:cNvPr>
            <p:cNvSpPr/>
            <p:nvPr/>
          </p:nvSpPr>
          <p:spPr>
            <a:xfrm>
              <a:off x="8419217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9147;ge493a3362c_3_622">
              <a:extLst>
                <a:ext uri="{FF2B5EF4-FFF2-40B4-BE49-F238E27FC236}">
                  <a16:creationId xmlns:a16="http://schemas.microsoft.com/office/drawing/2014/main" id="{D181E114-D5CE-47B3-943B-B5B40582D1DE}"/>
                </a:ext>
              </a:extLst>
            </p:cNvPr>
            <p:cNvSpPr/>
            <p:nvPr/>
          </p:nvSpPr>
          <p:spPr>
            <a:xfrm>
              <a:off x="8571926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9148;ge493a3362c_3_622">
              <a:extLst>
                <a:ext uri="{FF2B5EF4-FFF2-40B4-BE49-F238E27FC236}">
                  <a16:creationId xmlns:a16="http://schemas.microsoft.com/office/drawing/2014/main" id="{F0CE349E-F77A-431F-9919-33501BBFC18B}"/>
                </a:ext>
              </a:extLst>
            </p:cNvPr>
            <p:cNvSpPr/>
            <p:nvPr/>
          </p:nvSpPr>
          <p:spPr>
            <a:xfrm>
              <a:off x="8724628" y="7162101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9149;ge493a3362c_3_622">
              <a:extLst>
                <a:ext uri="{FF2B5EF4-FFF2-40B4-BE49-F238E27FC236}">
                  <a16:creationId xmlns:a16="http://schemas.microsoft.com/office/drawing/2014/main" id="{D7078E44-E336-446C-A9D3-765DFEC3E7D0}"/>
                </a:ext>
              </a:extLst>
            </p:cNvPr>
            <p:cNvSpPr/>
            <p:nvPr/>
          </p:nvSpPr>
          <p:spPr>
            <a:xfrm>
              <a:off x="8877337" y="7162101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9150;ge493a3362c_3_622">
              <a:extLst>
                <a:ext uri="{FF2B5EF4-FFF2-40B4-BE49-F238E27FC236}">
                  <a16:creationId xmlns:a16="http://schemas.microsoft.com/office/drawing/2014/main" id="{E80A632E-F3EB-4DC7-9021-BE7E5211AF94}"/>
                </a:ext>
              </a:extLst>
            </p:cNvPr>
            <p:cNvSpPr/>
            <p:nvPr/>
          </p:nvSpPr>
          <p:spPr>
            <a:xfrm>
              <a:off x="9030050" y="7162101"/>
              <a:ext cx="50165" cy="76200"/>
            </a:xfrm>
            <a:custGeom>
              <a:avLst/>
              <a:gdLst/>
              <a:ahLst/>
              <a:cxnLst/>
              <a:rect l="l" t="t" r="r" b="b"/>
              <a:pathLst>
                <a:path w="50165" h="76200" extrusionOk="0">
                  <a:moveTo>
                    <a:pt x="38170" y="0"/>
                  </a:moveTo>
                  <a:lnTo>
                    <a:pt x="23313" y="3000"/>
                  </a:lnTo>
                  <a:lnTo>
                    <a:pt x="11180" y="11182"/>
                  </a:lnTo>
                  <a:lnTo>
                    <a:pt x="2999" y="23319"/>
                  </a:lnTo>
                  <a:lnTo>
                    <a:pt x="0" y="38182"/>
                  </a:lnTo>
                  <a:lnTo>
                    <a:pt x="2999" y="53039"/>
                  </a:lnTo>
                  <a:lnTo>
                    <a:pt x="11180" y="65172"/>
                  </a:lnTo>
                  <a:lnTo>
                    <a:pt x="23313" y="73353"/>
                  </a:lnTo>
                  <a:lnTo>
                    <a:pt x="36066" y="75928"/>
                  </a:lnTo>
                  <a:lnTo>
                    <a:pt x="50142" y="2416"/>
                  </a:lnTo>
                  <a:lnTo>
                    <a:pt x="38170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9151;ge493a3362c_3_622">
              <a:extLst>
                <a:ext uri="{FF2B5EF4-FFF2-40B4-BE49-F238E27FC236}">
                  <a16:creationId xmlns:a16="http://schemas.microsoft.com/office/drawing/2014/main" id="{5C414B2A-B87F-4B8C-9382-F3D44853D598}"/>
                </a:ext>
              </a:extLst>
            </p:cNvPr>
            <p:cNvSpPr/>
            <p:nvPr/>
          </p:nvSpPr>
          <p:spPr>
            <a:xfrm>
              <a:off x="1700079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9152;ge493a3362c_3_622">
              <a:extLst>
                <a:ext uri="{FF2B5EF4-FFF2-40B4-BE49-F238E27FC236}">
                  <a16:creationId xmlns:a16="http://schemas.microsoft.com/office/drawing/2014/main" id="{640EAE52-0CD1-4B4D-812A-78048D8E9449}"/>
                </a:ext>
              </a:extLst>
            </p:cNvPr>
            <p:cNvSpPr/>
            <p:nvPr/>
          </p:nvSpPr>
          <p:spPr>
            <a:xfrm>
              <a:off x="1852787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9153;ge493a3362c_3_622">
              <a:extLst>
                <a:ext uri="{FF2B5EF4-FFF2-40B4-BE49-F238E27FC236}">
                  <a16:creationId xmlns:a16="http://schemas.microsoft.com/office/drawing/2014/main" id="{0D8913E3-BF5C-455F-BD2E-179470874D3D}"/>
                </a:ext>
              </a:extLst>
            </p:cNvPr>
            <p:cNvSpPr/>
            <p:nvPr/>
          </p:nvSpPr>
          <p:spPr>
            <a:xfrm>
              <a:off x="2005495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" name="Google Shape;9154;ge493a3362c_3_622">
              <a:extLst>
                <a:ext uri="{FF2B5EF4-FFF2-40B4-BE49-F238E27FC236}">
                  <a16:creationId xmlns:a16="http://schemas.microsoft.com/office/drawing/2014/main" id="{B15C8271-72B0-4CEF-BEFB-B0125F42C9DC}"/>
                </a:ext>
              </a:extLst>
            </p:cNvPr>
            <p:cNvSpPr/>
            <p:nvPr/>
          </p:nvSpPr>
          <p:spPr>
            <a:xfrm>
              <a:off x="2158203" y="731480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" name="Google Shape;9155;ge493a3362c_3_622">
              <a:extLst>
                <a:ext uri="{FF2B5EF4-FFF2-40B4-BE49-F238E27FC236}">
                  <a16:creationId xmlns:a16="http://schemas.microsoft.com/office/drawing/2014/main" id="{B7794F6B-0002-4BBD-9FC7-A8767E9906D8}"/>
                </a:ext>
              </a:extLst>
            </p:cNvPr>
            <p:cNvSpPr/>
            <p:nvPr/>
          </p:nvSpPr>
          <p:spPr>
            <a:xfrm>
              <a:off x="5823184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9156;ge493a3362c_3_622">
              <a:extLst>
                <a:ext uri="{FF2B5EF4-FFF2-40B4-BE49-F238E27FC236}">
                  <a16:creationId xmlns:a16="http://schemas.microsoft.com/office/drawing/2014/main" id="{5D1367C2-1796-4B03-BCF1-85F50F8FF206}"/>
                </a:ext>
              </a:extLst>
            </p:cNvPr>
            <p:cNvSpPr/>
            <p:nvPr/>
          </p:nvSpPr>
          <p:spPr>
            <a:xfrm>
              <a:off x="5975892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" name="Google Shape;9157;ge493a3362c_3_622">
              <a:extLst>
                <a:ext uri="{FF2B5EF4-FFF2-40B4-BE49-F238E27FC236}">
                  <a16:creationId xmlns:a16="http://schemas.microsoft.com/office/drawing/2014/main" id="{362C745B-78FB-4872-8027-A37AFA84DB72}"/>
                </a:ext>
              </a:extLst>
            </p:cNvPr>
            <p:cNvSpPr/>
            <p:nvPr/>
          </p:nvSpPr>
          <p:spPr>
            <a:xfrm>
              <a:off x="6128600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" name="Google Shape;9158;ge493a3362c_3_622">
              <a:extLst>
                <a:ext uri="{FF2B5EF4-FFF2-40B4-BE49-F238E27FC236}">
                  <a16:creationId xmlns:a16="http://schemas.microsoft.com/office/drawing/2014/main" id="{016901F3-85E2-4407-851F-9D6DA50E4A70}"/>
                </a:ext>
              </a:extLst>
            </p:cNvPr>
            <p:cNvSpPr/>
            <p:nvPr/>
          </p:nvSpPr>
          <p:spPr>
            <a:xfrm>
              <a:off x="6281308" y="731480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9159;ge493a3362c_3_622">
              <a:extLst>
                <a:ext uri="{FF2B5EF4-FFF2-40B4-BE49-F238E27FC236}">
                  <a16:creationId xmlns:a16="http://schemas.microsoft.com/office/drawing/2014/main" id="{0DB17B75-8FBF-4D05-AC8E-D2082764A75F}"/>
                </a:ext>
              </a:extLst>
            </p:cNvPr>
            <p:cNvSpPr/>
            <p:nvPr/>
          </p:nvSpPr>
          <p:spPr>
            <a:xfrm>
              <a:off x="8266509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9160;ge493a3362c_3_622">
              <a:extLst>
                <a:ext uri="{FF2B5EF4-FFF2-40B4-BE49-F238E27FC236}">
                  <a16:creationId xmlns:a16="http://schemas.microsoft.com/office/drawing/2014/main" id="{6C9A67B6-FA3A-4F1C-A744-2EA4D8D9F139}"/>
                </a:ext>
              </a:extLst>
            </p:cNvPr>
            <p:cNvSpPr/>
            <p:nvPr/>
          </p:nvSpPr>
          <p:spPr>
            <a:xfrm>
              <a:off x="8419217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9161;ge493a3362c_3_622">
              <a:extLst>
                <a:ext uri="{FF2B5EF4-FFF2-40B4-BE49-F238E27FC236}">
                  <a16:creationId xmlns:a16="http://schemas.microsoft.com/office/drawing/2014/main" id="{AEDCBC53-E616-45A3-8B2C-DD949ECF6C9A}"/>
                </a:ext>
              </a:extLst>
            </p:cNvPr>
            <p:cNvSpPr/>
            <p:nvPr/>
          </p:nvSpPr>
          <p:spPr>
            <a:xfrm>
              <a:off x="8571926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9162;ge493a3362c_3_622">
              <a:extLst>
                <a:ext uri="{FF2B5EF4-FFF2-40B4-BE49-F238E27FC236}">
                  <a16:creationId xmlns:a16="http://schemas.microsoft.com/office/drawing/2014/main" id="{10E8C1C9-9ECC-4FBF-944C-F335F93C3DA9}"/>
                </a:ext>
              </a:extLst>
            </p:cNvPr>
            <p:cNvSpPr/>
            <p:nvPr/>
          </p:nvSpPr>
          <p:spPr>
            <a:xfrm>
              <a:off x="8724628" y="731480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9163;ge493a3362c_3_622">
              <a:extLst>
                <a:ext uri="{FF2B5EF4-FFF2-40B4-BE49-F238E27FC236}">
                  <a16:creationId xmlns:a16="http://schemas.microsoft.com/office/drawing/2014/main" id="{023C0464-492A-4772-8290-8988AEBD594E}"/>
                </a:ext>
              </a:extLst>
            </p:cNvPr>
            <p:cNvSpPr/>
            <p:nvPr/>
          </p:nvSpPr>
          <p:spPr>
            <a:xfrm>
              <a:off x="8877337" y="731480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9164;ge493a3362c_3_622">
              <a:extLst>
                <a:ext uri="{FF2B5EF4-FFF2-40B4-BE49-F238E27FC236}">
                  <a16:creationId xmlns:a16="http://schemas.microsoft.com/office/drawing/2014/main" id="{62A5ACE7-3083-420C-9CB7-AB2EAAD3D84F}"/>
                </a:ext>
              </a:extLst>
            </p:cNvPr>
            <p:cNvSpPr/>
            <p:nvPr/>
          </p:nvSpPr>
          <p:spPr>
            <a:xfrm>
              <a:off x="9030050" y="7319758"/>
              <a:ext cx="20955" cy="57785"/>
            </a:xfrm>
            <a:custGeom>
              <a:avLst/>
              <a:gdLst/>
              <a:ahLst/>
              <a:cxnLst/>
              <a:rect l="l" t="t" r="r" b="b"/>
              <a:pathLst>
                <a:path w="20954" h="57784" extrusionOk="0">
                  <a:moveTo>
                    <a:pt x="20416" y="0"/>
                  </a:moveTo>
                  <a:lnTo>
                    <a:pt x="11180" y="6227"/>
                  </a:lnTo>
                  <a:lnTo>
                    <a:pt x="2999" y="18364"/>
                  </a:lnTo>
                  <a:lnTo>
                    <a:pt x="0" y="33227"/>
                  </a:lnTo>
                  <a:lnTo>
                    <a:pt x="2999" y="48090"/>
                  </a:lnTo>
                  <a:lnTo>
                    <a:pt x="9391" y="57572"/>
                  </a:lnTo>
                  <a:lnTo>
                    <a:pt x="20416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9165;ge493a3362c_3_622">
              <a:extLst>
                <a:ext uri="{FF2B5EF4-FFF2-40B4-BE49-F238E27FC236}">
                  <a16:creationId xmlns:a16="http://schemas.microsoft.com/office/drawing/2014/main" id="{E4EE70C4-04AD-4DA3-918C-357F40283200}"/>
                </a:ext>
              </a:extLst>
            </p:cNvPr>
            <p:cNvSpPr/>
            <p:nvPr/>
          </p:nvSpPr>
          <p:spPr>
            <a:xfrm>
              <a:off x="1852787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9166;ge493a3362c_3_622">
              <a:extLst>
                <a:ext uri="{FF2B5EF4-FFF2-40B4-BE49-F238E27FC236}">
                  <a16:creationId xmlns:a16="http://schemas.microsoft.com/office/drawing/2014/main" id="{D80272EE-F0CD-4D17-B71F-BF225A44F78D}"/>
                </a:ext>
              </a:extLst>
            </p:cNvPr>
            <p:cNvSpPr/>
            <p:nvPr/>
          </p:nvSpPr>
          <p:spPr>
            <a:xfrm>
              <a:off x="2005495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9167;ge493a3362c_3_622">
              <a:extLst>
                <a:ext uri="{FF2B5EF4-FFF2-40B4-BE49-F238E27FC236}">
                  <a16:creationId xmlns:a16="http://schemas.microsoft.com/office/drawing/2014/main" id="{14583A73-9F59-439A-A8EF-27BDA0DFAEAA}"/>
                </a:ext>
              </a:extLst>
            </p:cNvPr>
            <p:cNvSpPr/>
            <p:nvPr/>
          </p:nvSpPr>
          <p:spPr>
            <a:xfrm>
              <a:off x="2158203" y="7467517"/>
              <a:ext cx="76353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" name="Google Shape;9168;ge493a3362c_3_622">
              <a:extLst>
                <a:ext uri="{FF2B5EF4-FFF2-40B4-BE49-F238E27FC236}">
                  <a16:creationId xmlns:a16="http://schemas.microsoft.com/office/drawing/2014/main" id="{04062143-C24C-472D-9D10-C9BB5935FB37}"/>
                </a:ext>
              </a:extLst>
            </p:cNvPr>
            <p:cNvSpPr/>
            <p:nvPr/>
          </p:nvSpPr>
          <p:spPr>
            <a:xfrm>
              <a:off x="2310911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" name="Google Shape;9169;ge493a3362c_3_622">
              <a:extLst>
                <a:ext uri="{FF2B5EF4-FFF2-40B4-BE49-F238E27FC236}">
                  <a16:creationId xmlns:a16="http://schemas.microsoft.com/office/drawing/2014/main" id="{B9672045-6826-4ECE-8F10-43AAC23D1E20}"/>
                </a:ext>
              </a:extLst>
            </p:cNvPr>
            <p:cNvSpPr/>
            <p:nvPr/>
          </p:nvSpPr>
          <p:spPr>
            <a:xfrm>
              <a:off x="5670480" y="7467517"/>
              <a:ext cx="76353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9170;ge493a3362c_3_622">
              <a:extLst>
                <a:ext uri="{FF2B5EF4-FFF2-40B4-BE49-F238E27FC236}">
                  <a16:creationId xmlns:a16="http://schemas.microsoft.com/office/drawing/2014/main" id="{28B5E618-323A-40F3-8A27-8AC252E65AA6}"/>
                </a:ext>
              </a:extLst>
            </p:cNvPr>
            <p:cNvSpPr/>
            <p:nvPr/>
          </p:nvSpPr>
          <p:spPr>
            <a:xfrm>
              <a:off x="5823184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" name="Google Shape;9171;ge493a3362c_3_622">
              <a:extLst>
                <a:ext uri="{FF2B5EF4-FFF2-40B4-BE49-F238E27FC236}">
                  <a16:creationId xmlns:a16="http://schemas.microsoft.com/office/drawing/2014/main" id="{9BFD7F5F-D19D-4C97-A8BB-C654D314C8CE}"/>
                </a:ext>
              </a:extLst>
            </p:cNvPr>
            <p:cNvSpPr/>
            <p:nvPr/>
          </p:nvSpPr>
          <p:spPr>
            <a:xfrm>
              <a:off x="5975892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" name="Google Shape;9172;ge493a3362c_3_622">
              <a:extLst>
                <a:ext uri="{FF2B5EF4-FFF2-40B4-BE49-F238E27FC236}">
                  <a16:creationId xmlns:a16="http://schemas.microsoft.com/office/drawing/2014/main" id="{52C4315A-015D-4497-BFC3-515EC98D03B8}"/>
                </a:ext>
              </a:extLst>
            </p:cNvPr>
            <p:cNvSpPr/>
            <p:nvPr/>
          </p:nvSpPr>
          <p:spPr>
            <a:xfrm>
              <a:off x="6128600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" name="Google Shape;9173;ge493a3362c_3_622">
              <a:extLst>
                <a:ext uri="{FF2B5EF4-FFF2-40B4-BE49-F238E27FC236}">
                  <a16:creationId xmlns:a16="http://schemas.microsoft.com/office/drawing/2014/main" id="{F971209C-3928-41BE-976E-4DEC15683CF5}"/>
                </a:ext>
              </a:extLst>
            </p:cNvPr>
            <p:cNvSpPr/>
            <p:nvPr/>
          </p:nvSpPr>
          <p:spPr>
            <a:xfrm>
              <a:off x="6281308" y="7467517"/>
              <a:ext cx="76353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" name="Google Shape;9174;ge493a3362c_3_622">
              <a:extLst>
                <a:ext uri="{FF2B5EF4-FFF2-40B4-BE49-F238E27FC236}">
                  <a16:creationId xmlns:a16="http://schemas.microsoft.com/office/drawing/2014/main" id="{C886DB98-88C2-4CEA-A5A9-6739EA0440BD}"/>
                </a:ext>
              </a:extLst>
            </p:cNvPr>
            <p:cNvSpPr/>
            <p:nvPr/>
          </p:nvSpPr>
          <p:spPr>
            <a:xfrm>
              <a:off x="8266509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9175;ge493a3362c_3_622">
              <a:extLst>
                <a:ext uri="{FF2B5EF4-FFF2-40B4-BE49-F238E27FC236}">
                  <a16:creationId xmlns:a16="http://schemas.microsoft.com/office/drawing/2014/main" id="{0F74DC8C-02A3-44EC-B19A-1800A7C1CEDD}"/>
                </a:ext>
              </a:extLst>
            </p:cNvPr>
            <p:cNvSpPr/>
            <p:nvPr/>
          </p:nvSpPr>
          <p:spPr>
            <a:xfrm>
              <a:off x="8419217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" name="Google Shape;9176;ge493a3362c_3_622">
              <a:extLst>
                <a:ext uri="{FF2B5EF4-FFF2-40B4-BE49-F238E27FC236}">
                  <a16:creationId xmlns:a16="http://schemas.microsoft.com/office/drawing/2014/main" id="{D8118330-55CD-4374-B52F-ED5931240B45}"/>
                </a:ext>
              </a:extLst>
            </p:cNvPr>
            <p:cNvSpPr/>
            <p:nvPr/>
          </p:nvSpPr>
          <p:spPr>
            <a:xfrm>
              <a:off x="8571926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" name="Google Shape;9177;ge493a3362c_3_622">
              <a:extLst>
                <a:ext uri="{FF2B5EF4-FFF2-40B4-BE49-F238E27FC236}">
                  <a16:creationId xmlns:a16="http://schemas.microsoft.com/office/drawing/2014/main" id="{09A3C2FB-0BE0-4B4C-A4F1-7268B8B31174}"/>
                </a:ext>
              </a:extLst>
            </p:cNvPr>
            <p:cNvSpPr/>
            <p:nvPr/>
          </p:nvSpPr>
          <p:spPr>
            <a:xfrm>
              <a:off x="8724628" y="7467517"/>
              <a:ext cx="76353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" name="Google Shape;9178;ge493a3362c_3_622">
              <a:extLst>
                <a:ext uri="{FF2B5EF4-FFF2-40B4-BE49-F238E27FC236}">
                  <a16:creationId xmlns:a16="http://schemas.microsoft.com/office/drawing/2014/main" id="{3E1FB3E6-ABE0-4D27-8CE6-10FA36A3CEC0}"/>
                </a:ext>
              </a:extLst>
            </p:cNvPr>
            <p:cNvSpPr/>
            <p:nvPr/>
          </p:nvSpPr>
          <p:spPr>
            <a:xfrm>
              <a:off x="8877337" y="7467517"/>
              <a:ext cx="76352" cy="76352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" name="Google Shape;9179;ge493a3362c_3_622">
              <a:extLst>
                <a:ext uri="{FF2B5EF4-FFF2-40B4-BE49-F238E27FC236}">
                  <a16:creationId xmlns:a16="http://schemas.microsoft.com/office/drawing/2014/main" id="{1C2D7D1B-51A9-4A5D-A54A-3F29B723A0EF}"/>
                </a:ext>
              </a:extLst>
            </p:cNvPr>
            <p:cNvSpPr/>
            <p:nvPr/>
          </p:nvSpPr>
          <p:spPr>
            <a:xfrm>
              <a:off x="1852787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" name="Google Shape;9180;ge493a3362c_3_622">
              <a:extLst>
                <a:ext uri="{FF2B5EF4-FFF2-40B4-BE49-F238E27FC236}">
                  <a16:creationId xmlns:a16="http://schemas.microsoft.com/office/drawing/2014/main" id="{4E73AD34-B652-41AA-B5C3-B416014B3106}"/>
                </a:ext>
              </a:extLst>
            </p:cNvPr>
            <p:cNvSpPr/>
            <p:nvPr/>
          </p:nvSpPr>
          <p:spPr>
            <a:xfrm>
              <a:off x="2005495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" name="Google Shape;9181;ge493a3362c_3_622">
              <a:extLst>
                <a:ext uri="{FF2B5EF4-FFF2-40B4-BE49-F238E27FC236}">
                  <a16:creationId xmlns:a16="http://schemas.microsoft.com/office/drawing/2014/main" id="{75779400-A2D8-47BE-8C6C-9C60902A5E15}"/>
                </a:ext>
              </a:extLst>
            </p:cNvPr>
            <p:cNvSpPr/>
            <p:nvPr/>
          </p:nvSpPr>
          <p:spPr>
            <a:xfrm>
              <a:off x="2158203" y="762022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" name="Google Shape;9182;ge493a3362c_3_622">
              <a:extLst>
                <a:ext uri="{FF2B5EF4-FFF2-40B4-BE49-F238E27FC236}">
                  <a16:creationId xmlns:a16="http://schemas.microsoft.com/office/drawing/2014/main" id="{F60935E8-1077-42EE-9100-B942EA7D6F3D}"/>
                </a:ext>
              </a:extLst>
            </p:cNvPr>
            <p:cNvSpPr/>
            <p:nvPr/>
          </p:nvSpPr>
          <p:spPr>
            <a:xfrm>
              <a:off x="2310911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" name="Google Shape;9183;ge493a3362c_3_622">
              <a:extLst>
                <a:ext uri="{FF2B5EF4-FFF2-40B4-BE49-F238E27FC236}">
                  <a16:creationId xmlns:a16="http://schemas.microsoft.com/office/drawing/2014/main" id="{B144AEA4-8D1D-448D-A4DD-D7C9CE2B79D2}"/>
                </a:ext>
              </a:extLst>
            </p:cNvPr>
            <p:cNvSpPr/>
            <p:nvPr/>
          </p:nvSpPr>
          <p:spPr>
            <a:xfrm>
              <a:off x="2463620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" name="Google Shape;9184;ge493a3362c_3_622">
              <a:extLst>
                <a:ext uri="{FF2B5EF4-FFF2-40B4-BE49-F238E27FC236}">
                  <a16:creationId xmlns:a16="http://schemas.microsoft.com/office/drawing/2014/main" id="{6482D30D-8B6E-451F-97E2-FE723B918C1E}"/>
                </a:ext>
              </a:extLst>
            </p:cNvPr>
            <p:cNvSpPr/>
            <p:nvPr/>
          </p:nvSpPr>
          <p:spPr>
            <a:xfrm>
              <a:off x="5517773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" name="Google Shape;9185;ge493a3362c_3_622">
              <a:extLst>
                <a:ext uri="{FF2B5EF4-FFF2-40B4-BE49-F238E27FC236}">
                  <a16:creationId xmlns:a16="http://schemas.microsoft.com/office/drawing/2014/main" id="{C6694212-B533-4669-B882-ACA4DC87EF12}"/>
                </a:ext>
              </a:extLst>
            </p:cNvPr>
            <p:cNvSpPr/>
            <p:nvPr/>
          </p:nvSpPr>
          <p:spPr>
            <a:xfrm>
              <a:off x="5670480" y="762022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" name="Google Shape;9186;ge493a3362c_3_622">
              <a:extLst>
                <a:ext uri="{FF2B5EF4-FFF2-40B4-BE49-F238E27FC236}">
                  <a16:creationId xmlns:a16="http://schemas.microsoft.com/office/drawing/2014/main" id="{8D750CDA-7AAC-415F-99BC-6C68C75E5397}"/>
                </a:ext>
              </a:extLst>
            </p:cNvPr>
            <p:cNvSpPr/>
            <p:nvPr/>
          </p:nvSpPr>
          <p:spPr>
            <a:xfrm>
              <a:off x="5823184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" name="Google Shape;9187;ge493a3362c_3_622">
              <a:extLst>
                <a:ext uri="{FF2B5EF4-FFF2-40B4-BE49-F238E27FC236}">
                  <a16:creationId xmlns:a16="http://schemas.microsoft.com/office/drawing/2014/main" id="{67632445-C1D2-4C14-82B8-BED8580D0DF5}"/>
                </a:ext>
              </a:extLst>
            </p:cNvPr>
            <p:cNvSpPr/>
            <p:nvPr/>
          </p:nvSpPr>
          <p:spPr>
            <a:xfrm>
              <a:off x="5975892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" name="Google Shape;9188;ge493a3362c_3_622">
              <a:extLst>
                <a:ext uri="{FF2B5EF4-FFF2-40B4-BE49-F238E27FC236}">
                  <a16:creationId xmlns:a16="http://schemas.microsoft.com/office/drawing/2014/main" id="{059F3CDB-7031-45A7-90DF-7EB1300155F3}"/>
                </a:ext>
              </a:extLst>
            </p:cNvPr>
            <p:cNvSpPr/>
            <p:nvPr/>
          </p:nvSpPr>
          <p:spPr>
            <a:xfrm>
              <a:off x="6128600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" name="Google Shape;9189;ge493a3362c_3_622">
              <a:extLst>
                <a:ext uri="{FF2B5EF4-FFF2-40B4-BE49-F238E27FC236}">
                  <a16:creationId xmlns:a16="http://schemas.microsoft.com/office/drawing/2014/main" id="{0684B22D-0B80-42D9-B00F-34943500EA3F}"/>
                </a:ext>
              </a:extLst>
            </p:cNvPr>
            <p:cNvSpPr/>
            <p:nvPr/>
          </p:nvSpPr>
          <p:spPr>
            <a:xfrm>
              <a:off x="8266509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" name="Google Shape;9190;ge493a3362c_3_622">
              <a:extLst>
                <a:ext uri="{FF2B5EF4-FFF2-40B4-BE49-F238E27FC236}">
                  <a16:creationId xmlns:a16="http://schemas.microsoft.com/office/drawing/2014/main" id="{F8BF8C2C-86A9-4341-9094-CD93C822FBB3}"/>
                </a:ext>
              </a:extLst>
            </p:cNvPr>
            <p:cNvSpPr/>
            <p:nvPr/>
          </p:nvSpPr>
          <p:spPr>
            <a:xfrm>
              <a:off x="8419217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" name="Google Shape;9191;ge493a3362c_3_622">
              <a:extLst>
                <a:ext uri="{FF2B5EF4-FFF2-40B4-BE49-F238E27FC236}">
                  <a16:creationId xmlns:a16="http://schemas.microsoft.com/office/drawing/2014/main" id="{5E1372A7-6805-45DA-B1B3-1BD38F0ABAA9}"/>
                </a:ext>
              </a:extLst>
            </p:cNvPr>
            <p:cNvSpPr/>
            <p:nvPr/>
          </p:nvSpPr>
          <p:spPr>
            <a:xfrm>
              <a:off x="8571926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" name="Google Shape;9192;ge493a3362c_3_622">
              <a:extLst>
                <a:ext uri="{FF2B5EF4-FFF2-40B4-BE49-F238E27FC236}">
                  <a16:creationId xmlns:a16="http://schemas.microsoft.com/office/drawing/2014/main" id="{BBEDD0A7-6CEA-4011-9B39-40C3D0909C71}"/>
                </a:ext>
              </a:extLst>
            </p:cNvPr>
            <p:cNvSpPr/>
            <p:nvPr/>
          </p:nvSpPr>
          <p:spPr>
            <a:xfrm>
              <a:off x="8724628" y="762022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" name="Google Shape;9193;ge493a3362c_3_622">
              <a:extLst>
                <a:ext uri="{FF2B5EF4-FFF2-40B4-BE49-F238E27FC236}">
                  <a16:creationId xmlns:a16="http://schemas.microsoft.com/office/drawing/2014/main" id="{D7DC993D-5FC2-4B14-9A99-93BFF9E3F892}"/>
                </a:ext>
              </a:extLst>
            </p:cNvPr>
            <p:cNvSpPr/>
            <p:nvPr/>
          </p:nvSpPr>
          <p:spPr>
            <a:xfrm>
              <a:off x="8877337" y="762022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" name="Google Shape;9194;ge493a3362c_3_622">
              <a:extLst>
                <a:ext uri="{FF2B5EF4-FFF2-40B4-BE49-F238E27FC236}">
                  <a16:creationId xmlns:a16="http://schemas.microsoft.com/office/drawing/2014/main" id="{D936E0EC-5895-4414-9CC4-79257A521CF6}"/>
                </a:ext>
              </a:extLst>
            </p:cNvPr>
            <p:cNvSpPr/>
            <p:nvPr/>
          </p:nvSpPr>
          <p:spPr>
            <a:xfrm>
              <a:off x="2005495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" name="Google Shape;9195;ge493a3362c_3_622">
              <a:extLst>
                <a:ext uri="{FF2B5EF4-FFF2-40B4-BE49-F238E27FC236}">
                  <a16:creationId xmlns:a16="http://schemas.microsoft.com/office/drawing/2014/main" id="{2346E8A3-EFF8-4041-A72E-B3E522A78BFA}"/>
                </a:ext>
              </a:extLst>
            </p:cNvPr>
            <p:cNvSpPr/>
            <p:nvPr/>
          </p:nvSpPr>
          <p:spPr>
            <a:xfrm>
              <a:off x="2158203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" name="Google Shape;9196;ge493a3362c_3_622">
              <a:extLst>
                <a:ext uri="{FF2B5EF4-FFF2-40B4-BE49-F238E27FC236}">
                  <a16:creationId xmlns:a16="http://schemas.microsoft.com/office/drawing/2014/main" id="{03C7DB21-39A5-417A-ADE5-6DE6CC2286C3}"/>
                </a:ext>
              </a:extLst>
            </p:cNvPr>
            <p:cNvSpPr/>
            <p:nvPr/>
          </p:nvSpPr>
          <p:spPr>
            <a:xfrm>
              <a:off x="2310911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" name="Google Shape;9197;ge493a3362c_3_622">
              <a:extLst>
                <a:ext uri="{FF2B5EF4-FFF2-40B4-BE49-F238E27FC236}">
                  <a16:creationId xmlns:a16="http://schemas.microsoft.com/office/drawing/2014/main" id="{CF85FABA-1A42-4B02-BD73-91EFD790B096}"/>
                </a:ext>
              </a:extLst>
            </p:cNvPr>
            <p:cNvSpPr/>
            <p:nvPr/>
          </p:nvSpPr>
          <p:spPr>
            <a:xfrm>
              <a:off x="2463620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" name="Google Shape;9198;ge493a3362c_3_622">
              <a:extLst>
                <a:ext uri="{FF2B5EF4-FFF2-40B4-BE49-F238E27FC236}">
                  <a16:creationId xmlns:a16="http://schemas.microsoft.com/office/drawing/2014/main" id="{5FB7C648-2C21-4D76-9DF0-5E621B7C39F2}"/>
                </a:ext>
              </a:extLst>
            </p:cNvPr>
            <p:cNvSpPr/>
            <p:nvPr/>
          </p:nvSpPr>
          <p:spPr>
            <a:xfrm>
              <a:off x="2616327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99;ge493a3362c_3_622">
              <a:extLst>
                <a:ext uri="{FF2B5EF4-FFF2-40B4-BE49-F238E27FC236}">
                  <a16:creationId xmlns:a16="http://schemas.microsoft.com/office/drawing/2014/main" id="{FF1429BC-5346-411B-A10B-C20AE7C58F6D}"/>
                </a:ext>
              </a:extLst>
            </p:cNvPr>
            <p:cNvSpPr/>
            <p:nvPr/>
          </p:nvSpPr>
          <p:spPr>
            <a:xfrm>
              <a:off x="5365064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" name="Google Shape;9200;ge493a3362c_3_622">
              <a:extLst>
                <a:ext uri="{FF2B5EF4-FFF2-40B4-BE49-F238E27FC236}">
                  <a16:creationId xmlns:a16="http://schemas.microsoft.com/office/drawing/2014/main" id="{2BE4DDC5-6870-46F9-972C-C1AA076DEB21}"/>
                </a:ext>
              </a:extLst>
            </p:cNvPr>
            <p:cNvSpPr/>
            <p:nvPr/>
          </p:nvSpPr>
          <p:spPr>
            <a:xfrm>
              <a:off x="5670480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" name="Google Shape;9201;ge493a3362c_3_622">
              <a:extLst>
                <a:ext uri="{FF2B5EF4-FFF2-40B4-BE49-F238E27FC236}">
                  <a16:creationId xmlns:a16="http://schemas.microsoft.com/office/drawing/2014/main" id="{6D7D9AE9-C2F3-44AB-B19F-FDA1C750529D}"/>
                </a:ext>
              </a:extLst>
            </p:cNvPr>
            <p:cNvSpPr/>
            <p:nvPr/>
          </p:nvSpPr>
          <p:spPr>
            <a:xfrm>
              <a:off x="5517773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" name="Google Shape;9202;ge493a3362c_3_622">
              <a:extLst>
                <a:ext uri="{FF2B5EF4-FFF2-40B4-BE49-F238E27FC236}">
                  <a16:creationId xmlns:a16="http://schemas.microsoft.com/office/drawing/2014/main" id="{B0F6AC10-7191-4E9E-AEDD-39265988FB72}"/>
                </a:ext>
              </a:extLst>
            </p:cNvPr>
            <p:cNvSpPr/>
            <p:nvPr/>
          </p:nvSpPr>
          <p:spPr>
            <a:xfrm>
              <a:off x="5823184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" name="Google Shape;9203;ge493a3362c_3_622">
              <a:extLst>
                <a:ext uri="{FF2B5EF4-FFF2-40B4-BE49-F238E27FC236}">
                  <a16:creationId xmlns:a16="http://schemas.microsoft.com/office/drawing/2014/main" id="{096261AF-57A3-4D10-BE12-3C5EC413A435}"/>
                </a:ext>
              </a:extLst>
            </p:cNvPr>
            <p:cNvSpPr/>
            <p:nvPr/>
          </p:nvSpPr>
          <p:spPr>
            <a:xfrm>
              <a:off x="5975892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" name="Google Shape;9204;ge493a3362c_3_622">
              <a:extLst>
                <a:ext uri="{FF2B5EF4-FFF2-40B4-BE49-F238E27FC236}">
                  <a16:creationId xmlns:a16="http://schemas.microsoft.com/office/drawing/2014/main" id="{F176C6BB-AC51-443E-AC46-7D1E9FB6B659}"/>
                </a:ext>
              </a:extLst>
            </p:cNvPr>
            <p:cNvSpPr/>
            <p:nvPr/>
          </p:nvSpPr>
          <p:spPr>
            <a:xfrm>
              <a:off x="8113800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" name="Google Shape;9205;ge493a3362c_3_622">
              <a:extLst>
                <a:ext uri="{FF2B5EF4-FFF2-40B4-BE49-F238E27FC236}">
                  <a16:creationId xmlns:a16="http://schemas.microsoft.com/office/drawing/2014/main" id="{CA501C7F-AEB2-47F5-A666-A81A1135548F}"/>
                </a:ext>
              </a:extLst>
            </p:cNvPr>
            <p:cNvSpPr/>
            <p:nvPr/>
          </p:nvSpPr>
          <p:spPr>
            <a:xfrm>
              <a:off x="8266509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" name="Google Shape;9206;ge493a3362c_3_622">
              <a:extLst>
                <a:ext uri="{FF2B5EF4-FFF2-40B4-BE49-F238E27FC236}">
                  <a16:creationId xmlns:a16="http://schemas.microsoft.com/office/drawing/2014/main" id="{86135418-0073-4C44-B648-FB7B74E306AE}"/>
                </a:ext>
              </a:extLst>
            </p:cNvPr>
            <p:cNvSpPr/>
            <p:nvPr/>
          </p:nvSpPr>
          <p:spPr>
            <a:xfrm>
              <a:off x="8419217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" name="Google Shape;9207;ge493a3362c_3_622">
              <a:extLst>
                <a:ext uri="{FF2B5EF4-FFF2-40B4-BE49-F238E27FC236}">
                  <a16:creationId xmlns:a16="http://schemas.microsoft.com/office/drawing/2014/main" id="{8D5C5089-9B8A-422A-8145-3EF3A60520B5}"/>
                </a:ext>
              </a:extLst>
            </p:cNvPr>
            <p:cNvSpPr/>
            <p:nvPr/>
          </p:nvSpPr>
          <p:spPr>
            <a:xfrm>
              <a:off x="8724628" y="777293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" name="Google Shape;9208;ge493a3362c_3_622">
              <a:extLst>
                <a:ext uri="{FF2B5EF4-FFF2-40B4-BE49-F238E27FC236}">
                  <a16:creationId xmlns:a16="http://schemas.microsoft.com/office/drawing/2014/main" id="{17905C55-28D9-4A9E-8791-AEFF72250E1A}"/>
                </a:ext>
              </a:extLst>
            </p:cNvPr>
            <p:cNvSpPr/>
            <p:nvPr/>
          </p:nvSpPr>
          <p:spPr>
            <a:xfrm>
              <a:off x="8571926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" name="Google Shape;9209;ge493a3362c_3_622">
              <a:extLst>
                <a:ext uri="{FF2B5EF4-FFF2-40B4-BE49-F238E27FC236}">
                  <a16:creationId xmlns:a16="http://schemas.microsoft.com/office/drawing/2014/main" id="{0FCB6644-705F-4E0E-BF86-5AFF6213A2E5}"/>
                </a:ext>
              </a:extLst>
            </p:cNvPr>
            <p:cNvSpPr/>
            <p:nvPr/>
          </p:nvSpPr>
          <p:spPr>
            <a:xfrm>
              <a:off x="8877337" y="777293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" name="Google Shape;9210;ge493a3362c_3_622">
              <a:extLst>
                <a:ext uri="{FF2B5EF4-FFF2-40B4-BE49-F238E27FC236}">
                  <a16:creationId xmlns:a16="http://schemas.microsoft.com/office/drawing/2014/main" id="{7B04B207-FE4C-416C-9A9D-1E9CE058351D}"/>
                </a:ext>
              </a:extLst>
            </p:cNvPr>
            <p:cNvSpPr/>
            <p:nvPr/>
          </p:nvSpPr>
          <p:spPr>
            <a:xfrm>
              <a:off x="2158203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" name="Google Shape;9211;ge493a3362c_3_622">
              <a:extLst>
                <a:ext uri="{FF2B5EF4-FFF2-40B4-BE49-F238E27FC236}">
                  <a16:creationId xmlns:a16="http://schemas.microsoft.com/office/drawing/2014/main" id="{01022949-DD11-44FE-A575-61BD15594BF9}"/>
                </a:ext>
              </a:extLst>
            </p:cNvPr>
            <p:cNvSpPr/>
            <p:nvPr/>
          </p:nvSpPr>
          <p:spPr>
            <a:xfrm>
              <a:off x="2310911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" name="Google Shape;9212;ge493a3362c_3_622">
              <a:extLst>
                <a:ext uri="{FF2B5EF4-FFF2-40B4-BE49-F238E27FC236}">
                  <a16:creationId xmlns:a16="http://schemas.microsoft.com/office/drawing/2014/main" id="{0892C231-8DDB-4A13-976A-6DCBE3E4AD9B}"/>
                </a:ext>
              </a:extLst>
            </p:cNvPr>
            <p:cNvSpPr/>
            <p:nvPr/>
          </p:nvSpPr>
          <p:spPr>
            <a:xfrm>
              <a:off x="2463620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" name="Google Shape;9213;ge493a3362c_3_622">
              <a:extLst>
                <a:ext uri="{FF2B5EF4-FFF2-40B4-BE49-F238E27FC236}">
                  <a16:creationId xmlns:a16="http://schemas.microsoft.com/office/drawing/2014/main" id="{49ED5C4D-43B5-4C24-96D6-1AED7C6ABF8C}"/>
                </a:ext>
              </a:extLst>
            </p:cNvPr>
            <p:cNvSpPr/>
            <p:nvPr/>
          </p:nvSpPr>
          <p:spPr>
            <a:xfrm>
              <a:off x="2616327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" name="Google Shape;9214;ge493a3362c_3_622">
              <a:extLst>
                <a:ext uri="{FF2B5EF4-FFF2-40B4-BE49-F238E27FC236}">
                  <a16:creationId xmlns:a16="http://schemas.microsoft.com/office/drawing/2014/main" id="{79DCACFB-0077-4212-8A22-DC0214989C83}"/>
                </a:ext>
              </a:extLst>
            </p:cNvPr>
            <p:cNvSpPr/>
            <p:nvPr/>
          </p:nvSpPr>
          <p:spPr>
            <a:xfrm>
              <a:off x="2769036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" name="Google Shape;9215;ge493a3362c_3_622">
              <a:extLst>
                <a:ext uri="{FF2B5EF4-FFF2-40B4-BE49-F238E27FC236}">
                  <a16:creationId xmlns:a16="http://schemas.microsoft.com/office/drawing/2014/main" id="{E5897B76-3A0A-4758-B289-46870C562089}"/>
                </a:ext>
              </a:extLst>
            </p:cNvPr>
            <p:cNvSpPr/>
            <p:nvPr/>
          </p:nvSpPr>
          <p:spPr>
            <a:xfrm>
              <a:off x="5212356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" name="Google Shape;9216;ge493a3362c_3_622">
              <a:extLst>
                <a:ext uri="{FF2B5EF4-FFF2-40B4-BE49-F238E27FC236}">
                  <a16:creationId xmlns:a16="http://schemas.microsoft.com/office/drawing/2014/main" id="{019EB782-2692-4F7C-92AD-E14A9F779981}"/>
                </a:ext>
              </a:extLst>
            </p:cNvPr>
            <p:cNvSpPr/>
            <p:nvPr/>
          </p:nvSpPr>
          <p:spPr>
            <a:xfrm>
              <a:off x="5365064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" name="Google Shape;9217;ge493a3362c_3_622">
              <a:extLst>
                <a:ext uri="{FF2B5EF4-FFF2-40B4-BE49-F238E27FC236}">
                  <a16:creationId xmlns:a16="http://schemas.microsoft.com/office/drawing/2014/main" id="{0F2B52BA-D7FC-45DA-B3A2-37C33E9222A9}"/>
                </a:ext>
              </a:extLst>
            </p:cNvPr>
            <p:cNvSpPr/>
            <p:nvPr/>
          </p:nvSpPr>
          <p:spPr>
            <a:xfrm>
              <a:off x="5670480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" name="Google Shape;9218;ge493a3362c_3_622">
              <a:extLst>
                <a:ext uri="{FF2B5EF4-FFF2-40B4-BE49-F238E27FC236}">
                  <a16:creationId xmlns:a16="http://schemas.microsoft.com/office/drawing/2014/main" id="{12037422-F5F2-4E89-A6AE-1181C13F86D7}"/>
                </a:ext>
              </a:extLst>
            </p:cNvPr>
            <p:cNvSpPr/>
            <p:nvPr/>
          </p:nvSpPr>
          <p:spPr>
            <a:xfrm>
              <a:off x="5517773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" name="Google Shape;9219;ge493a3362c_3_622">
              <a:extLst>
                <a:ext uri="{FF2B5EF4-FFF2-40B4-BE49-F238E27FC236}">
                  <a16:creationId xmlns:a16="http://schemas.microsoft.com/office/drawing/2014/main" id="{77BF62A0-86AD-4E70-86E1-9EBF3FFF1D03}"/>
                </a:ext>
              </a:extLst>
            </p:cNvPr>
            <p:cNvSpPr/>
            <p:nvPr/>
          </p:nvSpPr>
          <p:spPr>
            <a:xfrm>
              <a:off x="5823184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" name="Google Shape;9220;ge493a3362c_3_622">
              <a:extLst>
                <a:ext uri="{FF2B5EF4-FFF2-40B4-BE49-F238E27FC236}">
                  <a16:creationId xmlns:a16="http://schemas.microsoft.com/office/drawing/2014/main" id="{A788406A-2D36-4F83-8D0A-64CBA22A59C7}"/>
                </a:ext>
              </a:extLst>
            </p:cNvPr>
            <p:cNvSpPr/>
            <p:nvPr/>
          </p:nvSpPr>
          <p:spPr>
            <a:xfrm>
              <a:off x="8113800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" name="Google Shape;9221;ge493a3362c_3_622">
              <a:extLst>
                <a:ext uri="{FF2B5EF4-FFF2-40B4-BE49-F238E27FC236}">
                  <a16:creationId xmlns:a16="http://schemas.microsoft.com/office/drawing/2014/main" id="{AC3E2B54-1A9A-42C5-A8F8-7FB5C6466916}"/>
                </a:ext>
              </a:extLst>
            </p:cNvPr>
            <p:cNvSpPr/>
            <p:nvPr/>
          </p:nvSpPr>
          <p:spPr>
            <a:xfrm>
              <a:off x="8266509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" name="Google Shape;9222;ge493a3362c_3_622">
              <a:extLst>
                <a:ext uri="{FF2B5EF4-FFF2-40B4-BE49-F238E27FC236}">
                  <a16:creationId xmlns:a16="http://schemas.microsoft.com/office/drawing/2014/main" id="{01C90014-053C-49B7-8307-C54EE687A818}"/>
                </a:ext>
              </a:extLst>
            </p:cNvPr>
            <p:cNvSpPr/>
            <p:nvPr/>
          </p:nvSpPr>
          <p:spPr>
            <a:xfrm>
              <a:off x="8419217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" name="Google Shape;9223;ge493a3362c_3_622">
              <a:extLst>
                <a:ext uri="{FF2B5EF4-FFF2-40B4-BE49-F238E27FC236}">
                  <a16:creationId xmlns:a16="http://schemas.microsoft.com/office/drawing/2014/main" id="{1675DA60-FE7D-42C9-9476-B346BE103B56}"/>
                </a:ext>
              </a:extLst>
            </p:cNvPr>
            <p:cNvSpPr/>
            <p:nvPr/>
          </p:nvSpPr>
          <p:spPr>
            <a:xfrm>
              <a:off x="8571926" y="792563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" name="Google Shape;9224;ge493a3362c_3_622">
              <a:extLst>
                <a:ext uri="{FF2B5EF4-FFF2-40B4-BE49-F238E27FC236}">
                  <a16:creationId xmlns:a16="http://schemas.microsoft.com/office/drawing/2014/main" id="{1ED001A6-5B56-45BF-AF11-E310ADC85751}"/>
                </a:ext>
              </a:extLst>
            </p:cNvPr>
            <p:cNvSpPr/>
            <p:nvPr/>
          </p:nvSpPr>
          <p:spPr>
            <a:xfrm>
              <a:off x="8724628" y="792563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" name="Google Shape;9225;ge493a3362c_3_622">
              <a:extLst>
                <a:ext uri="{FF2B5EF4-FFF2-40B4-BE49-F238E27FC236}">
                  <a16:creationId xmlns:a16="http://schemas.microsoft.com/office/drawing/2014/main" id="{6D016067-F989-4D70-9197-F7CE3F7BB34B}"/>
                </a:ext>
              </a:extLst>
            </p:cNvPr>
            <p:cNvSpPr/>
            <p:nvPr/>
          </p:nvSpPr>
          <p:spPr>
            <a:xfrm>
              <a:off x="8877337" y="7925637"/>
              <a:ext cx="56515" cy="76835"/>
            </a:xfrm>
            <a:custGeom>
              <a:avLst/>
              <a:gdLst/>
              <a:ahLst/>
              <a:cxnLst/>
              <a:rect l="l" t="t" r="r" b="b"/>
              <a:pathLst>
                <a:path w="56515" h="76834" extrusionOk="0">
                  <a:moveTo>
                    <a:pt x="38182" y="0"/>
                  </a:moveTo>
                  <a:lnTo>
                    <a:pt x="23318" y="3000"/>
                  </a:lnTo>
                  <a:lnTo>
                    <a:pt x="11182" y="11182"/>
                  </a:lnTo>
                  <a:lnTo>
                    <a:pt x="3000" y="23318"/>
                  </a:lnTo>
                  <a:lnTo>
                    <a:pt x="0" y="38182"/>
                  </a:lnTo>
                  <a:lnTo>
                    <a:pt x="3000" y="53044"/>
                  </a:lnTo>
                  <a:lnTo>
                    <a:pt x="11182" y="65181"/>
                  </a:lnTo>
                  <a:lnTo>
                    <a:pt x="23318" y="73363"/>
                  </a:lnTo>
                  <a:lnTo>
                    <a:pt x="38182" y="76363"/>
                  </a:lnTo>
                  <a:lnTo>
                    <a:pt x="42660" y="75458"/>
                  </a:lnTo>
                  <a:lnTo>
                    <a:pt x="56135" y="5088"/>
                  </a:lnTo>
                  <a:lnTo>
                    <a:pt x="53038" y="3000"/>
                  </a:lnTo>
                  <a:lnTo>
                    <a:pt x="38182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" name="Google Shape;9226;ge493a3362c_3_622">
              <a:extLst>
                <a:ext uri="{FF2B5EF4-FFF2-40B4-BE49-F238E27FC236}">
                  <a16:creationId xmlns:a16="http://schemas.microsoft.com/office/drawing/2014/main" id="{4447E6CE-3580-4E00-83D3-4B94FFBD13D3}"/>
                </a:ext>
              </a:extLst>
            </p:cNvPr>
            <p:cNvSpPr/>
            <p:nvPr/>
          </p:nvSpPr>
          <p:spPr>
            <a:xfrm>
              <a:off x="2310911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" name="Google Shape;9227;ge493a3362c_3_622">
              <a:extLst>
                <a:ext uri="{FF2B5EF4-FFF2-40B4-BE49-F238E27FC236}">
                  <a16:creationId xmlns:a16="http://schemas.microsoft.com/office/drawing/2014/main" id="{71A49985-F95C-43E1-BBF0-FB860315B284}"/>
                </a:ext>
              </a:extLst>
            </p:cNvPr>
            <p:cNvSpPr/>
            <p:nvPr/>
          </p:nvSpPr>
          <p:spPr>
            <a:xfrm>
              <a:off x="20298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" name="Google Shape;9228;ge493a3362c_3_622">
              <a:extLst>
                <a:ext uri="{FF2B5EF4-FFF2-40B4-BE49-F238E27FC236}">
                  <a16:creationId xmlns:a16="http://schemas.microsoft.com/office/drawing/2014/main" id="{D611EEF5-744A-4D9D-843B-539739E2D58B}"/>
                </a:ext>
              </a:extLst>
            </p:cNvPr>
            <p:cNvSpPr/>
            <p:nvPr/>
          </p:nvSpPr>
          <p:spPr>
            <a:xfrm>
              <a:off x="2463620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" name="Google Shape;9229;ge493a3362c_3_622">
              <a:extLst>
                <a:ext uri="{FF2B5EF4-FFF2-40B4-BE49-F238E27FC236}">
                  <a16:creationId xmlns:a16="http://schemas.microsoft.com/office/drawing/2014/main" id="{A74D4207-C863-4A3A-B131-9EF60708441F}"/>
                </a:ext>
              </a:extLst>
            </p:cNvPr>
            <p:cNvSpPr/>
            <p:nvPr/>
          </p:nvSpPr>
          <p:spPr>
            <a:xfrm>
              <a:off x="2616327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" name="Google Shape;9230;ge493a3362c_3_622">
              <a:extLst>
                <a:ext uri="{FF2B5EF4-FFF2-40B4-BE49-F238E27FC236}">
                  <a16:creationId xmlns:a16="http://schemas.microsoft.com/office/drawing/2014/main" id="{34331B12-E6CE-4CCD-9527-C3DCC1B9B444}"/>
                </a:ext>
              </a:extLst>
            </p:cNvPr>
            <p:cNvSpPr/>
            <p:nvPr/>
          </p:nvSpPr>
          <p:spPr>
            <a:xfrm>
              <a:off x="2769036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" name="Google Shape;9231;ge493a3362c_3_622">
              <a:extLst>
                <a:ext uri="{FF2B5EF4-FFF2-40B4-BE49-F238E27FC236}">
                  <a16:creationId xmlns:a16="http://schemas.microsoft.com/office/drawing/2014/main" id="{A8E3D516-0791-48FB-BD32-A71794694D71}"/>
                </a:ext>
              </a:extLst>
            </p:cNvPr>
            <p:cNvSpPr/>
            <p:nvPr/>
          </p:nvSpPr>
          <p:spPr>
            <a:xfrm>
              <a:off x="2921744" y="807834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" name="Google Shape;9232;ge493a3362c_3_622">
              <a:extLst>
                <a:ext uri="{FF2B5EF4-FFF2-40B4-BE49-F238E27FC236}">
                  <a16:creationId xmlns:a16="http://schemas.microsoft.com/office/drawing/2014/main" id="{1C6BB1B4-E3DE-4455-92E8-1913B5EAACA6}"/>
                </a:ext>
              </a:extLst>
            </p:cNvPr>
            <p:cNvSpPr/>
            <p:nvPr/>
          </p:nvSpPr>
          <p:spPr>
            <a:xfrm>
              <a:off x="3074447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" name="Google Shape;9233;ge493a3362c_3_622">
              <a:extLst>
                <a:ext uri="{FF2B5EF4-FFF2-40B4-BE49-F238E27FC236}">
                  <a16:creationId xmlns:a16="http://schemas.microsoft.com/office/drawing/2014/main" id="{5C5F4C1F-8071-4865-BE4C-30BA2D2234A3}"/>
                </a:ext>
              </a:extLst>
            </p:cNvPr>
            <p:cNvSpPr/>
            <p:nvPr/>
          </p:nvSpPr>
          <p:spPr>
            <a:xfrm>
              <a:off x="4906940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" name="Google Shape;9234;ge493a3362c_3_622">
              <a:extLst>
                <a:ext uri="{FF2B5EF4-FFF2-40B4-BE49-F238E27FC236}">
                  <a16:creationId xmlns:a16="http://schemas.microsoft.com/office/drawing/2014/main" id="{4C1FA9EE-F165-46D1-9B4B-6D53B93BE4E6}"/>
                </a:ext>
              </a:extLst>
            </p:cNvPr>
            <p:cNvSpPr/>
            <p:nvPr/>
          </p:nvSpPr>
          <p:spPr>
            <a:xfrm>
              <a:off x="5059648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" name="Google Shape;9235;ge493a3362c_3_622">
              <a:extLst>
                <a:ext uri="{FF2B5EF4-FFF2-40B4-BE49-F238E27FC236}">
                  <a16:creationId xmlns:a16="http://schemas.microsoft.com/office/drawing/2014/main" id="{A3C74BB1-DF6B-4833-92D9-9F1C5553243A}"/>
                </a:ext>
              </a:extLst>
            </p:cNvPr>
            <p:cNvSpPr/>
            <p:nvPr/>
          </p:nvSpPr>
          <p:spPr>
            <a:xfrm>
              <a:off x="5212356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" name="Google Shape;9236;ge493a3362c_3_622">
              <a:extLst>
                <a:ext uri="{FF2B5EF4-FFF2-40B4-BE49-F238E27FC236}">
                  <a16:creationId xmlns:a16="http://schemas.microsoft.com/office/drawing/2014/main" id="{4181C973-1217-4C31-918D-8C9B2ED4EF1C}"/>
                </a:ext>
              </a:extLst>
            </p:cNvPr>
            <p:cNvSpPr/>
            <p:nvPr/>
          </p:nvSpPr>
          <p:spPr>
            <a:xfrm>
              <a:off x="5517773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" name="Google Shape;9237;ge493a3362c_3_622">
              <a:extLst>
                <a:ext uri="{FF2B5EF4-FFF2-40B4-BE49-F238E27FC236}">
                  <a16:creationId xmlns:a16="http://schemas.microsoft.com/office/drawing/2014/main" id="{1599ED95-1D3A-47B0-BBDE-4F58721DA462}"/>
                </a:ext>
              </a:extLst>
            </p:cNvPr>
            <p:cNvSpPr/>
            <p:nvPr/>
          </p:nvSpPr>
          <p:spPr>
            <a:xfrm>
              <a:off x="5365064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" name="Google Shape;9238;ge493a3362c_3_622">
              <a:extLst>
                <a:ext uri="{FF2B5EF4-FFF2-40B4-BE49-F238E27FC236}">
                  <a16:creationId xmlns:a16="http://schemas.microsoft.com/office/drawing/2014/main" id="{26B5969A-84E7-4747-B0BD-8B6EBDE81355}"/>
                </a:ext>
              </a:extLst>
            </p:cNvPr>
            <p:cNvSpPr/>
            <p:nvPr/>
          </p:nvSpPr>
          <p:spPr>
            <a:xfrm>
              <a:off x="5670480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" name="Google Shape;9239;ge493a3362c_3_622">
              <a:extLst>
                <a:ext uri="{FF2B5EF4-FFF2-40B4-BE49-F238E27FC236}">
                  <a16:creationId xmlns:a16="http://schemas.microsoft.com/office/drawing/2014/main" id="{7B7A8880-B385-451C-A7E4-C1CE83EEA6CF}"/>
                </a:ext>
              </a:extLst>
            </p:cNvPr>
            <p:cNvSpPr/>
            <p:nvPr/>
          </p:nvSpPr>
          <p:spPr>
            <a:xfrm>
              <a:off x="8113800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" name="Google Shape;9240;ge493a3362c_3_622">
              <a:extLst>
                <a:ext uri="{FF2B5EF4-FFF2-40B4-BE49-F238E27FC236}">
                  <a16:creationId xmlns:a16="http://schemas.microsoft.com/office/drawing/2014/main" id="{559B4989-CEAF-4EA3-ACF9-073BDE93592E}"/>
                </a:ext>
              </a:extLst>
            </p:cNvPr>
            <p:cNvSpPr/>
            <p:nvPr/>
          </p:nvSpPr>
          <p:spPr>
            <a:xfrm>
              <a:off x="7961093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" name="Google Shape;9241;ge493a3362c_3_622">
              <a:extLst>
                <a:ext uri="{FF2B5EF4-FFF2-40B4-BE49-F238E27FC236}">
                  <a16:creationId xmlns:a16="http://schemas.microsoft.com/office/drawing/2014/main" id="{C9C0FD5F-3EF6-4598-8698-A95AD1A16956}"/>
                </a:ext>
              </a:extLst>
            </p:cNvPr>
            <p:cNvSpPr/>
            <p:nvPr/>
          </p:nvSpPr>
          <p:spPr>
            <a:xfrm>
              <a:off x="8266509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" name="Google Shape;9242;ge493a3362c_3_622">
              <a:extLst>
                <a:ext uri="{FF2B5EF4-FFF2-40B4-BE49-F238E27FC236}">
                  <a16:creationId xmlns:a16="http://schemas.microsoft.com/office/drawing/2014/main" id="{197C3B55-09C4-45BD-AD99-78E46BE4975A}"/>
                </a:ext>
              </a:extLst>
            </p:cNvPr>
            <p:cNvSpPr/>
            <p:nvPr/>
          </p:nvSpPr>
          <p:spPr>
            <a:xfrm>
              <a:off x="8419217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" name="Google Shape;9243;ge493a3362c_3_622">
              <a:extLst>
                <a:ext uri="{FF2B5EF4-FFF2-40B4-BE49-F238E27FC236}">
                  <a16:creationId xmlns:a16="http://schemas.microsoft.com/office/drawing/2014/main" id="{1AE26C1B-5A5D-4669-92D1-B2C36C50CB23}"/>
                </a:ext>
              </a:extLst>
            </p:cNvPr>
            <p:cNvSpPr/>
            <p:nvPr/>
          </p:nvSpPr>
          <p:spPr>
            <a:xfrm>
              <a:off x="8724628" y="807834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" name="Google Shape;9244;ge493a3362c_3_622">
              <a:extLst>
                <a:ext uri="{FF2B5EF4-FFF2-40B4-BE49-F238E27FC236}">
                  <a16:creationId xmlns:a16="http://schemas.microsoft.com/office/drawing/2014/main" id="{6985350E-3B27-484C-BBFD-B573EDE28202}"/>
                </a:ext>
              </a:extLst>
            </p:cNvPr>
            <p:cNvSpPr/>
            <p:nvPr/>
          </p:nvSpPr>
          <p:spPr>
            <a:xfrm>
              <a:off x="8571926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" name="Google Shape;9245;ge493a3362c_3_622">
              <a:extLst>
                <a:ext uri="{FF2B5EF4-FFF2-40B4-BE49-F238E27FC236}">
                  <a16:creationId xmlns:a16="http://schemas.microsoft.com/office/drawing/2014/main" id="{635E1D03-26D5-4DA2-B2A4-4029827CFEBF}"/>
                </a:ext>
              </a:extLst>
            </p:cNvPr>
            <p:cNvSpPr/>
            <p:nvPr/>
          </p:nvSpPr>
          <p:spPr>
            <a:xfrm>
              <a:off x="8877337" y="8080506"/>
              <a:ext cx="27940" cy="66040"/>
            </a:xfrm>
            <a:custGeom>
              <a:avLst/>
              <a:gdLst/>
              <a:ahLst/>
              <a:cxnLst/>
              <a:rect l="l" t="t" r="r" b="b"/>
              <a:pathLst>
                <a:path w="27940" h="66040" extrusionOk="0">
                  <a:moveTo>
                    <a:pt x="27454" y="0"/>
                  </a:moveTo>
                  <a:lnTo>
                    <a:pt x="23318" y="835"/>
                  </a:lnTo>
                  <a:lnTo>
                    <a:pt x="11182" y="9019"/>
                  </a:lnTo>
                  <a:lnTo>
                    <a:pt x="3000" y="21156"/>
                  </a:lnTo>
                  <a:lnTo>
                    <a:pt x="0" y="36014"/>
                  </a:lnTo>
                  <a:lnTo>
                    <a:pt x="3000" y="50878"/>
                  </a:lnTo>
                  <a:lnTo>
                    <a:pt x="11182" y="63014"/>
                  </a:lnTo>
                  <a:lnTo>
                    <a:pt x="14907" y="65525"/>
                  </a:lnTo>
                  <a:lnTo>
                    <a:pt x="27454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" name="Google Shape;9246;ge493a3362c_3_622">
              <a:extLst>
                <a:ext uri="{FF2B5EF4-FFF2-40B4-BE49-F238E27FC236}">
                  <a16:creationId xmlns:a16="http://schemas.microsoft.com/office/drawing/2014/main" id="{33D75677-5040-4DF3-B429-45918BED540B}"/>
                </a:ext>
              </a:extLst>
            </p:cNvPr>
            <p:cNvSpPr/>
            <p:nvPr/>
          </p:nvSpPr>
          <p:spPr>
            <a:xfrm>
              <a:off x="20298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" name="Google Shape;9247;ge493a3362c_3_622">
              <a:extLst>
                <a:ext uri="{FF2B5EF4-FFF2-40B4-BE49-F238E27FC236}">
                  <a16:creationId xmlns:a16="http://schemas.microsoft.com/office/drawing/2014/main" id="{0608A36E-3BCF-4B05-805E-03E8805735D2}"/>
                </a:ext>
              </a:extLst>
            </p:cNvPr>
            <p:cNvSpPr/>
            <p:nvPr/>
          </p:nvSpPr>
          <p:spPr>
            <a:xfrm>
              <a:off x="2463620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" name="Google Shape;9248;ge493a3362c_3_622">
              <a:extLst>
                <a:ext uri="{FF2B5EF4-FFF2-40B4-BE49-F238E27FC236}">
                  <a16:creationId xmlns:a16="http://schemas.microsoft.com/office/drawing/2014/main" id="{1484DAB7-13B7-4D2F-AC20-974F8D540061}"/>
                </a:ext>
              </a:extLst>
            </p:cNvPr>
            <p:cNvSpPr/>
            <p:nvPr/>
          </p:nvSpPr>
          <p:spPr>
            <a:xfrm>
              <a:off x="2616327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" name="Google Shape;9249;ge493a3362c_3_622">
              <a:extLst>
                <a:ext uri="{FF2B5EF4-FFF2-40B4-BE49-F238E27FC236}">
                  <a16:creationId xmlns:a16="http://schemas.microsoft.com/office/drawing/2014/main" id="{4B4B42DC-1F1B-4058-B820-BCBBBB4230C6}"/>
                </a:ext>
              </a:extLst>
            </p:cNvPr>
            <p:cNvSpPr/>
            <p:nvPr/>
          </p:nvSpPr>
          <p:spPr>
            <a:xfrm>
              <a:off x="2921744" y="8231053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" name="Google Shape;9250;ge493a3362c_3_622">
              <a:extLst>
                <a:ext uri="{FF2B5EF4-FFF2-40B4-BE49-F238E27FC236}">
                  <a16:creationId xmlns:a16="http://schemas.microsoft.com/office/drawing/2014/main" id="{8977E93D-09A9-42DE-8ABE-AA654A327C59}"/>
                </a:ext>
              </a:extLst>
            </p:cNvPr>
            <p:cNvSpPr/>
            <p:nvPr/>
          </p:nvSpPr>
          <p:spPr>
            <a:xfrm>
              <a:off x="2769036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251;ge493a3362c_3_622">
              <a:extLst>
                <a:ext uri="{FF2B5EF4-FFF2-40B4-BE49-F238E27FC236}">
                  <a16:creationId xmlns:a16="http://schemas.microsoft.com/office/drawing/2014/main" id="{B8422FF7-80EA-445B-82B9-F536CA6D4225}"/>
                </a:ext>
              </a:extLst>
            </p:cNvPr>
            <p:cNvSpPr/>
            <p:nvPr/>
          </p:nvSpPr>
          <p:spPr>
            <a:xfrm>
              <a:off x="3074447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" name="Google Shape;9252;ge493a3362c_3_622">
              <a:extLst>
                <a:ext uri="{FF2B5EF4-FFF2-40B4-BE49-F238E27FC236}">
                  <a16:creationId xmlns:a16="http://schemas.microsoft.com/office/drawing/2014/main" id="{3CD0F507-6EED-4D9F-95AF-4C0D48DE2BCE}"/>
                </a:ext>
              </a:extLst>
            </p:cNvPr>
            <p:cNvSpPr/>
            <p:nvPr/>
          </p:nvSpPr>
          <p:spPr>
            <a:xfrm>
              <a:off x="3227155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" name="Google Shape;9253;ge493a3362c_3_622">
              <a:extLst>
                <a:ext uri="{FF2B5EF4-FFF2-40B4-BE49-F238E27FC236}">
                  <a16:creationId xmlns:a16="http://schemas.microsoft.com/office/drawing/2014/main" id="{2F28CEDD-44C7-4DD0-A396-6CDBD1B9C1F6}"/>
                </a:ext>
              </a:extLst>
            </p:cNvPr>
            <p:cNvSpPr/>
            <p:nvPr/>
          </p:nvSpPr>
          <p:spPr>
            <a:xfrm>
              <a:off x="3532571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254;ge493a3362c_3_622">
              <a:extLst>
                <a:ext uri="{FF2B5EF4-FFF2-40B4-BE49-F238E27FC236}">
                  <a16:creationId xmlns:a16="http://schemas.microsoft.com/office/drawing/2014/main" id="{1E84328F-B79C-4DA9-A5D7-EE68B13B643E}"/>
                </a:ext>
              </a:extLst>
            </p:cNvPr>
            <p:cNvSpPr/>
            <p:nvPr/>
          </p:nvSpPr>
          <p:spPr>
            <a:xfrm>
              <a:off x="3379863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255;ge493a3362c_3_622">
              <a:extLst>
                <a:ext uri="{FF2B5EF4-FFF2-40B4-BE49-F238E27FC236}">
                  <a16:creationId xmlns:a16="http://schemas.microsoft.com/office/drawing/2014/main" id="{3756207A-FDE7-4D45-AA73-DEBE9ADC31A7}"/>
                </a:ext>
              </a:extLst>
            </p:cNvPr>
            <p:cNvSpPr/>
            <p:nvPr/>
          </p:nvSpPr>
          <p:spPr>
            <a:xfrm>
              <a:off x="4754232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256;ge493a3362c_3_622">
              <a:extLst>
                <a:ext uri="{FF2B5EF4-FFF2-40B4-BE49-F238E27FC236}">
                  <a16:creationId xmlns:a16="http://schemas.microsoft.com/office/drawing/2014/main" id="{2F6B7840-4EB8-444D-ADE3-2DA6BB46ECF5}"/>
                </a:ext>
              </a:extLst>
            </p:cNvPr>
            <p:cNvSpPr/>
            <p:nvPr/>
          </p:nvSpPr>
          <p:spPr>
            <a:xfrm>
              <a:off x="4601523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257;ge493a3362c_3_622">
              <a:extLst>
                <a:ext uri="{FF2B5EF4-FFF2-40B4-BE49-F238E27FC236}">
                  <a16:creationId xmlns:a16="http://schemas.microsoft.com/office/drawing/2014/main" id="{AF71A83F-9F4E-4589-B25B-1A20BD728529}"/>
                </a:ext>
              </a:extLst>
            </p:cNvPr>
            <p:cNvSpPr/>
            <p:nvPr/>
          </p:nvSpPr>
          <p:spPr>
            <a:xfrm>
              <a:off x="5059648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258;ge493a3362c_3_622">
              <a:extLst>
                <a:ext uri="{FF2B5EF4-FFF2-40B4-BE49-F238E27FC236}">
                  <a16:creationId xmlns:a16="http://schemas.microsoft.com/office/drawing/2014/main" id="{A8C569B6-1719-4B5A-84DF-C8B429EDBD8D}"/>
                </a:ext>
              </a:extLst>
            </p:cNvPr>
            <p:cNvSpPr/>
            <p:nvPr/>
          </p:nvSpPr>
          <p:spPr>
            <a:xfrm>
              <a:off x="4906940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259;ge493a3362c_3_622">
              <a:extLst>
                <a:ext uri="{FF2B5EF4-FFF2-40B4-BE49-F238E27FC236}">
                  <a16:creationId xmlns:a16="http://schemas.microsoft.com/office/drawing/2014/main" id="{D6B6E78C-C356-4BC1-817F-E5C2439E3895}"/>
                </a:ext>
              </a:extLst>
            </p:cNvPr>
            <p:cNvSpPr/>
            <p:nvPr/>
          </p:nvSpPr>
          <p:spPr>
            <a:xfrm>
              <a:off x="5212356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260;ge493a3362c_3_622">
              <a:extLst>
                <a:ext uri="{FF2B5EF4-FFF2-40B4-BE49-F238E27FC236}">
                  <a16:creationId xmlns:a16="http://schemas.microsoft.com/office/drawing/2014/main" id="{C0FE6797-E0F6-4BDC-9D31-AEF1CE90CAAF}"/>
                </a:ext>
              </a:extLst>
            </p:cNvPr>
            <p:cNvSpPr/>
            <p:nvPr/>
          </p:nvSpPr>
          <p:spPr>
            <a:xfrm>
              <a:off x="5517773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261;ge493a3362c_3_622">
              <a:extLst>
                <a:ext uri="{FF2B5EF4-FFF2-40B4-BE49-F238E27FC236}">
                  <a16:creationId xmlns:a16="http://schemas.microsoft.com/office/drawing/2014/main" id="{2F09C21F-57B9-47E5-8214-CEC38BE32C12}"/>
                </a:ext>
              </a:extLst>
            </p:cNvPr>
            <p:cNvSpPr/>
            <p:nvPr/>
          </p:nvSpPr>
          <p:spPr>
            <a:xfrm>
              <a:off x="5365064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262;ge493a3362c_3_622">
              <a:extLst>
                <a:ext uri="{FF2B5EF4-FFF2-40B4-BE49-F238E27FC236}">
                  <a16:creationId xmlns:a16="http://schemas.microsoft.com/office/drawing/2014/main" id="{F1178902-9610-4C90-8899-50F20B361FFB}"/>
                </a:ext>
              </a:extLst>
            </p:cNvPr>
            <p:cNvSpPr/>
            <p:nvPr/>
          </p:nvSpPr>
          <p:spPr>
            <a:xfrm>
              <a:off x="7961093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" name="Google Shape;9263;ge493a3362c_3_622">
              <a:extLst>
                <a:ext uri="{FF2B5EF4-FFF2-40B4-BE49-F238E27FC236}">
                  <a16:creationId xmlns:a16="http://schemas.microsoft.com/office/drawing/2014/main" id="{03A70C2E-2B66-4552-A51E-B33379D1C7BC}"/>
                </a:ext>
              </a:extLst>
            </p:cNvPr>
            <p:cNvSpPr/>
            <p:nvPr/>
          </p:nvSpPr>
          <p:spPr>
            <a:xfrm>
              <a:off x="8113800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" name="Google Shape;9264;ge493a3362c_3_622">
              <a:extLst>
                <a:ext uri="{FF2B5EF4-FFF2-40B4-BE49-F238E27FC236}">
                  <a16:creationId xmlns:a16="http://schemas.microsoft.com/office/drawing/2014/main" id="{0E0F157D-3CCC-41C2-BCDF-FA1C4CDE29F1}"/>
                </a:ext>
              </a:extLst>
            </p:cNvPr>
            <p:cNvSpPr/>
            <p:nvPr/>
          </p:nvSpPr>
          <p:spPr>
            <a:xfrm>
              <a:off x="8419217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265;ge493a3362c_3_622">
              <a:extLst>
                <a:ext uri="{FF2B5EF4-FFF2-40B4-BE49-F238E27FC236}">
                  <a16:creationId xmlns:a16="http://schemas.microsoft.com/office/drawing/2014/main" id="{68C14089-D238-49F7-B94C-C8B703A26E1B}"/>
                </a:ext>
              </a:extLst>
            </p:cNvPr>
            <p:cNvSpPr/>
            <p:nvPr/>
          </p:nvSpPr>
          <p:spPr>
            <a:xfrm>
              <a:off x="8266509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" name="Google Shape;9266;ge493a3362c_3_622">
              <a:extLst>
                <a:ext uri="{FF2B5EF4-FFF2-40B4-BE49-F238E27FC236}">
                  <a16:creationId xmlns:a16="http://schemas.microsoft.com/office/drawing/2014/main" id="{6A6AA394-68A9-48D0-B4F9-192F2C9C5A8E}"/>
                </a:ext>
              </a:extLst>
            </p:cNvPr>
            <p:cNvSpPr/>
            <p:nvPr/>
          </p:nvSpPr>
          <p:spPr>
            <a:xfrm>
              <a:off x="8571926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" name="Google Shape;9267;ge493a3362c_3_622">
              <a:extLst>
                <a:ext uri="{FF2B5EF4-FFF2-40B4-BE49-F238E27FC236}">
                  <a16:creationId xmlns:a16="http://schemas.microsoft.com/office/drawing/2014/main" id="{7F360234-E912-4860-9C06-496D4B8289D9}"/>
                </a:ext>
              </a:extLst>
            </p:cNvPr>
            <p:cNvSpPr/>
            <p:nvPr/>
          </p:nvSpPr>
          <p:spPr>
            <a:xfrm>
              <a:off x="8724628" y="8231053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" name="Google Shape;9268;ge493a3362c_3_622">
              <a:extLst>
                <a:ext uri="{FF2B5EF4-FFF2-40B4-BE49-F238E27FC236}">
                  <a16:creationId xmlns:a16="http://schemas.microsoft.com/office/drawing/2014/main" id="{A5F4408F-7F3F-4E75-9A5C-C0E50D391302}"/>
                </a:ext>
              </a:extLst>
            </p:cNvPr>
            <p:cNvSpPr/>
            <p:nvPr/>
          </p:nvSpPr>
          <p:spPr>
            <a:xfrm>
              <a:off x="20298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" name="Google Shape;9269;ge493a3362c_3_622">
              <a:extLst>
                <a:ext uri="{FF2B5EF4-FFF2-40B4-BE49-F238E27FC236}">
                  <a16:creationId xmlns:a16="http://schemas.microsoft.com/office/drawing/2014/main" id="{BFCCA791-AF81-4FC2-A33A-B06FB90D9103}"/>
                </a:ext>
              </a:extLst>
            </p:cNvPr>
            <p:cNvSpPr/>
            <p:nvPr/>
          </p:nvSpPr>
          <p:spPr>
            <a:xfrm>
              <a:off x="173001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270;ge493a3362c_3_622">
              <a:extLst>
                <a:ext uri="{FF2B5EF4-FFF2-40B4-BE49-F238E27FC236}">
                  <a16:creationId xmlns:a16="http://schemas.microsoft.com/office/drawing/2014/main" id="{31BA4DA9-39C3-46F6-9A9D-70635813C1C0}"/>
                </a:ext>
              </a:extLst>
            </p:cNvPr>
            <p:cNvSpPr/>
            <p:nvPr/>
          </p:nvSpPr>
          <p:spPr>
            <a:xfrm>
              <a:off x="2616327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" name="Google Shape;9271;ge493a3362c_3_622">
              <a:extLst>
                <a:ext uri="{FF2B5EF4-FFF2-40B4-BE49-F238E27FC236}">
                  <a16:creationId xmlns:a16="http://schemas.microsoft.com/office/drawing/2014/main" id="{890D2022-2821-407A-A288-FD6C6D5E4435}"/>
                </a:ext>
              </a:extLst>
            </p:cNvPr>
            <p:cNvSpPr/>
            <p:nvPr/>
          </p:nvSpPr>
          <p:spPr>
            <a:xfrm>
              <a:off x="2921744" y="8383756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" name="Google Shape;9272;ge493a3362c_3_622">
              <a:extLst>
                <a:ext uri="{FF2B5EF4-FFF2-40B4-BE49-F238E27FC236}">
                  <a16:creationId xmlns:a16="http://schemas.microsoft.com/office/drawing/2014/main" id="{EBC7780D-6D06-40F5-A2B1-2D5BA65AC15B}"/>
                </a:ext>
              </a:extLst>
            </p:cNvPr>
            <p:cNvSpPr/>
            <p:nvPr/>
          </p:nvSpPr>
          <p:spPr>
            <a:xfrm>
              <a:off x="2769036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273;ge493a3362c_3_622">
              <a:extLst>
                <a:ext uri="{FF2B5EF4-FFF2-40B4-BE49-F238E27FC236}">
                  <a16:creationId xmlns:a16="http://schemas.microsoft.com/office/drawing/2014/main" id="{6DAA92F1-F2E9-4368-893F-60917F53D56F}"/>
                </a:ext>
              </a:extLst>
            </p:cNvPr>
            <p:cNvSpPr/>
            <p:nvPr/>
          </p:nvSpPr>
          <p:spPr>
            <a:xfrm>
              <a:off x="3227155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274;ge493a3362c_3_622">
              <a:extLst>
                <a:ext uri="{FF2B5EF4-FFF2-40B4-BE49-F238E27FC236}">
                  <a16:creationId xmlns:a16="http://schemas.microsoft.com/office/drawing/2014/main" id="{AE7D2235-1B98-4DE4-A338-4FCB98929760}"/>
                </a:ext>
              </a:extLst>
            </p:cNvPr>
            <p:cNvSpPr/>
            <p:nvPr/>
          </p:nvSpPr>
          <p:spPr>
            <a:xfrm>
              <a:off x="3074447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275;ge493a3362c_3_622">
              <a:extLst>
                <a:ext uri="{FF2B5EF4-FFF2-40B4-BE49-F238E27FC236}">
                  <a16:creationId xmlns:a16="http://schemas.microsoft.com/office/drawing/2014/main" id="{08F08E09-1EDC-4E3C-AC82-9342A97B7C21}"/>
                </a:ext>
              </a:extLst>
            </p:cNvPr>
            <p:cNvSpPr/>
            <p:nvPr/>
          </p:nvSpPr>
          <p:spPr>
            <a:xfrm>
              <a:off x="3379863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276;ge493a3362c_3_622">
              <a:extLst>
                <a:ext uri="{FF2B5EF4-FFF2-40B4-BE49-F238E27FC236}">
                  <a16:creationId xmlns:a16="http://schemas.microsoft.com/office/drawing/2014/main" id="{996A2935-2A55-467A-AB1B-AEBE72C16198}"/>
                </a:ext>
              </a:extLst>
            </p:cNvPr>
            <p:cNvSpPr/>
            <p:nvPr/>
          </p:nvSpPr>
          <p:spPr>
            <a:xfrm>
              <a:off x="3685280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277;ge493a3362c_3_622">
              <a:extLst>
                <a:ext uri="{FF2B5EF4-FFF2-40B4-BE49-F238E27FC236}">
                  <a16:creationId xmlns:a16="http://schemas.microsoft.com/office/drawing/2014/main" id="{053AE7FD-0B7B-46AA-A537-46FB73A81D3E}"/>
                </a:ext>
              </a:extLst>
            </p:cNvPr>
            <p:cNvSpPr/>
            <p:nvPr/>
          </p:nvSpPr>
          <p:spPr>
            <a:xfrm>
              <a:off x="3532571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278;ge493a3362c_3_622">
              <a:extLst>
                <a:ext uri="{FF2B5EF4-FFF2-40B4-BE49-F238E27FC236}">
                  <a16:creationId xmlns:a16="http://schemas.microsoft.com/office/drawing/2014/main" id="{3AAB232B-7236-4172-8802-23FC2D7F3DD7}"/>
                </a:ext>
              </a:extLst>
            </p:cNvPr>
            <p:cNvSpPr/>
            <p:nvPr/>
          </p:nvSpPr>
          <p:spPr>
            <a:xfrm>
              <a:off x="3837987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279;ge493a3362c_3_622">
              <a:extLst>
                <a:ext uri="{FF2B5EF4-FFF2-40B4-BE49-F238E27FC236}">
                  <a16:creationId xmlns:a16="http://schemas.microsoft.com/office/drawing/2014/main" id="{41D61981-E4FF-499D-A205-36D6EC4B2B91}"/>
                </a:ext>
              </a:extLst>
            </p:cNvPr>
            <p:cNvSpPr/>
            <p:nvPr/>
          </p:nvSpPr>
          <p:spPr>
            <a:xfrm>
              <a:off x="3990696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280;ge493a3362c_3_622">
              <a:extLst>
                <a:ext uri="{FF2B5EF4-FFF2-40B4-BE49-F238E27FC236}">
                  <a16:creationId xmlns:a16="http://schemas.microsoft.com/office/drawing/2014/main" id="{C350E6C7-7542-47A3-8640-505BD414AB87}"/>
                </a:ext>
              </a:extLst>
            </p:cNvPr>
            <p:cNvSpPr/>
            <p:nvPr/>
          </p:nvSpPr>
          <p:spPr>
            <a:xfrm>
              <a:off x="4143404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281;ge493a3362c_3_622">
              <a:extLst>
                <a:ext uri="{FF2B5EF4-FFF2-40B4-BE49-F238E27FC236}">
                  <a16:creationId xmlns:a16="http://schemas.microsoft.com/office/drawing/2014/main" id="{B66633B9-B02B-40E7-9E30-92699760C795}"/>
                </a:ext>
              </a:extLst>
            </p:cNvPr>
            <p:cNvSpPr/>
            <p:nvPr/>
          </p:nvSpPr>
          <p:spPr>
            <a:xfrm>
              <a:off x="4296113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282;ge493a3362c_3_622">
              <a:extLst>
                <a:ext uri="{FF2B5EF4-FFF2-40B4-BE49-F238E27FC236}">
                  <a16:creationId xmlns:a16="http://schemas.microsoft.com/office/drawing/2014/main" id="{3A72EBE3-1F35-4DF7-8A69-DE8C67712E43}"/>
                </a:ext>
              </a:extLst>
            </p:cNvPr>
            <p:cNvSpPr/>
            <p:nvPr/>
          </p:nvSpPr>
          <p:spPr>
            <a:xfrm>
              <a:off x="4448815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9283;ge493a3362c_3_622">
              <a:extLst>
                <a:ext uri="{FF2B5EF4-FFF2-40B4-BE49-F238E27FC236}">
                  <a16:creationId xmlns:a16="http://schemas.microsoft.com/office/drawing/2014/main" id="{FAE7653F-68BC-4B47-8884-3A5B07AFB1C2}"/>
                </a:ext>
              </a:extLst>
            </p:cNvPr>
            <p:cNvSpPr/>
            <p:nvPr/>
          </p:nvSpPr>
          <p:spPr>
            <a:xfrm>
              <a:off x="4601523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9284;ge493a3362c_3_622">
              <a:extLst>
                <a:ext uri="{FF2B5EF4-FFF2-40B4-BE49-F238E27FC236}">
                  <a16:creationId xmlns:a16="http://schemas.microsoft.com/office/drawing/2014/main" id="{015C01C5-3134-41AD-A67B-0D24CB1664C9}"/>
                </a:ext>
              </a:extLst>
            </p:cNvPr>
            <p:cNvSpPr/>
            <p:nvPr/>
          </p:nvSpPr>
          <p:spPr>
            <a:xfrm>
              <a:off x="4754232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9285;ge493a3362c_3_622">
              <a:extLst>
                <a:ext uri="{FF2B5EF4-FFF2-40B4-BE49-F238E27FC236}">
                  <a16:creationId xmlns:a16="http://schemas.microsoft.com/office/drawing/2014/main" id="{0C376298-DC02-46A6-AF35-F3597B6796CC}"/>
                </a:ext>
              </a:extLst>
            </p:cNvPr>
            <p:cNvSpPr/>
            <p:nvPr/>
          </p:nvSpPr>
          <p:spPr>
            <a:xfrm>
              <a:off x="5059648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9286;ge493a3362c_3_622">
              <a:extLst>
                <a:ext uri="{FF2B5EF4-FFF2-40B4-BE49-F238E27FC236}">
                  <a16:creationId xmlns:a16="http://schemas.microsoft.com/office/drawing/2014/main" id="{ED7A8B3B-11A8-4316-BEC4-6E300F2EA198}"/>
                </a:ext>
              </a:extLst>
            </p:cNvPr>
            <p:cNvSpPr/>
            <p:nvPr/>
          </p:nvSpPr>
          <p:spPr>
            <a:xfrm>
              <a:off x="4906940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9287;ge493a3362c_3_622">
              <a:extLst>
                <a:ext uri="{FF2B5EF4-FFF2-40B4-BE49-F238E27FC236}">
                  <a16:creationId xmlns:a16="http://schemas.microsoft.com/office/drawing/2014/main" id="{78C93440-DDF4-40CF-A951-09358E0CAA4D}"/>
                </a:ext>
              </a:extLst>
            </p:cNvPr>
            <p:cNvSpPr/>
            <p:nvPr/>
          </p:nvSpPr>
          <p:spPr>
            <a:xfrm>
              <a:off x="5212356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9288;ge493a3362c_3_622">
              <a:extLst>
                <a:ext uri="{FF2B5EF4-FFF2-40B4-BE49-F238E27FC236}">
                  <a16:creationId xmlns:a16="http://schemas.microsoft.com/office/drawing/2014/main" id="{E8836682-73CB-4EF7-BA4D-35637C8A7DF3}"/>
                </a:ext>
              </a:extLst>
            </p:cNvPr>
            <p:cNvSpPr/>
            <p:nvPr/>
          </p:nvSpPr>
          <p:spPr>
            <a:xfrm>
              <a:off x="5365064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9289;ge493a3362c_3_622">
              <a:extLst>
                <a:ext uri="{FF2B5EF4-FFF2-40B4-BE49-F238E27FC236}">
                  <a16:creationId xmlns:a16="http://schemas.microsoft.com/office/drawing/2014/main" id="{FDC40D28-7323-4575-ABE6-56DC4F9794DB}"/>
                </a:ext>
              </a:extLst>
            </p:cNvPr>
            <p:cNvSpPr/>
            <p:nvPr/>
          </p:nvSpPr>
          <p:spPr>
            <a:xfrm>
              <a:off x="7808385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9290;ge493a3362c_3_622">
              <a:extLst>
                <a:ext uri="{FF2B5EF4-FFF2-40B4-BE49-F238E27FC236}">
                  <a16:creationId xmlns:a16="http://schemas.microsoft.com/office/drawing/2014/main" id="{02DA0FA0-9BBE-41ED-9C72-2A04CD2AC02C}"/>
                </a:ext>
              </a:extLst>
            </p:cNvPr>
            <p:cNvSpPr/>
            <p:nvPr/>
          </p:nvSpPr>
          <p:spPr>
            <a:xfrm>
              <a:off x="7961093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9291;ge493a3362c_3_622">
              <a:extLst>
                <a:ext uri="{FF2B5EF4-FFF2-40B4-BE49-F238E27FC236}">
                  <a16:creationId xmlns:a16="http://schemas.microsoft.com/office/drawing/2014/main" id="{2E243864-6407-42A5-BB01-91CEE343ED55}"/>
                </a:ext>
              </a:extLst>
            </p:cNvPr>
            <p:cNvSpPr/>
            <p:nvPr/>
          </p:nvSpPr>
          <p:spPr>
            <a:xfrm>
              <a:off x="8113800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9292;ge493a3362c_3_622">
              <a:extLst>
                <a:ext uri="{FF2B5EF4-FFF2-40B4-BE49-F238E27FC236}">
                  <a16:creationId xmlns:a16="http://schemas.microsoft.com/office/drawing/2014/main" id="{935BAD10-2068-4CD8-A52E-EDA833C3D2C9}"/>
                </a:ext>
              </a:extLst>
            </p:cNvPr>
            <p:cNvSpPr/>
            <p:nvPr/>
          </p:nvSpPr>
          <p:spPr>
            <a:xfrm>
              <a:off x="8419217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9293;ge493a3362c_3_622">
              <a:extLst>
                <a:ext uri="{FF2B5EF4-FFF2-40B4-BE49-F238E27FC236}">
                  <a16:creationId xmlns:a16="http://schemas.microsoft.com/office/drawing/2014/main" id="{99D3CDCB-4128-4A07-8EA7-AF634D9F7B22}"/>
                </a:ext>
              </a:extLst>
            </p:cNvPr>
            <p:cNvSpPr/>
            <p:nvPr/>
          </p:nvSpPr>
          <p:spPr>
            <a:xfrm>
              <a:off x="8266509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9294;ge493a3362c_3_622">
              <a:extLst>
                <a:ext uri="{FF2B5EF4-FFF2-40B4-BE49-F238E27FC236}">
                  <a16:creationId xmlns:a16="http://schemas.microsoft.com/office/drawing/2014/main" id="{F407B56D-E7F7-43E2-A8C1-2F98B7580A43}"/>
                </a:ext>
              </a:extLst>
            </p:cNvPr>
            <p:cNvSpPr/>
            <p:nvPr/>
          </p:nvSpPr>
          <p:spPr>
            <a:xfrm>
              <a:off x="8571926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9295;ge493a3362c_3_622">
              <a:extLst>
                <a:ext uri="{FF2B5EF4-FFF2-40B4-BE49-F238E27FC236}">
                  <a16:creationId xmlns:a16="http://schemas.microsoft.com/office/drawing/2014/main" id="{4E581F0F-A3AB-4A43-92E4-10928C0DC0DB}"/>
                </a:ext>
              </a:extLst>
            </p:cNvPr>
            <p:cNvSpPr/>
            <p:nvPr/>
          </p:nvSpPr>
          <p:spPr>
            <a:xfrm>
              <a:off x="20298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9296;ge493a3362c_3_622">
              <a:extLst>
                <a:ext uri="{FF2B5EF4-FFF2-40B4-BE49-F238E27FC236}">
                  <a16:creationId xmlns:a16="http://schemas.microsoft.com/office/drawing/2014/main" id="{1D14A7C0-9864-458F-A362-C2736E89388B}"/>
                </a:ext>
              </a:extLst>
            </p:cNvPr>
            <p:cNvSpPr/>
            <p:nvPr/>
          </p:nvSpPr>
          <p:spPr>
            <a:xfrm>
              <a:off x="8724628" y="8383756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9297;ge493a3362c_3_622">
              <a:extLst>
                <a:ext uri="{FF2B5EF4-FFF2-40B4-BE49-F238E27FC236}">
                  <a16:creationId xmlns:a16="http://schemas.microsoft.com/office/drawing/2014/main" id="{07C99A17-009A-4A0E-BCAA-7F7F1872D235}"/>
                </a:ext>
              </a:extLst>
            </p:cNvPr>
            <p:cNvSpPr/>
            <p:nvPr/>
          </p:nvSpPr>
          <p:spPr>
            <a:xfrm>
              <a:off x="173001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9298;ge493a3362c_3_622">
              <a:extLst>
                <a:ext uri="{FF2B5EF4-FFF2-40B4-BE49-F238E27FC236}">
                  <a16:creationId xmlns:a16="http://schemas.microsoft.com/office/drawing/2014/main" id="{7E14FAE8-90D0-4D65-95F8-A6D8A386EA7B}"/>
                </a:ext>
              </a:extLst>
            </p:cNvPr>
            <p:cNvSpPr/>
            <p:nvPr/>
          </p:nvSpPr>
          <p:spPr>
            <a:xfrm>
              <a:off x="3074447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9299;ge493a3362c_3_622">
              <a:extLst>
                <a:ext uri="{FF2B5EF4-FFF2-40B4-BE49-F238E27FC236}">
                  <a16:creationId xmlns:a16="http://schemas.microsoft.com/office/drawing/2014/main" id="{EB0496F5-E93C-49A3-9FE2-519C86131264}"/>
                </a:ext>
              </a:extLst>
            </p:cNvPr>
            <p:cNvSpPr/>
            <p:nvPr/>
          </p:nvSpPr>
          <p:spPr>
            <a:xfrm>
              <a:off x="2921744" y="8536469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9300;ge493a3362c_3_622">
              <a:extLst>
                <a:ext uri="{FF2B5EF4-FFF2-40B4-BE49-F238E27FC236}">
                  <a16:creationId xmlns:a16="http://schemas.microsoft.com/office/drawing/2014/main" id="{F9D1CE2E-526B-43B5-95BA-3250E4C6A335}"/>
                </a:ext>
              </a:extLst>
            </p:cNvPr>
            <p:cNvSpPr/>
            <p:nvPr/>
          </p:nvSpPr>
          <p:spPr>
            <a:xfrm>
              <a:off x="3379863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9301;ge493a3362c_3_622">
              <a:extLst>
                <a:ext uri="{FF2B5EF4-FFF2-40B4-BE49-F238E27FC236}">
                  <a16:creationId xmlns:a16="http://schemas.microsoft.com/office/drawing/2014/main" id="{DEB2FB77-2B19-427E-9CCD-6A2B92B0CFE7}"/>
                </a:ext>
              </a:extLst>
            </p:cNvPr>
            <p:cNvSpPr/>
            <p:nvPr/>
          </p:nvSpPr>
          <p:spPr>
            <a:xfrm>
              <a:off x="3227155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9302;ge493a3362c_3_622">
              <a:extLst>
                <a:ext uri="{FF2B5EF4-FFF2-40B4-BE49-F238E27FC236}">
                  <a16:creationId xmlns:a16="http://schemas.microsoft.com/office/drawing/2014/main" id="{8464A928-538C-498E-B53A-B4C08B061E40}"/>
                </a:ext>
              </a:extLst>
            </p:cNvPr>
            <p:cNvSpPr/>
            <p:nvPr/>
          </p:nvSpPr>
          <p:spPr>
            <a:xfrm>
              <a:off x="3532571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9303;ge493a3362c_3_622">
              <a:extLst>
                <a:ext uri="{FF2B5EF4-FFF2-40B4-BE49-F238E27FC236}">
                  <a16:creationId xmlns:a16="http://schemas.microsoft.com/office/drawing/2014/main" id="{2F76E208-C397-4719-9D4C-053C557C781F}"/>
                </a:ext>
              </a:extLst>
            </p:cNvPr>
            <p:cNvSpPr/>
            <p:nvPr/>
          </p:nvSpPr>
          <p:spPr>
            <a:xfrm>
              <a:off x="3685280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9304;ge493a3362c_3_622">
              <a:extLst>
                <a:ext uri="{FF2B5EF4-FFF2-40B4-BE49-F238E27FC236}">
                  <a16:creationId xmlns:a16="http://schemas.microsoft.com/office/drawing/2014/main" id="{0C41211C-A826-44CD-91AE-AAF08CAC6941}"/>
                </a:ext>
              </a:extLst>
            </p:cNvPr>
            <p:cNvSpPr/>
            <p:nvPr/>
          </p:nvSpPr>
          <p:spPr>
            <a:xfrm>
              <a:off x="3837987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9305;ge493a3362c_3_622">
              <a:extLst>
                <a:ext uri="{FF2B5EF4-FFF2-40B4-BE49-F238E27FC236}">
                  <a16:creationId xmlns:a16="http://schemas.microsoft.com/office/drawing/2014/main" id="{A22A5312-479D-4B35-80F0-D10862D9090B}"/>
                </a:ext>
              </a:extLst>
            </p:cNvPr>
            <p:cNvSpPr/>
            <p:nvPr/>
          </p:nvSpPr>
          <p:spPr>
            <a:xfrm>
              <a:off x="3990696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9306;ge493a3362c_3_622">
              <a:extLst>
                <a:ext uri="{FF2B5EF4-FFF2-40B4-BE49-F238E27FC236}">
                  <a16:creationId xmlns:a16="http://schemas.microsoft.com/office/drawing/2014/main" id="{50457CC3-F348-47C3-BCAE-14AB6D38A467}"/>
                </a:ext>
              </a:extLst>
            </p:cNvPr>
            <p:cNvSpPr/>
            <p:nvPr/>
          </p:nvSpPr>
          <p:spPr>
            <a:xfrm>
              <a:off x="4143404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9307;ge493a3362c_3_622">
              <a:extLst>
                <a:ext uri="{FF2B5EF4-FFF2-40B4-BE49-F238E27FC236}">
                  <a16:creationId xmlns:a16="http://schemas.microsoft.com/office/drawing/2014/main" id="{F0EE765B-46F5-4BC8-83AB-0D06CEC85075}"/>
                </a:ext>
              </a:extLst>
            </p:cNvPr>
            <p:cNvSpPr/>
            <p:nvPr/>
          </p:nvSpPr>
          <p:spPr>
            <a:xfrm>
              <a:off x="4296113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9308;ge493a3362c_3_622">
              <a:extLst>
                <a:ext uri="{FF2B5EF4-FFF2-40B4-BE49-F238E27FC236}">
                  <a16:creationId xmlns:a16="http://schemas.microsoft.com/office/drawing/2014/main" id="{6B4C27E9-B670-4970-A4AB-28D1024C90BE}"/>
                </a:ext>
              </a:extLst>
            </p:cNvPr>
            <p:cNvSpPr/>
            <p:nvPr/>
          </p:nvSpPr>
          <p:spPr>
            <a:xfrm>
              <a:off x="4448815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9309;ge493a3362c_3_622">
              <a:extLst>
                <a:ext uri="{FF2B5EF4-FFF2-40B4-BE49-F238E27FC236}">
                  <a16:creationId xmlns:a16="http://schemas.microsoft.com/office/drawing/2014/main" id="{7AB5F9D9-F386-4BBE-9702-A9AF0D82C66A}"/>
                </a:ext>
              </a:extLst>
            </p:cNvPr>
            <p:cNvSpPr/>
            <p:nvPr/>
          </p:nvSpPr>
          <p:spPr>
            <a:xfrm>
              <a:off x="4601523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9310;ge493a3362c_3_622">
              <a:extLst>
                <a:ext uri="{FF2B5EF4-FFF2-40B4-BE49-F238E27FC236}">
                  <a16:creationId xmlns:a16="http://schemas.microsoft.com/office/drawing/2014/main" id="{9FD7B2F0-DB43-4EB1-AE6A-8D1E963AD3EA}"/>
                </a:ext>
              </a:extLst>
            </p:cNvPr>
            <p:cNvSpPr/>
            <p:nvPr/>
          </p:nvSpPr>
          <p:spPr>
            <a:xfrm>
              <a:off x="4754232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9311;ge493a3362c_3_622">
              <a:extLst>
                <a:ext uri="{FF2B5EF4-FFF2-40B4-BE49-F238E27FC236}">
                  <a16:creationId xmlns:a16="http://schemas.microsoft.com/office/drawing/2014/main" id="{4022A950-019B-42EF-A73E-E432B4114470}"/>
                </a:ext>
              </a:extLst>
            </p:cNvPr>
            <p:cNvSpPr/>
            <p:nvPr/>
          </p:nvSpPr>
          <p:spPr>
            <a:xfrm>
              <a:off x="4906940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9312;ge493a3362c_3_622">
              <a:extLst>
                <a:ext uri="{FF2B5EF4-FFF2-40B4-BE49-F238E27FC236}">
                  <a16:creationId xmlns:a16="http://schemas.microsoft.com/office/drawing/2014/main" id="{C472277D-20BD-4EE6-9CF2-5F081F29C6E0}"/>
                </a:ext>
              </a:extLst>
            </p:cNvPr>
            <p:cNvSpPr/>
            <p:nvPr/>
          </p:nvSpPr>
          <p:spPr>
            <a:xfrm>
              <a:off x="5059648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9313;ge493a3362c_3_622">
              <a:extLst>
                <a:ext uri="{FF2B5EF4-FFF2-40B4-BE49-F238E27FC236}">
                  <a16:creationId xmlns:a16="http://schemas.microsoft.com/office/drawing/2014/main" id="{E424D045-45A2-4F87-AD9A-DF6FE6649489}"/>
                </a:ext>
              </a:extLst>
            </p:cNvPr>
            <p:cNvSpPr/>
            <p:nvPr/>
          </p:nvSpPr>
          <p:spPr>
            <a:xfrm>
              <a:off x="7808385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9314;ge493a3362c_3_622">
              <a:extLst>
                <a:ext uri="{FF2B5EF4-FFF2-40B4-BE49-F238E27FC236}">
                  <a16:creationId xmlns:a16="http://schemas.microsoft.com/office/drawing/2014/main" id="{1081A94E-F110-4C49-929F-A3EA02403DC6}"/>
                </a:ext>
              </a:extLst>
            </p:cNvPr>
            <p:cNvSpPr/>
            <p:nvPr/>
          </p:nvSpPr>
          <p:spPr>
            <a:xfrm>
              <a:off x="7961093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9315;ge493a3362c_3_622">
              <a:extLst>
                <a:ext uri="{FF2B5EF4-FFF2-40B4-BE49-F238E27FC236}">
                  <a16:creationId xmlns:a16="http://schemas.microsoft.com/office/drawing/2014/main" id="{BC110B04-3950-4BC9-A259-3B6DAD097AAD}"/>
                </a:ext>
              </a:extLst>
            </p:cNvPr>
            <p:cNvSpPr/>
            <p:nvPr/>
          </p:nvSpPr>
          <p:spPr>
            <a:xfrm>
              <a:off x="8113800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9316;ge493a3362c_3_622">
              <a:extLst>
                <a:ext uri="{FF2B5EF4-FFF2-40B4-BE49-F238E27FC236}">
                  <a16:creationId xmlns:a16="http://schemas.microsoft.com/office/drawing/2014/main" id="{0AD91BA9-4568-4684-9A2F-E6C6467E5CB4}"/>
                </a:ext>
              </a:extLst>
            </p:cNvPr>
            <p:cNvSpPr/>
            <p:nvPr/>
          </p:nvSpPr>
          <p:spPr>
            <a:xfrm>
              <a:off x="8266509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9317;ge493a3362c_3_622">
              <a:extLst>
                <a:ext uri="{FF2B5EF4-FFF2-40B4-BE49-F238E27FC236}">
                  <a16:creationId xmlns:a16="http://schemas.microsoft.com/office/drawing/2014/main" id="{1A4050FB-294C-4618-9342-9ECF64C3D8F4}"/>
                </a:ext>
              </a:extLst>
            </p:cNvPr>
            <p:cNvSpPr/>
            <p:nvPr/>
          </p:nvSpPr>
          <p:spPr>
            <a:xfrm>
              <a:off x="8419217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9318;ge493a3362c_3_622">
              <a:extLst>
                <a:ext uri="{FF2B5EF4-FFF2-40B4-BE49-F238E27FC236}">
                  <a16:creationId xmlns:a16="http://schemas.microsoft.com/office/drawing/2014/main" id="{86539909-5C9D-4AD9-95AA-3D0C68950B3D}"/>
                </a:ext>
              </a:extLst>
            </p:cNvPr>
            <p:cNvSpPr/>
            <p:nvPr/>
          </p:nvSpPr>
          <p:spPr>
            <a:xfrm>
              <a:off x="8571926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9319;ge493a3362c_3_622">
              <a:extLst>
                <a:ext uri="{FF2B5EF4-FFF2-40B4-BE49-F238E27FC236}">
                  <a16:creationId xmlns:a16="http://schemas.microsoft.com/office/drawing/2014/main" id="{3266F459-2432-45BA-B91B-452FD15D0486}"/>
                </a:ext>
              </a:extLst>
            </p:cNvPr>
            <p:cNvSpPr/>
            <p:nvPr/>
          </p:nvSpPr>
          <p:spPr>
            <a:xfrm>
              <a:off x="8724628" y="8536469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9320;ge493a3362c_3_622">
              <a:extLst>
                <a:ext uri="{FF2B5EF4-FFF2-40B4-BE49-F238E27FC236}">
                  <a16:creationId xmlns:a16="http://schemas.microsoft.com/office/drawing/2014/main" id="{DD7B441C-00B2-43EC-9AA9-0B724BBB71AA}"/>
                </a:ext>
              </a:extLst>
            </p:cNvPr>
            <p:cNvSpPr/>
            <p:nvPr/>
          </p:nvSpPr>
          <p:spPr>
            <a:xfrm>
              <a:off x="20298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9321;ge493a3362c_3_622">
              <a:extLst>
                <a:ext uri="{FF2B5EF4-FFF2-40B4-BE49-F238E27FC236}">
                  <a16:creationId xmlns:a16="http://schemas.microsoft.com/office/drawing/2014/main" id="{18E9BBFA-635C-4B01-BC36-971A2D4EACAE}"/>
                </a:ext>
              </a:extLst>
            </p:cNvPr>
            <p:cNvSpPr/>
            <p:nvPr/>
          </p:nvSpPr>
          <p:spPr>
            <a:xfrm>
              <a:off x="173001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9322;ge493a3362c_3_622">
              <a:extLst>
                <a:ext uri="{FF2B5EF4-FFF2-40B4-BE49-F238E27FC236}">
                  <a16:creationId xmlns:a16="http://schemas.microsoft.com/office/drawing/2014/main" id="{8C788038-5E15-4722-B9CE-42DFF0428370}"/>
                </a:ext>
              </a:extLst>
            </p:cNvPr>
            <p:cNvSpPr/>
            <p:nvPr/>
          </p:nvSpPr>
          <p:spPr>
            <a:xfrm>
              <a:off x="325709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9323;ge493a3362c_3_622">
              <a:extLst>
                <a:ext uri="{FF2B5EF4-FFF2-40B4-BE49-F238E27FC236}">
                  <a16:creationId xmlns:a16="http://schemas.microsoft.com/office/drawing/2014/main" id="{4E8655FD-17C6-488B-97B7-2AB7CFE37960}"/>
                </a:ext>
              </a:extLst>
            </p:cNvPr>
            <p:cNvSpPr/>
            <p:nvPr/>
          </p:nvSpPr>
          <p:spPr>
            <a:xfrm>
              <a:off x="3227155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9324;ge493a3362c_3_622">
              <a:extLst>
                <a:ext uri="{FF2B5EF4-FFF2-40B4-BE49-F238E27FC236}">
                  <a16:creationId xmlns:a16="http://schemas.microsoft.com/office/drawing/2014/main" id="{0B4A87AD-07E4-4135-A6D4-BCB3ECCE1793}"/>
                </a:ext>
              </a:extLst>
            </p:cNvPr>
            <p:cNvSpPr/>
            <p:nvPr/>
          </p:nvSpPr>
          <p:spPr>
            <a:xfrm>
              <a:off x="3379863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9325;ge493a3362c_3_622">
              <a:extLst>
                <a:ext uri="{FF2B5EF4-FFF2-40B4-BE49-F238E27FC236}">
                  <a16:creationId xmlns:a16="http://schemas.microsoft.com/office/drawing/2014/main" id="{4F476F6E-3818-4E3A-9349-2D492EF2B943}"/>
                </a:ext>
              </a:extLst>
            </p:cNvPr>
            <p:cNvSpPr/>
            <p:nvPr/>
          </p:nvSpPr>
          <p:spPr>
            <a:xfrm>
              <a:off x="3532571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9326;ge493a3362c_3_622">
              <a:extLst>
                <a:ext uri="{FF2B5EF4-FFF2-40B4-BE49-F238E27FC236}">
                  <a16:creationId xmlns:a16="http://schemas.microsoft.com/office/drawing/2014/main" id="{6D0C0A57-EFEB-4ED2-ABEF-EA63D22E4C6F}"/>
                </a:ext>
              </a:extLst>
            </p:cNvPr>
            <p:cNvSpPr/>
            <p:nvPr/>
          </p:nvSpPr>
          <p:spPr>
            <a:xfrm>
              <a:off x="3685280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9327;ge493a3362c_3_622">
              <a:extLst>
                <a:ext uri="{FF2B5EF4-FFF2-40B4-BE49-F238E27FC236}">
                  <a16:creationId xmlns:a16="http://schemas.microsoft.com/office/drawing/2014/main" id="{359C214C-3CF0-4A4F-A0D4-6FF4D1F897BC}"/>
                </a:ext>
              </a:extLst>
            </p:cNvPr>
            <p:cNvSpPr/>
            <p:nvPr/>
          </p:nvSpPr>
          <p:spPr>
            <a:xfrm>
              <a:off x="3837987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9328;ge493a3362c_3_622">
              <a:extLst>
                <a:ext uri="{FF2B5EF4-FFF2-40B4-BE49-F238E27FC236}">
                  <a16:creationId xmlns:a16="http://schemas.microsoft.com/office/drawing/2014/main" id="{F99C997F-2F6E-4EBD-8C6E-C049E4307EA8}"/>
                </a:ext>
              </a:extLst>
            </p:cNvPr>
            <p:cNvSpPr/>
            <p:nvPr/>
          </p:nvSpPr>
          <p:spPr>
            <a:xfrm>
              <a:off x="3990696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9329;ge493a3362c_3_622">
              <a:extLst>
                <a:ext uri="{FF2B5EF4-FFF2-40B4-BE49-F238E27FC236}">
                  <a16:creationId xmlns:a16="http://schemas.microsoft.com/office/drawing/2014/main" id="{75A012C3-C21E-4330-BB2F-C91FA74A6C7A}"/>
                </a:ext>
              </a:extLst>
            </p:cNvPr>
            <p:cNvSpPr/>
            <p:nvPr/>
          </p:nvSpPr>
          <p:spPr>
            <a:xfrm>
              <a:off x="4143404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9330;ge493a3362c_3_622">
              <a:extLst>
                <a:ext uri="{FF2B5EF4-FFF2-40B4-BE49-F238E27FC236}">
                  <a16:creationId xmlns:a16="http://schemas.microsoft.com/office/drawing/2014/main" id="{73E3840B-5E64-4715-95C8-9937D264B3D9}"/>
                </a:ext>
              </a:extLst>
            </p:cNvPr>
            <p:cNvSpPr/>
            <p:nvPr/>
          </p:nvSpPr>
          <p:spPr>
            <a:xfrm>
              <a:off x="4296113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9331;ge493a3362c_3_622">
              <a:extLst>
                <a:ext uri="{FF2B5EF4-FFF2-40B4-BE49-F238E27FC236}">
                  <a16:creationId xmlns:a16="http://schemas.microsoft.com/office/drawing/2014/main" id="{681AFB62-B5B6-4430-AB83-BD83409C4080}"/>
                </a:ext>
              </a:extLst>
            </p:cNvPr>
            <p:cNvSpPr/>
            <p:nvPr/>
          </p:nvSpPr>
          <p:spPr>
            <a:xfrm>
              <a:off x="4448815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9332;ge493a3362c_3_622">
              <a:extLst>
                <a:ext uri="{FF2B5EF4-FFF2-40B4-BE49-F238E27FC236}">
                  <a16:creationId xmlns:a16="http://schemas.microsoft.com/office/drawing/2014/main" id="{B2ECAF91-478C-4E7B-8A62-1F336CDD9485}"/>
                </a:ext>
              </a:extLst>
            </p:cNvPr>
            <p:cNvSpPr/>
            <p:nvPr/>
          </p:nvSpPr>
          <p:spPr>
            <a:xfrm>
              <a:off x="4601523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9333;ge493a3362c_3_622">
              <a:extLst>
                <a:ext uri="{FF2B5EF4-FFF2-40B4-BE49-F238E27FC236}">
                  <a16:creationId xmlns:a16="http://schemas.microsoft.com/office/drawing/2014/main" id="{FA23C5BC-0592-4CE3-9503-BB119D6ABB31}"/>
                </a:ext>
              </a:extLst>
            </p:cNvPr>
            <p:cNvSpPr/>
            <p:nvPr/>
          </p:nvSpPr>
          <p:spPr>
            <a:xfrm>
              <a:off x="7655676" y="868917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9334;ge493a3362c_3_622">
              <a:extLst>
                <a:ext uri="{FF2B5EF4-FFF2-40B4-BE49-F238E27FC236}">
                  <a16:creationId xmlns:a16="http://schemas.microsoft.com/office/drawing/2014/main" id="{A796BDD8-0AB9-4E1E-8341-6695141CE09D}"/>
                </a:ext>
              </a:extLst>
            </p:cNvPr>
            <p:cNvSpPr/>
            <p:nvPr/>
          </p:nvSpPr>
          <p:spPr>
            <a:xfrm>
              <a:off x="7808385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" name="Google Shape;9335;ge493a3362c_3_622">
              <a:extLst>
                <a:ext uri="{FF2B5EF4-FFF2-40B4-BE49-F238E27FC236}">
                  <a16:creationId xmlns:a16="http://schemas.microsoft.com/office/drawing/2014/main" id="{E91AE067-797B-4067-899C-E07F6FEBA2DC}"/>
                </a:ext>
              </a:extLst>
            </p:cNvPr>
            <p:cNvSpPr/>
            <p:nvPr/>
          </p:nvSpPr>
          <p:spPr>
            <a:xfrm>
              <a:off x="7961093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" name="Google Shape;9336;ge493a3362c_3_622">
              <a:extLst>
                <a:ext uri="{FF2B5EF4-FFF2-40B4-BE49-F238E27FC236}">
                  <a16:creationId xmlns:a16="http://schemas.microsoft.com/office/drawing/2014/main" id="{911B058C-9DFB-4C99-8DB3-40CC89D3F489}"/>
                </a:ext>
              </a:extLst>
            </p:cNvPr>
            <p:cNvSpPr/>
            <p:nvPr/>
          </p:nvSpPr>
          <p:spPr>
            <a:xfrm>
              <a:off x="8113800" y="868917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9337;ge493a3362c_3_622">
              <a:extLst>
                <a:ext uri="{FF2B5EF4-FFF2-40B4-BE49-F238E27FC236}">
                  <a16:creationId xmlns:a16="http://schemas.microsoft.com/office/drawing/2014/main" id="{AB6B818A-F183-4763-B70A-B7FF83A729B4}"/>
                </a:ext>
              </a:extLst>
            </p:cNvPr>
            <p:cNvSpPr/>
            <p:nvPr/>
          </p:nvSpPr>
          <p:spPr>
            <a:xfrm>
              <a:off x="8266509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9338;ge493a3362c_3_622">
              <a:extLst>
                <a:ext uri="{FF2B5EF4-FFF2-40B4-BE49-F238E27FC236}">
                  <a16:creationId xmlns:a16="http://schemas.microsoft.com/office/drawing/2014/main" id="{1D285937-D594-4FF4-A45D-5F94E745D600}"/>
                </a:ext>
              </a:extLst>
            </p:cNvPr>
            <p:cNvSpPr/>
            <p:nvPr/>
          </p:nvSpPr>
          <p:spPr>
            <a:xfrm>
              <a:off x="8419217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9339;ge493a3362c_3_622">
              <a:extLst>
                <a:ext uri="{FF2B5EF4-FFF2-40B4-BE49-F238E27FC236}">
                  <a16:creationId xmlns:a16="http://schemas.microsoft.com/office/drawing/2014/main" id="{47C8D8EE-8313-436B-8B38-BB63EBBC293A}"/>
                </a:ext>
              </a:extLst>
            </p:cNvPr>
            <p:cNvSpPr/>
            <p:nvPr/>
          </p:nvSpPr>
          <p:spPr>
            <a:xfrm>
              <a:off x="8571926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9340;ge493a3362c_3_622">
              <a:extLst>
                <a:ext uri="{FF2B5EF4-FFF2-40B4-BE49-F238E27FC236}">
                  <a16:creationId xmlns:a16="http://schemas.microsoft.com/office/drawing/2014/main" id="{6199C7A4-68D4-4319-B660-97562397FB19}"/>
                </a:ext>
              </a:extLst>
            </p:cNvPr>
            <p:cNvSpPr/>
            <p:nvPr/>
          </p:nvSpPr>
          <p:spPr>
            <a:xfrm>
              <a:off x="8724628" y="8689173"/>
              <a:ext cx="62230" cy="76835"/>
            </a:xfrm>
            <a:custGeom>
              <a:avLst/>
              <a:gdLst/>
              <a:ahLst/>
              <a:cxnLst/>
              <a:rect l="l" t="t" r="r" b="b"/>
              <a:pathLst>
                <a:path w="62229" h="76834" extrusionOk="0">
                  <a:moveTo>
                    <a:pt x="38182" y="0"/>
                  </a:moveTo>
                  <a:lnTo>
                    <a:pt x="23319" y="3000"/>
                  </a:lnTo>
                  <a:lnTo>
                    <a:pt x="11182" y="11181"/>
                  </a:lnTo>
                  <a:lnTo>
                    <a:pt x="3000" y="23318"/>
                  </a:lnTo>
                  <a:lnTo>
                    <a:pt x="0" y="38181"/>
                  </a:lnTo>
                  <a:lnTo>
                    <a:pt x="3000" y="53044"/>
                  </a:lnTo>
                  <a:lnTo>
                    <a:pt x="11182" y="65180"/>
                  </a:lnTo>
                  <a:lnTo>
                    <a:pt x="23319" y="73363"/>
                  </a:lnTo>
                  <a:lnTo>
                    <a:pt x="38182" y="76363"/>
                  </a:lnTo>
                  <a:lnTo>
                    <a:pt x="49421" y="74093"/>
                  </a:lnTo>
                  <a:lnTo>
                    <a:pt x="61892" y="8969"/>
                  </a:lnTo>
                  <a:lnTo>
                    <a:pt x="53039" y="3000"/>
                  </a:lnTo>
                  <a:lnTo>
                    <a:pt x="38182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9341;ge493a3362c_3_622">
              <a:extLst>
                <a:ext uri="{FF2B5EF4-FFF2-40B4-BE49-F238E27FC236}">
                  <a16:creationId xmlns:a16="http://schemas.microsoft.com/office/drawing/2014/main" id="{7440AE71-22E0-483B-B86E-A9DA8A408168}"/>
                </a:ext>
              </a:extLst>
            </p:cNvPr>
            <p:cNvSpPr/>
            <p:nvPr/>
          </p:nvSpPr>
          <p:spPr>
            <a:xfrm>
              <a:off x="20298" y="884188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9342;ge493a3362c_3_622">
              <a:extLst>
                <a:ext uri="{FF2B5EF4-FFF2-40B4-BE49-F238E27FC236}">
                  <a16:creationId xmlns:a16="http://schemas.microsoft.com/office/drawing/2014/main" id="{E87C99DD-8F11-4C6B-A8CE-BBAE3731D282}"/>
                </a:ext>
              </a:extLst>
            </p:cNvPr>
            <p:cNvSpPr/>
            <p:nvPr/>
          </p:nvSpPr>
          <p:spPr>
            <a:xfrm>
              <a:off x="173001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9343;ge493a3362c_3_622">
              <a:extLst>
                <a:ext uri="{FF2B5EF4-FFF2-40B4-BE49-F238E27FC236}">
                  <a16:creationId xmlns:a16="http://schemas.microsoft.com/office/drawing/2014/main" id="{8EAB43C0-1E81-4ABA-8E29-C7A4ED14CBF9}"/>
                </a:ext>
              </a:extLst>
            </p:cNvPr>
            <p:cNvSpPr/>
            <p:nvPr/>
          </p:nvSpPr>
          <p:spPr>
            <a:xfrm>
              <a:off x="325709" y="884188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9344;ge493a3362c_3_622">
              <a:extLst>
                <a:ext uri="{FF2B5EF4-FFF2-40B4-BE49-F238E27FC236}">
                  <a16:creationId xmlns:a16="http://schemas.microsoft.com/office/drawing/2014/main" id="{FCEF9651-A78D-4553-8EF5-60C10892664C}"/>
                </a:ext>
              </a:extLst>
            </p:cNvPr>
            <p:cNvSpPr/>
            <p:nvPr/>
          </p:nvSpPr>
          <p:spPr>
            <a:xfrm>
              <a:off x="478417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9345;ge493a3362c_3_622">
              <a:extLst>
                <a:ext uri="{FF2B5EF4-FFF2-40B4-BE49-F238E27FC236}">
                  <a16:creationId xmlns:a16="http://schemas.microsoft.com/office/drawing/2014/main" id="{365EE980-E8B7-48D3-96F1-4BAFFB591A23}"/>
                </a:ext>
              </a:extLst>
            </p:cNvPr>
            <p:cNvSpPr/>
            <p:nvPr/>
          </p:nvSpPr>
          <p:spPr>
            <a:xfrm>
              <a:off x="7502968" y="884188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9346;ge493a3362c_3_622">
              <a:extLst>
                <a:ext uri="{FF2B5EF4-FFF2-40B4-BE49-F238E27FC236}">
                  <a16:creationId xmlns:a16="http://schemas.microsoft.com/office/drawing/2014/main" id="{7D52565D-6FB4-4FEB-893F-0DC37630840E}"/>
                </a:ext>
              </a:extLst>
            </p:cNvPr>
            <p:cNvSpPr/>
            <p:nvPr/>
          </p:nvSpPr>
          <p:spPr>
            <a:xfrm>
              <a:off x="7655676" y="8841885"/>
              <a:ext cx="76352" cy="7635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9347;ge493a3362c_3_622">
              <a:extLst>
                <a:ext uri="{FF2B5EF4-FFF2-40B4-BE49-F238E27FC236}">
                  <a16:creationId xmlns:a16="http://schemas.microsoft.com/office/drawing/2014/main" id="{9BD1A809-6B69-445C-9F33-5C353B701C09}"/>
                </a:ext>
              </a:extLst>
            </p:cNvPr>
            <p:cNvSpPr/>
            <p:nvPr/>
          </p:nvSpPr>
          <p:spPr>
            <a:xfrm>
              <a:off x="7808385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9348;ge493a3362c_3_622">
              <a:extLst>
                <a:ext uri="{FF2B5EF4-FFF2-40B4-BE49-F238E27FC236}">
                  <a16:creationId xmlns:a16="http://schemas.microsoft.com/office/drawing/2014/main" id="{6B363E4F-F0F1-41B2-A55A-6311B77D8599}"/>
                </a:ext>
              </a:extLst>
            </p:cNvPr>
            <p:cNvSpPr/>
            <p:nvPr/>
          </p:nvSpPr>
          <p:spPr>
            <a:xfrm>
              <a:off x="7961093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9349;ge493a3362c_3_622">
              <a:extLst>
                <a:ext uri="{FF2B5EF4-FFF2-40B4-BE49-F238E27FC236}">
                  <a16:creationId xmlns:a16="http://schemas.microsoft.com/office/drawing/2014/main" id="{6C62F45C-8FDC-4DD3-A13F-7FC9B626FAB7}"/>
                </a:ext>
              </a:extLst>
            </p:cNvPr>
            <p:cNvSpPr/>
            <p:nvPr/>
          </p:nvSpPr>
          <p:spPr>
            <a:xfrm>
              <a:off x="8113800" y="8841885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9350;ge493a3362c_3_622">
              <a:extLst>
                <a:ext uri="{FF2B5EF4-FFF2-40B4-BE49-F238E27FC236}">
                  <a16:creationId xmlns:a16="http://schemas.microsoft.com/office/drawing/2014/main" id="{F7BF5393-6D64-4F45-9EE6-5462721ACC55}"/>
                </a:ext>
              </a:extLst>
            </p:cNvPr>
            <p:cNvSpPr/>
            <p:nvPr/>
          </p:nvSpPr>
          <p:spPr>
            <a:xfrm>
              <a:off x="8266509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9351;ge493a3362c_3_622">
              <a:extLst>
                <a:ext uri="{FF2B5EF4-FFF2-40B4-BE49-F238E27FC236}">
                  <a16:creationId xmlns:a16="http://schemas.microsoft.com/office/drawing/2014/main" id="{11C8B6C4-61AD-4CFD-AE17-961C37C87520}"/>
                </a:ext>
              </a:extLst>
            </p:cNvPr>
            <p:cNvSpPr/>
            <p:nvPr/>
          </p:nvSpPr>
          <p:spPr>
            <a:xfrm>
              <a:off x="8419217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9352;ge493a3362c_3_622">
              <a:extLst>
                <a:ext uri="{FF2B5EF4-FFF2-40B4-BE49-F238E27FC236}">
                  <a16:creationId xmlns:a16="http://schemas.microsoft.com/office/drawing/2014/main" id="{663D474C-CC4A-4D44-B29F-20776530049A}"/>
                </a:ext>
              </a:extLst>
            </p:cNvPr>
            <p:cNvSpPr/>
            <p:nvPr/>
          </p:nvSpPr>
          <p:spPr>
            <a:xfrm>
              <a:off x="8571926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9353;ge493a3362c_3_622">
              <a:extLst>
                <a:ext uri="{FF2B5EF4-FFF2-40B4-BE49-F238E27FC236}">
                  <a16:creationId xmlns:a16="http://schemas.microsoft.com/office/drawing/2014/main" id="{05C9DDF6-CA31-4B7C-AEA1-B95DB64F6112}"/>
                </a:ext>
              </a:extLst>
            </p:cNvPr>
            <p:cNvSpPr/>
            <p:nvPr/>
          </p:nvSpPr>
          <p:spPr>
            <a:xfrm>
              <a:off x="20298" y="8994589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9354;ge493a3362c_3_622">
              <a:extLst>
                <a:ext uri="{FF2B5EF4-FFF2-40B4-BE49-F238E27FC236}">
                  <a16:creationId xmlns:a16="http://schemas.microsoft.com/office/drawing/2014/main" id="{0E455C50-A3B4-4583-9962-BF32F007B1AF}"/>
                </a:ext>
              </a:extLst>
            </p:cNvPr>
            <p:cNvSpPr/>
            <p:nvPr/>
          </p:nvSpPr>
          <p:spPr>
            <a:xfrm>
              <a:off x="173001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9355;ge493a3362c_3_622">
              <a:extLst>
                <a:ext uri="{FF2B5EF4-FFF2-40B4-BE49-F238E27FC236}">
                  <a16:creationId xmlns:a16="http://schemas.microsoft.com/office/drawing/2014/main" id="{78BC414D-A149-4C1B-AA10-D6E7EE3E7EBB}"/>
                </a:ext>
              </a:extLst>
            </p:cNvPr>
            <p:cNvSpPr/>
            <p:nvPr/>
          </p:nvSpPr>
          <p:spPr>
            <a:xfrm>
              <a:off x="325709" y="8994589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9356;ge493a3362c_3_622">
              <a:extLst>
                <a:ext uri="{FF2B5EF4-FFF2-40B4-BE49-F238E27FC236}">
                  <a16:creationId xmlns:a16="http://schemas.microsoft.com/office/drawing/2014/main" id="{469AC309-4774-4328-AD83-9A604BEE20B6}"/>
                </a:ext>
              </a:extLst>
            </p:cNvPr>
            <p:cNvSpPr/>
            <p:nvPr/>
          </p:nvSpPr>
          <p:spPr>
            <a:xfrm>
              <a:off x="478417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9357;ge493a3362c_3_622">
              <a:extLst>
                <a:ext uri="{FF2B5EF4-FFF2-40B4-BE49-F238E27FC236}">
                  <a16:creationId xmlns:a16="http://schemas.microsoft.com/office/drawing/2014/main" id="{CDCDEE96-C2D8-420C-A8CD-2C8318089D99}"/>
                </a:ext>
              </a:extLst>
            </p:cNvPr>
            <p:cNvSpPr/>
            <p:nvPr/>
          </p:nvSpPr>
          <p:spPr>
            <a:xfrm>
              <a:off x="7350260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9358;ge493a3362c_3_622">
              <a:extLst>
                <a:ext uri="{FF2B5EF4-FFF2-40B4-BE49-F238E27FC236}">
                  <a16:creationId xmlns:a16="http://schemas.microsoft.com/office/drawing/2014/main" id="{4F9F38EF-C96B-45AF-9988-B0BD10004B60}"/>
                </a:ext>
              </a:extLst>
            </p:cNvPr>
            <p:cNvSpPr/>
            <p:nvPr/>
          </p:nvSpPr>
          <p:spPr>
            <a:xfrm>
              <a:off x="7502968" y="8994589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9359;ge493a3362c_3_622">
              <a:extLst>
                <a:ext uri="{FF2B5EF4-FFF2-40B4-BE49-F238E27FC236}">
                  <a16:creationId xmlns:a16="http://schemas.microsoft.com/office/drawing/2014/main" id="{4F570C23-F459-4A89-AB14-B0F6FCD745CB}"/>
                </a:ext>
              </a:extLst>
            </p:cNvPr>
            <p:cNvSpPr/>
            <p:nvPr/>
          </p:nvSpPr>
          <p:spPr>
            <a:xfrm>
              <a:off x="7655676" y="8994589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9360;ge493a3362c_3_622">
              <a:extLst>
                <a:ext uri="{FF2B5EF4-FFF2-40B4-BE49-F238E27FC236}">
                  <a16:creationId xmlns:a16="http://schemas.microsoft.com/office/drawing/2014/main" id="{5D7146D4-8F8F-4833-96B2-7A805BF76D14}"/>
                </a:ext>
              </a:extLst>
            </p:cNvPr>
            <p:cNvSpPr/>
            <p:nvPr/>
          </p:nvSpPr>
          <p:spPr>
            <a:xfrm>
              <a:off x="7808385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9361;ge493a3362c_3_622">
              <a:extLst>
                <a:ext uri="{FF2B5EF4-FFF2-40B4-BE49-F238E27FC236}">
                  <a16:creationId xmlns:a16="http://schemas.microsoft.com/office/drawing/2014/main" id="{ED8AB158-7781-45EB-92ED-F2F0801080F1}"/>
                </a:ext>
              </a:extLst>
            </p:cNvPr>
            <p:cNvSpPr/>
            <p:nvPr/>
          </p:nvSpPr>
          <p:spPr>
            <a:xfrm>
              <a:off x="7961093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9362;ge493a3362c_3_622">
              <a:extLst>
                <a:ext uri="{FF2B5EF4-FFF2-40B4-BE49-F238E27FC236}">
                  <a16:creationId xmlns:a16="http://schemas.microsoft.com/office/drawing/2014/main" id="{EB226AFD-3456-4753-BAA1-45E9375A82A4}"/>
                </a:ext>
              </a:extLst>
            </p:cNvPr>
            <p:cNvSpPr/>
            <p:nvPr/>
          </p:nvSpPr>
          <p:spPr>
            <a:xfrm>
              <a:off x="8113800" y="8994589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9363;ge493a3362c_3_622">
              <a:extLst>
                <a:ext uri="{FF2B5EF4-FFF2-40B4-BE49-F238E27FC236}">
                  <a16:creationId xmlns:a16="http://schemas.microsoft.com/office/drawing/2014/main" id="{03EA069D-3F84-41EC-8051-74FB69ED653F}"/>
                </a:ext>
              </a:extLst>
            </p:cNvPr>
            <p:cNvSpPr/>
            <p:nvPr/>
          </p:nvSpPr>
          <p:spPr>
            <a:xfrm>
              <a:off x="8266509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9364;ge493a3362c_3_622">
              <a:extLst>
                <a:ext uri="{FF2B5EF4-FFF2-40B4-BE49-F238E27FC236}">
                  <a16:creationId xmlns:a16="http://schemas.microsoft.com/office/drawing/2014/main" id="{7C8DDAC8-B723-47C6-8073-DDCF9728A49B}"/>
                </a:ext>
              </a:extLst>
            </p:cNvPr>
            <p:cNvSpPr/>
            <p:nvPr/>
          </p:nvSpPr>
          <p:spPr>
            <a:xfrm>
              <a:off x="8419217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" name="Google Shape;9365;ge493a3362c_3_622">
              <a:extLst>
                <a:ext uri="{FF2B5EF4-FFF2-40B4-BE49-F238E27FC236}">
                  <a16:creationId xmlns:a16="http://schemas.microsoft.com/office/drawing/2014/main" id="{0704F1FA-1931-4A6C-A474-4FE6E9E1A828}"/>
                </a:ext>
              </a:extLst>
            </p:cNvPr>
            <p:cNvSpPr/>
            <p:nvPr/>
          </p:nvSpPr>
          <p:spPr>
            <a:xfrm>
              <a:off x="8571926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9366;ge493a3362c_3_622">
              <a:extLst>
                <a:ext uri="{FF2B5EF4-FFF2-40B4-BE49-F238E27FC236}">
                  <a16:creationId xmlns:a16="http://schemas.microsoft.com/office/drawing/2014/main" id="{F2C2DA82-2BDA-4D41-945F-C8FA0F4E7AE3}"/>
                </a:ext>
              </a:extLst>
            </p:cNvPr>
            <p:cNvSpPr/>
            <p:nvPr/>
          </p:nvSpPr>
          <p:spPr>
            <a:xfrm>
              <a:off x="20298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9367;ge493a3362c_3_622">
              <a:extLst>
                <a:ext uri="{FF2B5EF4-FFF2-40B4-BE49-F238E27FC236}">
                  <a16:creationId xmlns:a16="http://schemas.microsoft.com/office/drawing/2014/main" id="{B0332A10-E666-4BF6-BEEE-31AA3129F9EA}"/>
                </a:ext>
              </a:extLst>
            </p:cNvPr>
            <p:cNvSpPr/>
            <p:nvPr/>
          </p:nvSpPr>
          <p:spPr>
            <a:xfrm>
              <a:off x="173001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9368;ge493a3362c_3_622">
              <a:extLst>
                <a:ext uri="{FF2B5EF4-FFF2-40B4-BE49-F238E27FC236}">
                  <a16:creationId xmlns:a16="http://schemas.microsoft.com/office/drawing/2014/main" id="{7B61F385-B298-459F-9C3F-31499EE0636B}"/>
                </a:ext>
              </a:extLst>
            </p:cNvPr>
            <p:cNvSpPr/>
            <p:nvPr/>
          </p:nvSpPr>
          <p:spPr>
            <a:xfrm>
              <a:off x="325709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9369;ge493a3362c_3_622">
              <a:extLst>
                <a:ext uri="{FF2B5EF4-FFF2-40B4-BE49-F238E27FC236}">
                  <a16:creationId xmlns:a16="http://schemas.microsoft.com/office/drawing/2014/main" id="{026412B9-7A3D-4F1A-94CE-F099D8F836D5}"/>
                </a:ext>
              </a:extLst>
            </p:cNvPr>
            <p:cNvSpPr/>
            <p:nvPr/>
          </p:nvSpPr>
          <p:spPr>
            <a:xfrm>
              <a:off x="478417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9370;ge493a3362c_3_622">
              <a:extLst>
                <a:ext uri="{FF2B5EF4-FFF2-40B4-BE49-F238E27FC236}">
                  <a16:creationId xmlns:a16="http://schemas.microsoft.com/office/drawing/2014/main" id="{949647BF-0863-4305-A22F-C197F99C311B}"/>
                </a:ext>
              </a:extLst>
            </p:cNvPr>
            <p:cNvSpPr/>
            <p:nvPr/>
          </p:nvSpPr>
          <p:spPr>
            <a:xfrm>
              <a:off x="631126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9371;ge493a3362c_3_622">
              <a:extLst>
                <a:ext uri="{FF2B5EF4-FFF2-40B4-BE49-F238E27FC236}">
                  <a16:creationId xmlns:a16="http://schemas.microsoft.com/office/drawing/2014/main" id="{49E11DCF-CB90-4932-8CF3-882638A792BB}"/>
                </a:ext>
              </a:extLst>
            </p:cNvPr>
            <p:cNvSpPr/>
            <p:nvPr/>
          </p:nvSpPr>
          <p:spPr>
            <a:xfrm>
              <a:off x="7350260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9372;ge493a3362c_3_622">
              <a:extLst>
                <a:ext uri="{FF2B5EF4-FFF2-40B4-BE49-F238E27FC236}">
                  <a16:creationId xmlns:a16="http://schemas.microsoft.com/office/drawing/2014/main" id="{01DEE374-225D-46DB-AF54-86D3894A9917}"/>
                </a:ext>
              </a:extLst>
            </p:cNvPr>
            <p:cNvSpPr/>
            <p:nvPr/>
          </p:nvSpPr>
          <p:spPr>
            <a:xfrm>
              <a:off x="7502968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9373;ge493a3362c_3_622">
              <a:extLst>
                <a:ext uri="{FF2B5EF4-FFF2-40B4-BE49-F238E27FC236}">
                  <a16:creationId xmlns:a16="http://schemas.microsoft.com/office/drawing/2014/main" id="{46D40814-2CB1-4A7F-B00A-4906275B891E}"/>
                </a:ext>
              </a:extLst>
            </p:cNvPr>
            <p:cNvSpPr/>
            <p:nvPr/>
          </p:nvSpPr>
          <p:spPr>
            <a:xfrm>
              <a:off x="7655676" y="9147302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9374;ge493a3362c_3_622">
              <a:extLst>
                <a:ext uri="{FF2B5EF4-FFF2-40B4-BE49-F238E27FC236}">
                  <a16:creationId xmlns:a16="http://schemas.microsoft.com/office/drawing/2014/main" id="{08D41752-54AA-48D3-B6F6-3A00A0EC05F0}"/>
                </a:ext>
              </a:extLst>
            </p:cNvPr>
            <p:cNvSpPr/>
            <p:nvPr/>
          </p:nvSpPr>
          <p:spPr>
            <a:xfrm>
              <a:off x="7808385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9375;ge493a3362c_3_622">
              <a:extLst>
                <a:ext uri="{FF2B5EF4-FFF2-40B4-BE49-F238E27FC236}">
                  <a16:creationId xmlns:a16="http://schemas.microsoft.com/office/drawing/2014/main" id="{5D8A7A73-AFEF-4EED-8881-467583CE6A04}"/>
                </a:ext>
              </a:extLst>
            </p:cNvPr>
            <p:cNvSpPr/>
            <p:nvPr/>
          </p:nvSpPr>
          <p:spPr>
            <a:xfrm>
              <a:off x="7961093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9376;ge493a3362c_3_622">
              <a:extLst>
                <a:ext uri="{FF2B5EF4-FFF2-40B4-BE49-F238E27FC236}">
                  <a16:creationId xmlns:a16="http://schemas.microsoft.com/office/drawing/2014/main" id="{D1314759-A3D5-4D02-85F6-64C3B7708A7B}"/>
                </a:ext>
              </a:extLst>
            </p:cNvPr>
            <p:cNvSpPr/>
            <p:nvPr/>
          </p:nvSpPr>
          <p:spPr>
            <a:xfrm>
              <a:off x="8113800" y="9147302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" name="Google Shape;9377;ge493a3362c_3_622">
              <a:extLst>
                <a:ext uri="{FF2B5EF4-FFF2-40B4-BE49-F238E27FC236}">
                  <a16:creationId xmlns:a16="http://schemas.microsoft.com/office/drawing/2014/main" id="{B8F220D9-E4ED-4050-8AA0-23426806E079}"/>
                </a:ext>
              </a:extLst>
            </p:cNvPr>
            <p:cNvSpPr/>
            <p:nvPr/>
          </p:nvSpPr>
          <p:spPr>
            <a:xfrm>
              <a:off x="8266509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" name="Google Shape;9378;ge493a3362c_3_622">
              <a:extLst>
                <a:ext uri="{FF2B5EF4-FFF2-40B4-BE49-F238E27FC236}">
                  <a16:creationId xmlns:a16="http://schemas.microsoft.com/office/drawing/2014/main" id="{4091DC37-99C8-410E-BC2B-A6774BF1F53C}"/>
                </a:ext>
              </a:extLst>
            </p:cNvPr>
            <p:cNvSpPr/>
            <p:nvPr/>
          </p:nvSpPr>
          <p:spPr>
            <a:xfrm>
              <a:off x="8419217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" name="Google Shape;9379;ge493a3362c_3_622">
              <a:extLst>
                <a:ext uri="{FF2B5EF4-FFF2-40B4-BE49-F238E27FC236}">
                  <a16:creationId xmlns:a16="http://schemas.microsoft.com/office/drawing/2014/main" id="{014E023D-AB44-43CE-AEB3-AE40451C2823}"/>
                </a:ext>
              </a:extLst>
            </p:cNvPr>
            <p:cNvSpPr/>
            <p:nvPr/>
          </p:nvSpPr>
          <p:spPr>
            <a:xfrm>
              <a:off x="20298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" name="Google Shape;9380;ge493a3362c_3_622">
              <a:extLst>
                <a:ext uri="{FF2B5EF4-FFF2-40B4-BE49-F238E27FC236}">
                  <a16:creationId xmlns:a16="http://schemas.microsoft.com/office/drawing/2014/main" id="{836D648C-ED9B-4072-905E-F27A21D8DE48}"/>
                </a:ext>
              </a:extLst>
            </p:cNvPr>
            <p:cNvSpPr/>
            <p:nvPr/>
          </p:nvSpPr>
          <p:spPr>
            <a:xfrm>
              <a:off x="173001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" name="Google Shape;9381;ge493a3362c_3_622">
              <a:extLst>
                <a:ext uri="{FF2B5EF4-FFF2-40B4-BE49-F238E27FC236}">
                  <a16:creationId xmlns:a16="http://schemas.microsoft.com/office/drawing/2014/main" id="{3FCB278D-2CDB-4E6E-A51F-92ADE54D63A7}"/>
                </a:ext>
              </a:extLst>
            </p:cNvPr>
            <p:cNvSpPr/>
            <p:nvPr/>
          </p:nvSpPr>
          <p:spPr>
            <a:xfrm>
              <a:off x="325709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" name="Google Shape;9382;ge493a3362c_3_622">
              <a:extLst>
                <a:ext uri="{FF2B5EF4-FFF2-40B4-BE49-F238E27FC236}">
                  <a16:creationId xmlns:a16="http://schemas.microsoft.com/office/drawing/2014/main" id="{F611591A-FA80-4D6E-9561-5021DE10EC60}"/>
                </a:ext>
              </a:extLst>
            </p:cNvPr>
            <p:cNvSpPr/>
            <p:nvPr/>
          </p:nvSpPr>
          <p:spPr>
            <a:xfrm>
              <a:off x="478417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" name="Google Shape;9383;ge493a3362c_3_622">
              <a:extLst>
                <a:ext uri="{FF2B5EF4-FFF2-40B4-BE49-F238E27FC236}">
                  <a16:creationId xmlns:a16="http://schemas.microsoft.com/office/drawing/2014/main" id="{62FEB4DC-95E8-4C10-A824-F370CACFF5D4}"/>
                </a:ext>
              </a:extLst>
            </p:cNvPr>
            <p:cNvSpPr/>
            <p:nvPr/>
          </p:nvSpPr>
          <p:spPr>
            <a:xfrm>
              <a:off x="631126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" name="Google Shape;9384;ge493a3362c_3_622">
              <a:extLst>
                <a:ext uri="{FF2B5EF4-FFF2-40B4-BE49-F238E27FC236}">
                  <a16:creationId xmlns:a16="http://schemas.microsoft.com/office/drawing/2014/main" id="{B26CF031-B29A-4FF9-A330-30145B67DCD9}"/>
                </a:ext>
              </a:extLst>
            </p:cNvPr>
            <p:cNvSpPr/>
            <p:nvPr/>
          </p:nvSpPr>
          <p:spPr>
            <a:xfrm>
              <a:off x="783834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" name="Google Shape;9385;ge493a3362c_3_622">
              <a:extLst>
                <a:ext uri="{FF2B5EF4-FFF2-40B4-BE49-F238E27FC236}">
                  <a16:creationId xmlns:a16="http://schemas.microsoft.com/office/drawing/2014/main" id="{BC277AFF-8B40-4D29-AF02-CA4A2AE9BEE0}"/>
                </a:ext>
              </a:extLst>
            </p:cNvPr>
            <p:cNvSpPr/>
            <p:nvPr/>
          </p:nvSpPr>
          <p:spPr>
            <a:xfrm>
              <a:off x="7197557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" name="Google Shape;9386;ge493a3362c_3_622">
              <a:extLst>
                <a:ext uri="{FF2B5EF4-FFF2-40B4-BE49-F238E27FC236}">
                  <a16:creationId xmlns:a16="http://schemas.microsoft.com/office/drawing/2014/main" id="{CE786432-EAAF-4C9F-8A1A-A33CA15BB608}"/>
                </a:ext>
              </a:extLst>
            </p:cNvPr>
            <p:cNvSpPr/>
            <p:nvPr/>
          </p:nvSpPr>
          <p:spPr>
            <a:xfrm>
              <a:off x="7350260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" name="Google Shape;9387;ge493a3362c_3_622">
              <a:extLst>
                <a:ext uri="{FF2B5EF4-FFF2-40B4-BE49-F238E27FC236}">
                  <a16:creationId xmlns:a16="http://schemas.microsoft.com/office/drawing/2014/main" id="{81295467-CD77-471D-B452-A6DB8EA35BD6}"/>
                </a:ext>
              </a:extLst>
            </p:cNvPr>
            <p:cNvSpPr/>
            <p:nvPr/>
          </p:nvSpPr>
          <p:spPr>
            <a:xfrm>
              <a:off x="7502968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" name="Google Shape;9388;ge493a3362c_3_622">
              <a:extLst>
                <a:ext uri="{FF2B5EF4-FFF2-40B4-BE49-F238E27FC236}">
                  <a16:creationId xmlns:a16="http://schemas.microsoft.com/office/drawing/2014/main" id="{00410D0B-E3B9-4420-8F28-E9F9AC453237}"/>
                </a:ext>
              </a:extLst>
            </p:cNvPr>
            <p:cNvSpPr/>
            <p:nvPr/>
          </p:nvSpPr>
          <p:spPr>
            <a:xfrm>
              <a:off x="7655676" y="930000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" name="Google Shape;9389;ge493a3362c_3_622">
              <a:extLst>
                <a:ext uri="{FF2B5EF4-FFF2-40B4-BE49-F238E27FC236}">
                  <a16:creationId xmlns:a16="http://schemas.microsoft.com/office/drawing/2014/main" id="{C94369EB-B64C-4EE5-B38E-497FB0D00791}"/>
                </a:ext>
              </a:extLst>
            </p:cNvPr>
            <p:cNvSpPr/>
            <p:nvPr/>
          </p:nvSpPr>
          <p:spPr>
            <a:xfrm>
              <a:off x="7808385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" name="Google Shape;9390;ge493a3362c_3_622">
              <a:extLst>
                <a:ext uri="{FF2B5EF4-FFF2-40B4-BE49-F238E27FC236}">
                  <a16:creationId xmlns:a16="http://schemas.microsoft.com/office/drawing/2014/main" id="{E37C3426-E735-46FE-92B5-99868EB90965}"/>
                </a:ext>
              </a:extLst>
            </p:cNvPr>
            <p:cNvSpPr/>
            <p:nvPr/>
          </p:nvSpPr>
          <p:spPr>
            <a:xfrm>
              <a:off x="7961093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" name="Google Shape;9391;ge493a3362c_3_622">
              <a:extLst>
                <a:ext uri="{FF2B5EF4-FFF2-40B4-BE49-F238E27FC236}">
                  <a16:creationId xmlns:a16="http://schemas.microsoft.com/office/drawing/2014/main" id="{0129D417-C1B3-4CFF-AFBD-2F369DBF01F6}"/>
                </a:ext>
              </a:extLst>
            </p:cNvPr>
            <p:cNvSpPr/>
            <p:nvPr/>
          </p:nvSpPr>
          <p:spPr>
            <a:xfrm>
              <a:off x="8113800" y="930000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" name="Google Shape;9392;ge493a3362c_3_622">
              <a:extLst>
                <a:ext uri="{FF2B5EF4-FFF2-40B4-BE49-F238E27FC236}">
                  <a16:creationId xmlns:a16="http://schemas.microsoft.com/office/drawing/2014/main" id="{7EBC3183-920B-41C0-B3D0-64042363405E}"/>
                </a:ext>
              </a:extLst>
            </p:cNvPr>
            <p:cNvSpPr/>
            <p:nvPr/>
          </p:nvSpPr>
          <p:spPr>
            <a:xfrm>
              <a:off x="8266509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" name="Google Shape;9393;ge493a3362c_3_622">
              <a:extLst>
                <a:ext uri="{FF2B5EF4-FFF2-40B4-BE49-F238E27FC236}">
                  <a16:creationId xmlns:a16="http://schemas.microsoft.com/office/drawing/2014/main" id="{69980AEF-B53A-4203-B7C5-75122F54B1A4}"/>
                </a:ext>
              </a:extLst>
            </p:cNvPr>
            <p:cNvSpPr/>
            <p:nvPr/>
          </p:nvSpPr>
          <p:spPr>
            <a:xfrm>
              <a:off x="20298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" name="Google Shape;9394;ge493a3362c_3_622">
              <a:extLst>
                <a:ext uri="{FF2B5EF4-FFF2-40B4-BE49-F238E27FC236}">
                  <a16:creationId xmlns:a16="http://schemas.microsoft.com/office/drawing/2014/main" id="{5FCE2BF3-B9C9-4061-8AAB-383F8FEFE7AF}"/>
                </a:ext>
              </a:extLst>
            </p:cNvPr>
            <p:cNvSpPr/>
            <p:nvPr/>
          </p:nvSpPr>
          <p:spPr>
            <a:xfrm>
              <a:off x="173001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" name="Google Shape;9395;ge493a3362c_3_622">
              <a:extLst>
                <a:ext uri="{FF2B5EF4-FFF2-40B4-BE49-F238E27FC236}">
                  <a16:creationId xmlns:a16="http://schemas.microsoft.com/office/drawing/2014/main" id="{8EFE40B8-954B-4209-AEE8-A71E6DCF2BB4}"/>
                </a:ext>
              </a:extLst>
            </p:cNvPr>
            <p:cNvSpPr/>
            <p:nvPr/>
          </p:nvSpPr>
          <p:spPr>
            <a:xfrm>
              <a:off x="325709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" name="Google Shape;9396;ge493a3362c_3_622">
              <a:extLst>
                <a:ext uri="{FF2B5EF4-FFF2-40B4-BE49-F238E27FC236}">
                  <a16:creationId xmlns:a16="http://schemas.microsoft.com/office/drawing/2014/main" id="{F3074A97-C0B3-4CCB-9311-42FC9622C299}"/>
                </a:ext>
              </a:extLst>
            </p:cNvPr>
            <p:cNvSpPr/>
            <p:nvPr/>
          </p:nvSpPr>
          <p:spPr>
            <a:xfrm>
              <a:off x="478417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" name="Google Shape;9397;ge493a3362c_3_622">
              <a:extLst>
                <a:ext uri="{FF2B5EF4-FFF2-40B4-BE49-F238E27FC236}">
                  <a16:creationId xmlns:a16="http://schemas.microsoft.com/office/drawing/2014/main" id="{9315F501-2DE3-4A74-883A-1E920D61B92B}"/>
                </a:ext>
              </a:extLst>
            </p:cNvPr>
            <p:cNvSpPr/>
            <p:nvPr/>
          </p:nvSpPr>
          <p:spPr>
            <a:xfrm>
              <a:off x="631126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" name="Google Shape;9398;ge493a3362c_3_622">
              <a:extLst>
                <a:ext uri="{FF2B5EF4-FFF2-40B4-BE49-F238E27FC236}">
                  <a16:creationId xmlns:a16="http://schemas.microsoft.com/office/drawing/2014/main" id="{CC72B139-D073-4584-89B9-F9DEE22F43CF}"/>
                </a:ext>
              </a:extLst>
            </p:cNvPr>
            <p:cNvSpPr/>
            <p:nvPr/>
          </p:nvSpPr>
          <p:spPr>
            <a:xfrm>
              <a:off x="783834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" name="Google Shape;9399;ge493a3362c_3_622">
              <a:extLst>
                <a:ext uri="{FF2B5EF4-FFF2-40B4-BE49-F238E27FC236}">
                  <a16:creationId xmlns:a16="http://schemas.microsoft.com/office/drawing/2014/main" id="{CFD55CD8-0006-4E4D-80F7-C91EAEA34AF1}"/>
                </a:ext>
              </a:extLst>
            </p:cNvPr>
            <p:cNvSpPr/>
            <p:nvPr/>
          </p:nvSpPr>
          <p:spPr>
            <a:xfrm>
              <a:off x="936542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9400;ge493a3362c_3_622">
              <a:extLst>
                <a:ext uri="{FF2B5EF4-FFF2-40B4-BE49-F238E27FC236}">
                  <a16:creationId xmlns:a16="http://schemas.microsoft.com/office/drawing/2014/main" id="{E3278624-FF51-4F01-A2FA-085F9FB0561B}"/>
                </a:ext>
              </a:extLst>
            </p:cNvPr>
            <p:cNvSpPr/>
            <p:nvPr/>
          </p:nvSpPr>
          <p:spPr>
            <a:xfrm>
              <a:off x="7044849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" name="Google Shape;9401;ge493a3362c_3_622">
              <a:extLst>
                <a:ext uri="{FF2B5EF4-FFF2-40B4-BE49-F238E27FC236}">
                  <a16:creationId xmlns:a16="http://schemas.microsoft.com/office/drawing/2014/main" id="{359310C3-B73A-4C30-8722-87363F15A380}"/>
                </a:ext>
              </a:extLst>
            </p:cNvPr>
            <p:cNvSpPr/>
            <p:nvPr/>
          </p:nvSpPr>
          <p:spPr>
            <a:xfrm>
              <a:off x="7197557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" name="Google Shape;9402;ge493a3362c_3_622">
              <a:extLst>
                <a:ext uri="{FF2B5EF4-FFF2-40B4-BE49-F238E27FC236}">
                  <a16:creationId xmlns:a16="http://schemas.microsoft.com/office/drawing/2014/main" id="{7D77AC2C-B0E7-41B7-B3CB-4B72BCD64139}"/>
                </a:ext>
              </a:extLst>
            </p:cNvPr>
            <p:cNvSpPr/>
            <p:nvPr/>
          </p:nvSpPr>
          <p:spPr>
            <a:xfrm>
              <a:off x="7350260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9403;ge493a3362c_3_622">
              <a:extLst>
                <a:ext uri="{FF2B5EF4-FFF2-40B4-BE49-F238E27FC236}">
                  <a16:creationId xmlns:a16="http://schemas.microsoft.com/office/drawing/2014/main" id="{FA6AC314-DE15-45D6-995D-ABD56C57134E}"/>
                </a:ext>
              </a:extLst>
            </p:cNvPr>
            <p:cNvSpPr/>
            <p:nvPr/>
          </p:nvSpPr>
          <p:spPr>
            <a:xfrm>
              <a:off x="7502968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" name="Google Shape;9404;ge493a3362c_3_622">
              <a:extLst>
                <a:ext uri="{FF2B5EF4-FFF2-40B4-BE49-F238E27FC236}">
                  <a16:creationId xmlns:a16="http://schemas.microsoft.com/office/drawing/2014/main" id="{B2A0F9CB-F4B4-46E2-A874-D1A8AACE4B03}"/>
                </a:ext>
              </a:extLst>
            </p:cNvPr>
            <p:cNvSpPr/>
            <p:nvPr/>
          </p:nvSpPr>
          <p:spPr>
            <a:xfrm>
              <a:off x="7655676" y="9452708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" name="Google Shape;9405;ge493a3362c_3_622">
              <a:extLst>
                <a:ext uri="{FF2B5EF4-FFF2-40B4-BE49-F238E27FC236}">
                  <a16:creationId xmlns:a16="http://schemas.microsoft.com/office/drawing/2014/main" id="{2324316D-F87C-479E-9A58-DF861FF115C1}"/>
                </a:ext>
              </a:extLst>
            </p:cNvPr>
            <p:cNvSpPr/>
            <p:nvPr/>
          </p:nvSpPr>
          <p:spPr>
            <a:xfrm>
              <a:off x="7808385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9406;ge493a3362c_3_622">
              <a:extLst>
                <a:ext uri="{FF2B5EF4-FFF2-40B4-BE49-F238E27FC236}">
                  <a16:creationId xmlns:a16="http://schemas.microsoft.com/office/drawing/2014/main" id="{18EFBD5B-2FFE-4D15-AB6D-080D9269C554}"/>
                </a:ext>
              </a:extLst>
            </p:cNvPr>
            <p:cNvSpPr/>
            <p:nvPr/>
          </p:nvSpPr>
          <p:spPr>
            <a:xfrm>
              <a:off x="7961093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9407;ge493a3362c_3_622">
              <a:extLst>
                <a:ext uri="{FF2B5EF4-FFF2-40B4-BE49-F238E27FC236}">
                  <a16:creationId xmlns:a16="http://schemas.microsoft.com/office/drawing/2014/main" id="{C2D095BC-66EC-416B-8635-200AD8625D02}"/>
                </a:ext>
              </a:extLst>
            </p:cNvPr>
            <p:cNvSpPr/>
            <p:nvPr/>
          </p:nvSpPr>
          <p:spPr>
            <a:xfrm>
              <a:off x="8113800" y="9452708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9408;ge493a3362c_3_622">
              <a:extLst>
                <a:ext uri="{FF2B5EF4-FFF2-40B4-BE49-F238E27FC236}">
                  <a16:creationId xmlns:a16="http://schemas.microsoft.com/office/drawing/2014/main" id="{A7D51D61-63BD-4A07-AD63-77A34F8F2B86}"/>
                </a:ext>
              </a:extLst>
            </p:cNvPr>
            <p:cNvSpPr/>
            <p:nvPr/>
          </p:nvSpPr>
          <p:spPr>
            <a:xfrm>
              <a:off x="8266509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9409;ge493a3362c_3_622">
              <a:extLst>
                <a:ext uri="{FF2B5EF4-FFF2-40B4-BE49-F238E27FC236}">
                  <a16:creationId xmlns:a16="http://schemas.microsoft.com/office/drawing/2014/main" id="{A8E121B4-3F5D-47B3-AEE6-1C970ECFC138}"/>
                </a:ext>
              </a:extLst>
            </p:cNvPr>
            <p:cNvSpPr/>
            <p:nvPr/>
          </p:nvSpPr>
          <p:spPr>
            <a:xfrm>
              <a:off x="20298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9410;ge493a3362c_3_622">
              <a:extLst>
                <a:ext uri="{FF2B5EF4-FFF2-40B4-BE49-F238E27FC236}">
                  <a16:creationId xmlns:a16="http://schemas.microsoft.com/office/drawing/2014/main" id="{1CFA6F9B-4C45-4ABC-8450-4088A30752F9}"/>
                </a:ext>
              </a:extLst>
            </p:cNvPr>
            <p:cNvSpPr/>
            <p:nvPr/>
          </p:nvSpPr>
          <p:spPr>
            <a:xfrm>
              <a:off x="173001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9411;ge493a3362c_3_622">
              <a:extLst>
                <a:ext uri="{FF2B5EF4-FFF2-40B4-BE49-F238E27FC236}">
                  <a16:creationId xmlns:a16="http://schemas.microsoft.com/office/drawing/2014/main" id="{BE6162F5-0952-48E7-9429-B753783742A9}"/>
                </a:ext>
              </a:extLst>
            </p:cNvPr>
            <p:cNvSpPr/>
            <p:nvPr/>
          </p:nvSpPr>
          <p:spPr>
            <a:xfrm>
              <a:off x="325709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9412;ge493a3362c_3_622">
              <a:extLst>
                <a:ext uri="{FF2B5EF4-FFF2-40B4-BE49-F238E27FC236}">
                  <a16:creationId xmlns:a16="http://schemas.microsoft.com/office/drawing/2014/main" id="{48FDA8B4-CA84-4E3B-906D-F3DEFA186052}"/>
                </a:ext>
              </a:extLst>
            </p:cNvPr>
            <p:cNvSpPr/>
            <p:nvPr/>
          </p:nvSpPr>
          <p:spPr>
            <a:xfrm>
              <a:off x="478417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9413;ge493a3362c_3_622">
              <a:extLst>
                <a:ext uri="{FF2B5EF4-FFF2-40B4-BE49-F238E27FC236}">
                  <a16:creationId xmlns:a16="http://schemas.microsoft.com/office/drawing/2014/main" id="{1669C15A-7503-4362-B65A-6A70F6127714}"/>
                </a:ext>
              </a:extLst>
            </p:cNvPr>
            <p:cNvSpPr/>
            <p:nvPr/>
          </p:nvSpPr>
          <p:spPr>
            <a:xfrm>
              <a:off x="631126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9414;ge493a3362c_3_622">
              <a:extLst>
                <a:ext uri="{FF2B5EF4-FFF2-40B4-BE49-F238E27FC236}">
                  <a16:creationId xmlns:a16="http://schemas.microsoft.com/office/drawing/2014/main" id="{DFEBB122-3357-4D60-9180-71A7A3BDA2BA}"/>
                </a:ext>
              </a:extLst>
            </p:cNvPr>
            <p:cNvSpPr/>
            <p:nvPr/>
          </p:nvSpPr>
          <p:spPr>
            <a:xfrm>
              <a:off x="783834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" name="Google Shape;9415;ge493a3362c_3_622">
              <a:extLst>
                <a:ext uri="{FF2B5EF4-FFF2-40B4-BE49-F238E27FC236}">
                  <a16:creationId xmlns:a16="http://schemas.microsoft.com/office/drawing/2014/main" id="{C63C0C6D-8F02-42E8-AB22-614F6903EF1B}"/>
                </a:ext>
              </a:extLst>
            </p:cNvPr>
            <p:cNvSpPr/>
            <p:nvPr/>
          </p:nvSpPr>
          <p:spPr>
            <a:xfrm>
              <a:off x="936542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" name="Google Shape;9416;ge493a3362c_3_622">
              <a:extLst>
                <a:ext uri="{FF2B5EF4-FFF2-40B4-BE49-F238E27FC236}">
                  <a16:creationId xmlns:a16="http://schemas.microsoft.com/office/drawing/2014/main" id="{B5E6063E-A550-4CB7-85D5-BDEB5A1398DB}"/>
                </a:ext>
              </a:extLst>
            </p:cNvPr>
            <p:cNvSpPr/>
            <p:nvPr/>
          </p:nvSpPr>
          <p:spPr>
            <a:xfrm>
              <a:off x="1089250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9417;ge493a3362c_3_622">
              <a:extLst>
                <a:ext uri="{FF2B5EF4-FFF2-40B4-BE49-F238E27FC236}">
                  <a16:creationId xmlns:a16="http://schemas.microsoft.com/office/drawing/2014/main" id="{AAC8B17F-F102-452D-8A3D-CC7A1508EAFD}"/>
                </a:ext>
              </a:extLst>
            </p:cNvPr>
            <p:cNvSpPr/>
            <p:nvPr/>
          </p:nvSpPr>
          <p:spPr>
            <a:xfrm>
              <a:off x="6739433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" name="Google Shape;9418;ge493a3362c_3_622">
              <a:extLst>
                <a:ext uri="{FF2B5EF4-FFF2-40B4-BE49-F238E27FC236}">
                  <a16:creationId xmlns:a16="http://schemas.microsoft.com/office/drawing/2014/main" id="{89B81CF5-52B6-4F23-B0E0-16DCE2630761}"/>
                </a:ext>
              </a:extLst>
            </p:cNvPr>
            <p:cNvSpPr/>
            <p:nvPr/>
          </p:nvSpPr>
          <p:spPr>
            <a:xfrm>
              <a:off x="6892140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" name="Google Shape;9419;ge493a3362c_3_622">
              <a:extLst>
                <a:ext uri="{FF2B5EF4-FFF2-40B4-BE49-F238E27FC236}">
                  <a16:creationId xmlns:a16="http://schemas.microsoft.com/office/drawing/2014/main" id="{ACCFD4A2-55F3-4207-A6D2-C1C475DFF4D0}"/>
                </a:ext>
              </a:extLst>
            </p:cNvPr>
            <p:cNvSpPr/>
            <p:nvPr/>
          </p:nvSpPr>
          <p:spPr>
            <a:xfrm>
              <a:off x="7044849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" name="Google Shape;9420;ge493a3362c_3_622">
              <a:extLst>
                <a:ext uri="{FF2B5EF4-FFF2-40B4-BE49-F238E27FC236}">
                  <a16:creationId xmlns:a16="http://schemas.microsoft.com/office/drawing/2014/main" id="{286F44EA-1E21-421A-B847-755D9FB81950}"/>
                </a:ext>
              </a:extLst>
            </p:cNvPr>
            <p:cNvSpPr/>
            <p:nvPr/>
          </p:nvSpPr>
          <p:spPr>
            <a:xfrm>
              <a:off x="7197557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" name="Google Shape;9421;ge493a3362c_3_622">
              <a:extLst>
                <a:ext uri="{FF2B5EF4-FFF2-40B4-BE49-F238E27FC236}">
                  <a16:creationId xmlns:a16="http://schemas.microsoft.com/office/drawing/2014/main" id="{4F2C7D87-BC5B-4ED8-AE5B-1865516E0EB5}"/>
                </a:ext>
              </a:extLst>
            </p:cNvPr>
            <p:cNvSpPr/>
            <p:nvPr/>
          </p:nvSpPr>
          <p:spPr>
            <a:xfrm>
              <a:off x="7350260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9422;ge493a3362c_3_622">
              <a:extLst>
                <a:ext uri="{FF2B5EF4-FFF2-40B4-BE49-F238E27FC236}">
                  <a16:creationId xmlns:a16="http://schemas.microsoft.com/office/drawing/2014/main" id="{FCBE12DD-5216-450D-AD9F-DD7663566555}"/>
                </a:ext>
              </a:extLst>
            </p:cNvPr>
            <p:cNvSpPr/>
            <p:nvPr/>
          </p:nvSpPr>
          <p:spPr>
            <a:xfrm>
              <a:off x="7502968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" name="Google Shape;9423;ge493a3362c_3_622">
              <a:extLst>
                <a:ext uri="{FF2B5EF4-FFF2-40B4-BE49-F238E27FC236}">
                  <a16:creationId xmlns:a16="http://schemas.microsoft.com/office/drawing/2014/main" id="{F895B083-D225-4DEE-8D30-FAFCD2C7D725}"/>
                </a:ext>
              </a:extLst>
            </p:cNvPr>
            <p:cNvSpPr/>
            <p:nvPr/>
          </p:nvSpPr>
          <p:spPr>
            <a:xfrm>
              <a:off x="7655676" y="9605421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" name="Google Shape;9424;ge493a3362c_3_622">
              <a:extLst>
                <a:ext uri="{FF2B5EF4-FFF2-40B4-BE49-F238E27FC236}">
                  <a16:creationId xmlns:a16="http://schemas.microsoft.com/office/drawing/2014/main" id="{D568E4EE-3D70-469E-80FF-4DFE075C06D5}"/>
                </a:ext>
              </a:extLst>
            </p:cNvPr>
            <p:cNvSpPr/>
            <p:nvPr/>
          </p:nvSpPr>
          <p:spPr>
            <a:xfrm>
              <a:off x="7808385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" name="Google Shape;9425;ge493a3362c_3_622">
              <a:extLst>
                <a:ext uri="{FF2B5EF4-FFF2-40B4-BE49-F238E27FC236}">
                  <a16:creationId xmlns:a16="http://schemas.microsoft.com/office/drawing/2014/main" id="{92392547-01F6-4338-99D5-560749F6C130}"/>
                </a:ext>
              </a:extLst>
            </p:cNvPr>
            <p:cNvSpPr/>
            <p:nvPr/>
          </p:nvSpPr>
          <p:spPr>
            <a:xfrm>
              <a:off x="7961093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" name="Google Shape;9426;ge493a3362c_3_622">
              <a:extLst>
                <a:ext uri="{FF2B5EF4-FFF2-40B4-BE49-F238E27FC236}">
                  <a16:creationId xmlns:a16="http://schemas.microsoft.com/office/drawing/2014/main" id="{55E592A2-45D3-4AEE-BBD9-4ECBEB5E84DC}"/>
                </a:ext>
              </a:extLst>
            </p:cNvPr>
            <p:cNvSpPr/>
            <p:nvPr/>
          </p:nvSpPr>
          <p:spPr>
            <a:xfrm>
              <a:off x="8113800" y="9605421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" name="Google Shape;9427;ge493a3362c_3_622">
              <a:extLst>
                <a:ext uri="{FF2B5EF4-FFF2-40B4-BE49-F238E27FC236}">
                  <a16:creationId xmlns:a16="http://schemas.microsoft.com/office/drawing/2014/main" id="{813F3715-80BB-45BB-AA37-5968ED863394}"/>
                </a:ext>
              </a:extLst>
            </p:cNvPr>
            <p:cNvSpPr/>
            <p:nvPr/>
          </p:nvSpPr>
          <p:spPr>
            <a:xfrm>
              <a:off x="173001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" name="Google Shape;9428;ge493a3362c_3_622">
              <a:extLst>
                <a:ext uri="{FF2B5EF4-FFF2-40B4-BE49-F238E27FC236}">
                  <a16:creationId xmlns:a16="http://schemas.microsoft.com/office/drawing/2014/main" id="{6C43058B-9202-4044-BBC0-BA2C27A828C8}"/>
                </a:ext>
              </a:extLst>
            </p:cNvPr>
            <p:cNvSpPr/>
            <p:nvPr/>
          </p:nvSpPr>
          <p:spPr>
            <a:xfrm>
              <a:off x="325709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" name="Google Shape;9429;ge493a3362c_3_622">
              <a:extLst>
                <a:ext uri="{FF2B5EF4-FFF2-40B4-BE49-F238E27FC236}">
                  <a16:creationId xmlns:a16="http://schemas.microsoft.com/office/drawing/2014/main" id="{4005BB51-A351-4008-B6E7-4EDCBC7175A9}"/>
                </a:ext>
              </a:extLst>
            </p:cNvPr>
            <p:cNvSpPr/>
            <p:nvPr/>
          </p:nvSpPr>
          <p:spPr>
            <a:xfrm>
              <a:off x="478417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" name="Google Shape;9430;ge493a3362c_3_622">
              <a:extLst>
                <a:ext uri="{FF2B5EF4-FFF2-40B4-BE49-F238E27FC236}">
                  <a16:creationId xmlns:a16="http://schemas.microsoft.com/office/drawing/2014/main" id="{967E941F-605F-43FE-A927-0A0557F89F9C}"/>
                </a:ext>
              </a:extLst>
            </p:cNvPr>
            <p:cNvSpPr/>
            <p:nvPr/>
          </p:nvSpPr>
          <p:spPr>
            <a:xfrm>
              <a:off x="631126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" name="Google Shape;9431;ge493a3362c_3_622">
              <a:extLst>
                <a:ext uri="{FF2B5EF4-FFF2-40B4-BE49-F238E27FC236}">
                  <a16:creationId xmlns:a16="http://schemas.microsoft.com/office/drawing/2014/main" id="{02FAF2B4-DA6E-4E20-952C-9620AD1E7504}"/>
                </a:ext>
              </a:extLst>
            </p:cNvPr>
            <p:cNvSpPr/>
            <p:nvPr/>
          </p:nvSpPr>
          <p:spPr>
            <a:xfrm>
              <a:off x="783834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" name="Google Shape;9432;ge493a3362c_3_622">
              <a:extLst>
                <a:ext uri="{FF2B5EF4-FFF2-40B4-BE49-F238E27FC236}">
                  <a16:creationId xmlns:a16="http://schemas.microsoft.com/office/drawing/2014/main" id="{216D9C57-0888-45C5-BD59-3E5DCCD7669F}"/>
                </a:ext>
              </a:extLst>
            </p:cNvPr>
            <p:cNvSpPr/>
            <p:nvPr/>
          </p:nvSpPr>
          <p:spPr>
            <a:xfrm>
              <a:off x="936542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" name="Google Shape;9433;ge493a3362c_3_622">
              <a:extLst>
                <a:ext uri="{FF2B5EF4-FFF2-40B4-BE49-F238E27FC236}">
                  <a16:creationId xmlns:a16="http://schemas.microsoft.com/office/drawing/2014/main" id="{0C8EED17-3F4D-4BD3-930C-529A136CF123}"/>
                </a:ext>
              </a:extLst>
            </p:cNvPr>
            <p:cNvSpPr/>
            <p:nvPr/>
          </p:nvSpPr>
          <p:spPr>
            <a:xfrm>
              <a:off x="1089250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" name="Google Shape;9434;ge493a3362c_3_622">
              <a:extLst>
                <a:ext uri="{FF2B5EF4-FFF2-40B4-BE49-F238E27FC236}">
                  <a16:creationId xmlns:a16="http://schemas.microsoft.com/office/drawing/2014/main" id="{198CDA99-B2FD-45DB-BEBD-11493046233B}"/>
                </a:ext>
              </a:extLst>
            </p:cNvPr>
            <p:cNvSpPr/>
            <p:nvPr/>
          </p:nvSpPr>
          <p:spPr>
            <a:xfrm>
              <a:off x="1241959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" name="Google Shape;9435;ge493a3362c_3_622">
              <a:extLst>
                <a:ext uri="{FF2B5EF4-FFF2-40B4-BE49-F238E27FC236}">
                  <a16:creationId xmlns:a16="http://schemas.microsoft.com/office/drawing/2014/main" id="{54BF7481-9368-45A4-8AC0-748E339A1987}"/>
                </a:ext>
              </a:extLst>
            </p:cNvPr>
            <p:cNvSpPr/>
            <p:nvPr/>
          </p:nvSpPr>
          <p:spPr>
            <a:xfrm>
              <a:off x="1394668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" name="Google Shape;9436;ge493a3362c_3_622">
              <a:extLst>
                <a:ext uri="{FF2B5EF4-FFF2-40B4-BE49-F238E27FC236}">
                  <a16:creationId xmlns:a16="http://schemas.microsoft.com/office/drawing/2014/main" id="{6B12B10B-D832-438C-952F-A58C95161BEB}"/>
                </a:ext>
              </a:extLst>
            </p:cNvPr>
            <p:cNvSpPr/>
            <p:nvPr/>
          </p:nvSpPr>
          <p:spPr>
            <a:xfrm>
              <a:off x="6586725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" name="Google Shape;9437;ge493a3362c_3_622">
              <a:extLst>
                <a:ext uri="{FF2B5EF4-FFF2-40B4-BE49-F238E27FC236}">
                  <a16:creationId xmlns:a16="http://schemas.microsoft.com/office/drawing/2014/main" id="{8E5A96F7-601D-41B6-882F-F3A73E416BE7}"/>
                </a:ext>
              </a:extLst>
            </p:cNvPr>
            <p:cNvSpPr/>
            <p:nvPr/>
          </p:nvSpPr>
          <p:spPr>
            <a:xfrm>
              <a:off x="6739433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" name="Google Shape;9438;ge493a3362c_3_622">
              <a:extLst>
                <a:ext uri="{FF2B5EF4-FFF2-40B4-BE49-F238E27FC236}">
                  <a16:creationId xmlns:a16="http://schemas.microsoft.com/office/drawing/2014/main" id="{E7B26D4B-4F10-4ABF-8288-931D4929FC52}"/>
                </a:ext>
              </a:extLst>
            </p:cNvPr>
            <p:cNvSpPr/>
            <p:nvPr/>
          </p:nvSpPr>
          <p:spPr>
            <a:xfrm>
              <a:off x="6892140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" name="Google Shape;9439;ge493a3362c_3_622">
              <a:extLst>
                <a:ext uri="{FF2B5EF4-FFF2-40B4-BE49-F238E27FC236}">
                  <a16:creationId xmlns:a16="http://schemas.microsoft.com/office/drawing/2014/main" id="{DC9B445E-04C7-4DF7-A81B-8C46C63F5A7B}"/>
                </a:ext>
              </a:extLst>
            </p:cNvPr>
            <p:cNvSpPr/>
            <p:nvPr/>
          </p:nvSpPr>
          <p:spPr>
            <a:xfrm>
              <a:off x="7044849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" name="Google Shape;9440;ge493a3362c_3_622">
              <a:extLst>
                <a:ext uri="{FF2B5EF4-FFF2-40B4-BE49-F238E27FC236}">
                  <a16:creationId xmlns:a16="http://schemas.microsoft.com/office/drawing/2014/main" id="{8EDC6FF3-DB40-43A4-A104-897A5EBB377C}"/>
                </a:ext>
              </a:extLst>
            </p:cNvPr>
            <p:cNvSpPr/>
            <p:nvPr/>
          </p:nvSpPr>
          <p:spPr>
            <a:xfrm>
              <a:off x="7197557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" name="Google Shape;9441;ge493a3362c_3_622">
              <a:extLst>
                <a:ext uri="{FF2B5EF4-FFF2-40B4-BE49-F238E27FC236}">
                  <a16:creationId xmlns:a16="http://schemas.microsoft.com/office/drawing/2014/main" id="{C42CCD78-C5E5-4E5B-B99E-101652B9EC4C}"/>
                </a:ext>
              </a:extLst>
            </p:cNvPr>
            <p:cNvSpPr/>
            <p:nvPr/>
          </p:nvSpPr>
          <p:spPr>
            <a:xfrm>
              <a:off x="7350260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" name="Google Shape;9442;ge493a3362c_3_622">
              <a:extLst>
                <a:ext uri="{FF2B5EF4-FFF2-40B4-BE49-F238E27FC236}">
                  <a16:creationId xmlns:a16="http://schemas.microsoft.com/office/drawing/2014/main" id="{300098F3-2C9D-4DDA-8D97-0D230BF48CD8}"/>
                </a:ext>
              </a:extLst>
            </p:cNvPr>
            <p:cNvSpPr/>
            <p:nvPr/>
          </p:nvSpPr>
          <p:spPr>
            <a:xfrm>
              <a:off x="7502968" y="975812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" name="Google Shape;9443;ge493a3362c_3_622">
              <a:extLst>
                <a:ext uri="{FF2B5EF4-FFF2-40B4-BE49-F238E27FC236}">
                  <a16:creationId xmlns:a16="http://schemas.microsoft.com/office/drawing/2014/main" id="{2A82C87B-5841-4E58-BFE1-54C4B2BF1581}"/>
                </a:ext>
              </a:extLst>
            </p:cNvPr>
            <p:cNvSpPr/>
            <p:nvPr/>
          </p:nvSpPr>
          <p:spPr>
            <a:xfrm>
              <a:off x="7655676" y="975812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" name="Google Shape;9444;ge493a3362c_3_622">
              <a:extLst>
                <a:ext uri="{FF2B5EF4-FFF2-40B4-BE49-F238E27FC236}">
                  <a16:creationId xmlns:a16="http://schemas.microsoft.com/office/drawing/2014/main" id="{B4E08117-572D-4B01-8318-31A0B059E2FC}"/>
                </a:ext>
              </a:extLst>
            </p:cNvPr>
            <p:cNvSpPr/>
            <p:nvPr/>
          </p:nvSpPr>
          <p:spPr>
            <a:xfrm>
              <a:off x="7808385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" name="Google Shape;9445;ge493a3362c_3_622">
              <a:extLst>
                <a:ext uri="{FF2B5EF4-FFF2-40B4-BE49-F238E27FC236}">
                  <a16:creationId xmlns:a16="http://schemas.microsoft.com/office/drawing/2014/main" id="{88867B74-F29F-4958-AED3-05BBD86E82F2}"/>
                </a:ext>
              </a:extLst>
            </p:cNvPr>
            <p:cNvSpPr/>
            <p:nvPr/>
          </p:nvSpPr>
          <p:spPr>
            <a:xfrm>
              <a:off x="7961093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" name="Google Shape;9446;ge493a3362c_3_622">
              <a:extLst>
                <a:ext uri="{FF2B5EF4-FFF2-40B4-BE49-F238E27FC236}">
                  <a16:creationId xmlns:a16="http://schemas.microsoft.com/office/drawing/2014/main" id="{022ACFB4-9BC3-44BE-AECC-9EF51E894FD3}"/>
                </a:ext>
              </a:extLst>
            </p:cNvPr>
            <p:cNvSpPr/>
            <p:nvPr/>
          </p:nvSpPr>
          <p:spPr>
            <a:xfrm>
              <a:off x="325709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" name="Google Shape;9447;ge493a3362c_3_622">
              <a:extLst>
                <a:ext uri="{FF2B5EF4-FFF2-40B4-BE49-F238E27FC236}">
                  <a16:creationId xmlns:a16="http://schemas.microsoft.com/office/drawing/2014/main" id="{337CC705-8C7A-4DEC-933F-DC1C27E7C3A6}"/>
                </a:ext>
              </a:extLst>
            </p:cNvPr>
            <p:cNvSpPr/>
            <p:nvPr/>
          </p:nvSpPr>
          <p:spPr>
            <a:xfrm>
              <a:off x="478417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" name="Google Shape;9448;ge493a3362c_3_622">
              <a:extLst>
                <a:ext uri="{FF2B5EF4-FFF2-40B4-BE49-F238E27FC236}">
                  <a16:creationId xmlns:a16="http://schemas.microsoft.com/office/drawing/2014/main" id="{62514787-75B8-460D-8A61-77FCFA997B18}"/>
                </a:ext>
              </a:extLst>
            </p:cNvPr>
            <p:cNvSpPr/>
            <p:nvPr/>
          </p:nvSpPr>
          <p:spPr>
            <a:xfrm>
              <a:off x="631126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" name="Google Shape;9449;ge493a3362c_3_622">
              <a:extLst>
                <a:ext uri="{FF2B5EF4-FFF2-40B4-BE49-F238E27FC236}">
                  <a16:creationId xmlns:a16="http://schemas.microsoft.com/office/drawing/2014/main" id="{D38B4B1D-4243-474B-B463-DC24A56CE5D2}"/>
                </a:ext>
              </a:extLst>
            </p:cNvPr>
            <p:cNvSpPr/>
            <p:nvPr/>
          </p:nvSpPr>
          <p:spPr>
            <a:xfrm>
              <a:off x="783834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" name="Google Shape;9450;ge493a3362c_3_622">
              <a:extLst>
                <a:ext uri="{FF2B5EF4-FFF2-40B4-BE49-F238E27FC236}">
                  <a16:creationId xmlns:a16="http://schemas.microsoft.com/office/drawing/2014/main" id="{0891B9AD-8F60-4150-9064-FC62A1EC2D7D}"/>
                </a:ext>
              </a:extLst>
            </p:cNvPr>
            <p:cNvSpPr/>
            <p:nvPr/>
          </p:nvSpPr>
          <p:spPr>
            <a:xfrm>
              <a:off x="936542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" name="Google Shape;9451;ge493a3362c_3_622">
              <a:extLst>
                <a:ext uri="{FF2B5EF4-FFF2-40B4-BE49-F238E27FC236}">
                  <a16:creationId xmlns:a16="http://schemas.microsoft.com/office/drawing/2014/main" id="{C0B7CE81-AF8B-447B-8043-5941A90AF1B8}"/>
                </a:ext>
              </a:extLst>
            </p:cNvPr>
            <p:cNvSpPr/>
            <p:nvPr/>
          </p:nvSpPr>
          <p:spPr>
            <a:xfrm>
              <a:off x="1089250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" name="Google Shape;9452;ge493a3362c_3_622">
              <a:extLst>
                <a:ext uri="{FF2B5EF4-FFF2-40B4-BE49-F238E27FC236}">
                  <a16:creationId xmlns:a16="http://schemas.microsoft.com/office/drawing/2014/main" id="{28AFFAC5-D4F4-4E07-AF0B-40D7324EEE18}"/>
                </a:ext>
              </a:extLst>
            </p:cNvPr>
            <p:cNvSpPr/>
            <p:nvPr/>
          </p:nvSpPr>
          <p:spPr>
            <a:xfrm>
              <a:off x="1241959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" name="Google Shape;9453;ge493a3362c_3_622">
              <a:extLst>
                <a:ext uri="{FF2B5EF4-FFF2-40B4-BE49-F238E27FC236}">
                  <a16:creationId xmlns:a16="http://schemas.microsoft.com/office/drawing/2014/main" id="{A8EBB5DF-354E-4754-9298-5080CFC31009}"/>
                </a:ext>
              </a:extLst>
            </p:cNvPr>
            <p:cNvSpPr/>
            <p:nvPr/>
          </p:nvSpPr>
          <p:spPr>
            <a:xfrm>
              <a:off x="1394668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1" name="Google Shape;9454;ge493a3362c_3_622">
              <a:extLst>
                <a:ext uri="{FF2B5EF4-FFF2-40B4-BE49-F238E27FC236}">
                  <a16:creationId xmlns:a16="http://schemas.microsoft.com/office/drawing/2014/main" id="{1C6700D4-8A6A-461D-902F-ED671BD6055E}"/>
                </a:ext>
              </a:extLst>
            </p:cNvPr>
            <p:cNvSpPr/>
            <p:nvPr/>
          </p:nvSpPr>
          <p:spPr>
            <a:xfrm>
              <a:off x="1547370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" name="Google Shape;9455;ge493a3362c_3_622">
              <a:extLst>
                <a:ext uri="{FF2B5EF4-FFF2-40B4-BE49-F238E27FC236}">
                  <a16:creationId xmlns:a16="http://schemas.microsoft.com/office/drawing/2014/main" id="{DBDAFFC1-757B-44FF-96EF-5A8DE7EE6DFD}"/>
                </a:ext>
              </a:extLst>
            </p:cNvPr>
            <p:cNvSpPr/>
            <p:nvPr/>
          </p:nvSpPr>
          <p:spPr>
            <a:xfrm>
              <a:off x="6434016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" name="Google Shape;9456;ge493a3362c_3_622">
              <a:extLst>
                <a:ext uri="{FF2B5EF4-FFF2-40B4-BE49-F238E27FC236}">
                  <a16:creationId xmlns:a16="http://schemas.microsoft.com/office/drawing/2014/main" id="{34EC5FAF-544D-49A3-904C-C99E8D384495}"/>
                </a:ext>
              </a:extLst>
            </p:cNvPr>
            <p:cNvSpPr/>
            <p:nvPr/>
          </p:nvSpPr>
          <p:spPr>
            <a:xfrm>
              <a:off x="6586725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" name="Google Shape;9457;ge493a3362c_3_622">
              <a:extLst>
                <a:ext uri="{FF2B5EF4-FFF2-40B4-BE49-F238E27FC236}">
                  <a16:creationId xmlns:a16="http://schemas.microsoft.com/office/drawing/2014/main" id="{7199EBBE-24D9-4B3C-A72E-0140BE5278B3}"/>
                </a:ext>
              </a:extLst>
            </p:cNvPr>
            <p:cNvSpPr/>
            <p:nvPr/>
          </p:nvSpPr>
          <p:spPr>
            <a:xfrm>
              <a:off x="6739433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" name="Google Shape;9458;ge493a3362c_3_622">
              <a:extLst>
                <a:ext uri="{FF2B5EF4-FFF2-40B4-BE49-F238E27FC236}">
                  <a16:creationId xmlns:a16="http://schemas.microsoft.com/office/drawing/2014/main" id="{CB916752-014F-4CFD-832A-A60AAE9BBC58}"/>
                </a:ext>
              </a:extLst>
            </p:cNvPr>
            <p:cNvSpPr/>
            <p:nvPr/>
          </p:nvSpPr>
          <p:spPr>
            <a:xfrm>
              <a:off x="6892140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" name="Google Shape;9459;ge493a3362c_3_622">
              <a:extLst>
                <a:ext uri="{FF2B5EF4-FFF2-40B4-BE49-F238E27FC236}">
                  <a16:creationId xmlns:a16="http://schemas.microsoft.com/office/drawing/2014/main" id="{EC803EAF-F60C-4495-AFF1-4406C1929366}"/>
                </a:ext>
              </a:extLst>
            </p:cNvPr>
            <p:cNvSpPr/>
            <p:nvPr/>
          </p:nvSpPr>
          <p:spPr>
            <a:xfrm>
              <a:off x="7044849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" name="Google Shape;9460;ge493a3362c_3_622">
              <a:extLst>
                <a:ext uri="{FF2B5EF4-FFF2-40B4-BE49-F238E27FC236}">
                  <a16:creationId xmlns:a16="http://schemas.microsoft.com/office/drawing/2014/main" id="{6EFA9EC0-C16E-409C-9E74-745E53C33A9A}"/>
                </a:ext>
              </a:extLst>
            </p:cNvPr>
            <p:cNvSpPr/>
            <p:nvPr/>
          </p:nvSpPr>
          <p:spPr>
            <a:xfrm>
              <a:off x="7197557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" name="Google Shape;9461;ge493a3362c_3_622">
              <a:extLst>
                <a:ext uri="{FF2B5EF4-FFF2-40B4-BE49-F238E27FC236}">
                  <a16:creationId xmlns:a16="http://schemas.microsoft.com/office/drawing/2014/main" id="{CC758731-76CE-444C-AF80-6507A7066518}"/>
                </a:ext>
              </a:extLst>
            </p:cNvPr>
            <p:cNvSpPr/>
            <p:nvPr/>
          </p:nvSpPr>
          <p:spPr>
            <a:xfrm>
              <a:off x="7350260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9" name="Google Shape;9462;ge493a3362c_3_622">
              <a:extLst>
                <a:ext uri="{FF2B5EF4-FFF2-40B4-BE49-F238E27FC236}">
                  <a16:creationId xmlns:a16="http://schemas.microsoft.com/office/drawing/2014/main" id="{9CA6386B-8E47-42AE-9A92-B0E27DB494B5}"/>
                </a:ext>
              </a:extLst>
            </p:cNvPr>
            <p:cNvSpPr/>
            <p:nvPr/>
          </p:nvSpPr>
          <p:spPr>
            <a:xfrm>
              <a:off x="7502968" y="9910838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0" name="Google Shape;9463;ge493a3362c_3_622">
              <a:extLst>
                <a:ext uri="{FF2B5EF4-FFF2-40B4-BE49-F238E27FC236}">
                  <a16:creationId xmlns:a16="http://schemas.microsoft.com/office/drawing/2014/main" id="{60741921-E15C-4E2C-A8A1-DAD107AFFF2E}"/>
                </a:ext>
              </a:extLst>
            </p:cNvPr>
            <p:cNvSpPr/>
            <p:nvPr/>
          </p:nvSpPr>
          <p:spPr>
            <a:xfrm>
              <a:off x="7655676" y="9910838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" name="Google Shape;9464;ge493a3362c_3_622">
              <a:extLst>
                <a:ext uri="{FF2B5EF4-FFF2-40B4-BE49-F238E27FC236}">
                  <a16:creationId xmlns:a16="http://schemas.microsoft.com/office/drawing/2014/main" id="{27357529-AA5E-42A0-8955-09218A8A7D1E}"/>
                </a:ext>
              </a:extLst>
            </p:cNvPr>
            <p:cNvSpPr/>
            <p:nvPr/>
          </p:nvSpPr>
          <p:spPr>
            <a:xfrm>
              <a:off x="7808385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" name="Google Shape;9465;ge493a3362c_3_622">
              <a:extLst>
                <a:ext uri="{FF2B5EF4-FFF2-40B4-BE49-F238E27FC236}">
                  <a16:creationId xmlns:a16="http://schemas.microsoft.com/office/drawing/2014/main" id="{880768AD-FF99-40D9-A746-B8D352206AC9}"/>
                </a:ext>
              </a:extLst>
            </p:cNvPr>
            <p:cNvSpPr/>
            <p:nvPr/>
          </p:nvSpPr>
          <p:spPr>
            <a:xfrm>
              <a:off x="478417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" name="Google Shape;9466;ge493a3362c_3_622">
              <a:extLst>
                <a:ext uri="{FF2B5EF4-FFF2-40B4-BE49-F238E27FC236}">
                  <a16:creationId xmlns:a16="http://schemas.microsoft.com/office/drawing/2014/main" id="{EAA6EF11-B4BC-462E-BFFB-8ACF5CF4E8C3}"/>
                </a:ext>
              </a:extLst>
            </p:cNvPr>
            <p:cNvSpPr/>
            <p:nvPr/>
          </p:nvSpPr>
          <p:spPr>
            <a:xfrm>
              <a:off x="631126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4" name="Google Shape;9467;ge493a3362c_3_622">
              <a:extLst>
                <a:ext uri="{FF2B5EF4-FFF2-40B4-BE49-F238E27FC236}">
                  <a16:creationId xmlns:a16="http://schemas.microsoft.com/office/drawing/2014/main" id="{868A1C0C-950F-4A5E-A601-7A8D5283F90D}"/>
                </a:ext>
              </a:extLst>
            </p:cNvPr>
            <p:cNvSpPr/>
            <p:nvPr/>
          </p:nvSpPr>
          <p:spPr>
            <a:xfrm>
              <a:off x="783834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" name="Google Shape;9468;ge493a3362c_3_622">
              <a:extLst>
                <a:ext uri="{FF2B5EF4-FFF2-40B4-BE49-F238E27FC236}">
                  <a16:creationId xmlns:a16="http://schemas.microsoft.com/office/drawing/2014/main" id="{A818DA97-9060-4955-AFD5-BA83DD17AD88}"/>
                </a:ext>
              </a:extLst>
            </p:cNvPr>
            <p:cNvSpPr/>
            <p:nvPr/>
          </p:nvSpPr>
          <p:spPr>
            <a:xfrm>
              <a:off x="936542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6" name="Google Shape;9469;ge493a3362c_3_622">
              <a:extLst>
                <a:ext uri="{FF2B5EF4-FFF2-40B4-BE49-F238E27FC236}">
                  <a16:creationId xmlns:a16="http://schemas.microsoft.com/office/drawing/2014/main" id="{83525A78-2532-4535-840D-5EFC161629B0}"/>
                </a:ext>
              </a:extLst>
            </p:cNvPr>
            <p:cNvSpPr/>
            <p:nvPr/>
          </p:nvSpPr>
          <p:spPr>
            <a:xfrm>
              <a:off x="1089250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7" name="Google Shape;9470;ge493a3362c_3_622">
              <a:extLst>
                <a:ext uri="{FF2B5EF4-FFF2-40B4-BE49-F238E27FC236}">
                  <a16:creationId xmlns:a16="http://schemas.microsoft.com/office/drawing/2014/main" id="{E4040E86-86D1-457A-968E-EAE55513F303}"/>
                </a:ext>
              </a:extLst>
            </p:cNvPr>
            <p:cNvSpPr/>
            <p:nvPr/>
          </p:nvSpPr>
          <p:spPr>
            <a:xfrm>
              <a:off x="1241959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" name="Google Shape;9471;ge493a3362c_3_622">
              <a:extLst>
                <a:ext uri="{FF2B5EF4-FFF2-40B4-BE49-F238E27FC236}">
                  <a16:creationId xmlns:a16="http://schemas.microsoft.com/office/drawing/2014/main" id="{5CCADF45-56DD-496A-957D-79ADE1D06CAE}"/>
                </a:ext>
              </a:extLst>
            </p:cNvPr>
            <p:cNvSpPr/>
            <p:nvPr/>
          </p:nvSpPr>
          <p:spPr>
            <a:xfrm>
              <a:off x="1394668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9" name="Google Shape;9472;ge493a3362c_3_622">
              <a:extLst>
                <a:ext uri="{FF2B5EF4-FFF2-40B4-BE49-F238E27FC236}">
                  <a16:creationId xmlns:a16="http://schemas.microsoft.com/office/drawing/2014/main" id="{F005630C-1F1E-443E-8BA9-3D8CB313F48A}"/>
                </a:ext>
              </a:extLst>
            </p:cNvPr>
            <p:cNvSpPr/>
            <p:nvPr/>
          </p:nvSpPr>
          <p:spPr>
            <a:xfrm>
              <a:off x="1547370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0" name="Google Shape;9473;ge493a3362c_3_622">
              <a:extLst>
                <a:ext uri="{FF2B5EF4-FFF2-40B4-BE49-F238E27FC236}">
                  <a16:creationId xmlns:a16="http://schemas.microsoft.com/office/drawing/2014/main" id="{6F4024A9-27F1-414A-8E7F-F5A6929321D1}"/>
                </a:ext>
              </a:extLst>
            </p:cNvPr>
            <p:cNvSpPr/>
            <p:nvPr/>
          </p:nvSpPr>
          <p:spPr>
            <a:xfrm>
              <a:off x="1700079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1" name="Google Shape;9474;ge493a3362c_3_622">
              <a:extLst>
                <a:ext uri="{FF2B5EF4-FFF2-40B4-BE49-F238E27FC236}">
                  <a16:creationId xmlns:a16="http://schemas.microsoft.com/office/drawing/2014/main" id="{809FE0A5-A715-4CFF-83EE-1C6DE1097A51}"/>
                </a:ext>
              </a:extLst>
            </p:cNvPr>
            <p:cNvSpPr/>
            <p:nvPr/>
          </p:nvSpPr>
          <p:spPr>
            <a:xfrm>
              <a:off x="1852787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2" name="Google Shape;9475;ge493a3362c_3_622">
              <a:extLst>
                <a:ext uri="{FF2B5EF4-FFF2-40B4-BE49-F238E27FC236}">
                  <a16:creationId xmlns:a16="http://schemas.microsoft.com/office/drawing/2014/main" id="{FDA501D2-9A6F-45B2-B74C-23D30089A319}"/>
                </a:ext>
              </a:extLst>
            </p:cNvPr>
            <p:cNvSpPr/>
            <p:nvPr/>
          </p:nvSpPr>
          <p:spPr>
            <a:xfrm>
              <a:off x="6128600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9476;ge493a3362c_3_622">
              <a:extLst>
                <a:ext uri="{FF2B5EF4-FFF2-40B4-BE49-F238E27FC236}">
                  <a16:creationId xmlns:a16="http://schemas.microsoft.com/office/drawing/2014/main" id="{F31F7B93-BD9D-4FA0-97CF-A9C6EDE2D663}"/>
                </a:ext>
              </a:extLst>
            </p:cNvPr>
            <p:cNvSpPr/>
            <p:nvPr/>
          </p:nvSpPr>
          <p:spPr>
            <a:xfrm>
              <a:off x="6281308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9477;ge493a3362c_3_622">
              <a:extLst>
                <a:ext uri="{FF2B5EF4-FFF2-40B4-BE49-F238E27FC236}">
                  <a16:creationId xmlns:a16="http://schemas.microsoft.com/office/drawing/2014/main" id="{9FA58A59-B013-42C5-B148-9F9275246D4C}"/>
                </a:ext>
              </a:extLst>
            </p:cNvPr>
            <p:cNvSpPr/>
            <p:nvPr/>
          </p:nvSpPr>
          <p:spPr>
            <a:xfrm>
              <a:off x="6434016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9478;ge493a3362c_3_622">
              <a:extLst>
                <a:ext uri="{FF2B5EF4-FFF2-40B4-BE49-F238E27FC236}">
                  <a16:creationId xmlns:a16="http://schemas.microsoft.com/office/drawing/2014/main" id="{BD685FD6-9C34-4588-A9BD-1369A0D00707}"/>
                </a:ext>
              </a:extLst>
            </p:cNvPr>
            <p:cNvSpPr/>
            <p:nvPr/>
          </p:nvSpPr>
          <p:spPr>
            <a:xfrm>
              <a:off x="6586725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9479;ge493a3362c_3_622">
              <a:extLst>
                <a:ext uri="{FF2B5EF4-FFF2-40B4-BE49-F238E27FC236}">
                  <a16:creationId xmlns:a16="http://schemas.microsoft.com/office/drawing/2014/main" id="{4AF0E7B8-4342-4C16-B1E8-D7D2DC481526}"/>
                </a:ext>
              </a:extLst>
            </p:cNvPr>
            <p:cNvSpPr/>
            <p:nvPr/>
          </p:nvSpPr>
          <p:spPr>
            <a:xfrm>
              <a:off x="6739433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9480;ge493a3362c_3_622">
              <a:extLst>
                <a:ext uri="{FF2B5EF4-FFF2-40B4-BE49-F238E27FC236}">
                  <a16:creationId xmlns:a16="http://schemas.microsoft.com/office/drawing/2014/main" id="{E9534C0C-5C2F-4DD4-96E1-5D75108AC77A}"/>
                </a:ext>
              </a:extLst>
            </p:cNvPr>
            <p:cNvSpPr/>
            <p:nvPr/>
          </p:nvSpPr>
          <p:spPr>
            <a:xfrm>
              <a:off x="6892140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9481;ge493a3362c_3_622">
              <a:extLst>
                <a:ext uri="{FF2B5EF4-FFF2-40B4-BE49-F238E27FC236}">
                  <a16:creationId xmlns:a16="http://schemas.microsoft.com/office/drawing/2014/main" id="{2AC26856-286D-499F-921E-E069E065545E}"/>
                </a:ext>
              </a:extLst>
            </p:cNvPr>
            <p:cNvSpPr/>
            <p:nvPr/>
          </p:nvSpPr>
          <p:spPr>
            <a:xfrm>
              <a:off x="7044849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9482;ge493a3362c_3_622">
              <a:extLst>
                <a:ext uri="{FF2B5EF4-FFF2-40B4-BE49-F238E27FC236}">
                  <a16:creationId xmlns:a16="http://schemas.microsoft.com/office/drawing/2014/main" id="{7FDF9C98-9A60-4A33-9865-28DF000DB663}"/>
                </a:ext>
              </a:extLst>
            </p:cNvPr>
            <p:cNvSpPr/>
            <p:nvPr/>
          </p:nvSpPr>
          <p:spPr>
            <a:xfrm>
              <a:off x="7197557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9483;ge493a3362c_3_622">
              <a:extLst>
                <a:ext uri="{FF2B5EF4-FFF2-40B4-BE49-F238E27FC236}">
                  <a16:creationId xmlns:a16="http://schemas.microsoft.com/office/drawing/2014/main" id="{B76DAD2A-390D-4DC6-BC84-EC9A16C0E143}"/>
                </a:ext>
              </a:extLst>
            </p:cNvPr>
            <p:cNvSpPr/>
            <p:nvPr/>
          </p:nvSpPr>
          <p:spPr>
            <a:xfrm>
              <a:off x="7350260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9484;ge493a3362c_3_622">
              <a:extLst>
                <a:ext uri="{FF2B5EF4-FFF2-40B4-BE49-F238E27FC236}">
                  <a16:creationId xmlns:a16="http://schemas.microsoft.com/office/drawing/2014/main" id="{8AB74EAE-6E36-4D4B-99E0-827641C67370}"/>
                </a:ext>
              </a:extLst>
            </p:cNvPr>
            <p:cNvSpPr/>
            <p:nvPr/>
          </p:nvSpPr>
          <p:spPr>
            <a:xfrm>
              <a:off x="7502968" y="10063540"/>
              <a:ext cx="76353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" name="Google Shape;9485;ge493a3362c_3_622">
              <a:extLst>
                <a:ext uri="{FF2B5EF4-FFF2-40B4-BE49-F238E27FC236}">
                  <a16:creationId xmlns:a16="http://schemas.microsoft.com/office/drawing/2014/main" id="{95E0D964-FFC6-4DE1-B17B-A7C05DD2E49F}"/>
                </a:ext>
              </a:extLst>
            </p:cNvPr>
            <p:cNvSpPr/>
            <p:nvPr/>
          </p:nvSpPr>
          <p:spPr>
            <a:xfrm>
              <a:off x="7655676" y="10063540"/>
              <a:ext cx="76352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9486;ge493a3362c_3_622">
              <a:extLst>
                <a:ext uri="{FF2B5EF4-FFF2-40B4-BE49-F238E27FC236}">
                  <a16:creationId xmlns:a16="http://schemas.microsoft.com/office/drawing/2014/main" id="{B0662FC2-C7E2-4117-9DE3-070160B7A300}"/>
                </a:ext>
              </a:extLst>
            </p:cNvPr>
            <p:cNvSpPr/>
            <p:nvPr/>
          </p:nvSpPr>
          <p:spPr>
            <a:xfrm>
              <a:off x="631126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" name="Google Shape;9487;ge493a3362c_3_622">
              <a:extLst>
                <a:ext uri="{FF2B5EF4-FFF2-40B4-BE49-F238E27FC236}">
                  <a16:creationId xmlns:a16="http://schemas.microsoft.com/office/drawing/2014/main" id="{71576F9A-031E-4212-8518-F439DE900ABF}"/>
                </a:ext>
              </a:extLst>
            </p:cNvPr>
            <p:cNvSpPr/>
            <p:nvPr/>
          </p:nvSpPr>
          <p:spPr>
            <a:xfrm>
              <a:off x="783834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" name="Google Shape;9488;ge493a3362c_3_622">
              <a:extLst>
                <a:ext uri="{FF2B5EF4-FFF2-40B4-BE49-F238E27FC236}">
                  <a16:creationId xmlns:a16="http://schemas.microsoft.com/office/drawing/2014/main" id="{3C11E5BB-3240-436A-9A4A-64C0D00878B0}"/>
                </a:ext>
              </a:extLst>
            </p:cNvPr>
            <p:cNvSpPr/>
            <p:nvPr/>
          </p:nvSpPr>
          <p:spPr>
            <a:xfrm>
              <a:off x="936542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9489;ge493a3362c_3_622">
              <a:extLst>
                <a:ext uri="{FF2B5EF4-FFF2-40B4-BE49-F238E27FC236}">
                  <a16:creationId xmlns:a16="http://schemas.microsoft.com/office/drawing/2014/main" id="{0ABD0BB4-4E2A-44A3-8D74-205AE3F584E3}"/>
                </a:ext>
              </a:extLst>
            </p:cNvPr>
            <p:cNvSpPr/>
            <p:nvPr/>
          </p:nvSpPr>
          <p:spPr>
            <a:xfrm>
              <a:off x="1089250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9490;ge493a3362c_3_622">
              <a:extLst>
                <a:ext uri="{FF2B5EF4-FFF2-40B4-BE49-F238E27FC236}">
                  <a16:creationId xmlns:a16="http://schemas.microsoft.com/office/drawing/2014/main" id="{A1987E55-751A-4F5E-806D-25F3725BAB03}"/>
                </a:ext>
              </a:extLst>
            </p:cNvPr>
            <p:cNvSpPr/>
            <p:nvPr/>
          </p:nvSpPr>
          <p:spPr>
            <a:xfrm>
              <a:off x="1241959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9491;ge493a3362c_3_622">
              <a:extLst>
                <a:ext uri="{FF2B5EF4-FFF2-40B4-BE49-F238E27FC236}">
                  <a16:creationId xmlns:a16="http://schemas.microsoft.com/office/drawing/2014/main" id="{C360A78F-B2EE-4045-A4C2-68B483D06D81}"/>
                </a:ext>
              </a:extLst>
            </p:cNvPr>
            <p:cNvSpPr/>
            <p:nvPr/>
          </p:nvSpPr>
          <p:spPr>
            <a:xfrm>
              <a:off x="1394668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9492;ge493a3362c_3_622">
              <a:extLst>
                <a:ext uri="{FF2B5EF4-FFF2-40B4-BE49-F238E27FC236}">
                  <a16:creationId xmlns:a16="http://schemas.microsoft.com/office/drawing/2014/main" id="{EC9F9E9E-C0DE-4C1E-9E60-0316D63EE91A}"/>
                </a:ext>
              </a:extLst>
            </p:cNvPr>
            <p:cNvSpPr/>
            <p:nvPr/>
          </p:nvSpPr>
          <p:spPr>
            <a:xfrm>
              <a:off x="1547370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9493;ge493a3362c_3_622">
              <a:extLst>
                <a:ext uri="{FF2B5EF4-FFF2-40B4-BE49-F238E27FC236}">
                  <a16:creationId xmlns:a16="http://schemas.microsoft.com/office/drawing/2014/main" id="{6D338358-DDB4-4D12-B53B-3C2C0C27CF4A}"/>
                </a:ext>
              </a:extLst>
            </p:cNvPr>
            <p:cNvSpPr/>
            <p:nvPr/>
          </p:nvSpPr>
          <p:spPr>
            <a:xfrm>
              <a:off x="1700079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9494;ge493a3362c_3_622">
              <a:extLst>
                <a:ext uri="{FF2B5EF4-FFF2-40B4-BE49-F238E27FC236}">
                  <a16:creationId xmlns:a16="http://schemas.microsoft.com/office/drawing/2014/main" id="{4CB13B81-2EF2-4375-BD58-8E5A4F37704A}"/>
                </a:ext>
              </a:extLst>
            </p:cNvPr>
            <p:cNvSpPr/>
            <p:nvPr/>
          </p:nvSpPr>
          <p:spPr>
            <a:xfrm>
              <a:off x="1852787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9495;ge493a3362c_3_622">
              <a:extLst>
                <a:ext uri="{FF2B5EF4-FFF2-40B4-BE49-F238E27FC236}">
                  <a16:creationId xmlns:a16="http://schemas.microsoft.com/office/drawing/2014/main" id="{F22E88F2-4538-4858-836D-A01CD7A59E9D}"/>
                </a:ext>
              </a:extLst>
            </p:cNvPr>
            <p:cNvSpPr/>
            <p:nvPr/>
          </p:nvSpPr>
          <p:spPr>
            <a:xfrm>
              <a:off x="2005495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9496;ge493a3362c_3_622">
              <a:extLst>
                <a:ext uri="{FF2B5EF4-FFF2-40B4-BE49-F238E27FC236}">
                  <a16:creationId xmlns:a16="http://schemas.microsoft.com/office/drawing/2014/main" id="{5FC581BE-FD22-45F1-B54A-779295841F1C}"/>
                </a:ext>
              </a:extLst>
            </p:cNvPr>
            <p:cNvSpPr/>
            <p:nvPr/>
          </p:nvSpPr>
          <p:spPr>
            <a:xfrm>
              <a:off x="2158203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9497;ge493a3362c_3_622">
              <a:extLst>
                <a:ext uri="{FF2B5EF4-FFF2-40B4-BE49-F238E27FC236}">
                  <a16:creationId xmlns:a16="http://schemas.microsoft.com/office/drawing/2014/main" id="{806D08A0-F0C0-483A-9A2A-0BF5CE3F20BA}"/>
                </a:ext>
              </a:extLst>
            </p:cNvPr>
            <p:cNvSpPr/>
            <p:nvPr/>
          </p:nvSpPr>
          <p:spPr>
            <a:xfrm>
              <a:off x="5823184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9498;ge493a3362c_3_622">
              <a:extLst>
                <a:ext uri="{FF2B5EF4-FFF2-40B4-BE49-F238E27FC236}">
                  <a16:creationId xmlns:a16="http://schemas.microsoft.com/office/drawing/2014/main" id="{6DE431AD-B0EE-4197-B4E9-0BD9192D3DB4}"/>
                </a:ext>
              </a:extLst>
            </p:cNvPr>
            <p:cNvSpPr/>
            <p:nvPr/>
          </p:nvSpPr>
          <p:spPr>
            <a:xfrm>
              <a:off x="5975892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9499;ge493a3362c_3_622">
              <a:extLst>
                <a:ext uri="{FF2B5EF4-FFF2-40B4-BE49-F238E27FC236}">
                  <a16:creationId xmlns:a16="http://schemas.microsoft.com/office/drawing/2014/main" id="{40CD2239-5792-4B50-B035-F4E6D496ED73}"/>
                </a:ext>
              </a:extLst>
            </p:cNvPr>
            <p:cNvSpPr/>
            <p:nvPr/>
          </p:nvSpPr>
          <p:spPr>
            <a:xfrm>
              <a:off x="6128600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9500;ge493a3362c_3_622">
              <a:extLst>
                <a:ext uri="{FF2B5EF4-FFF2-40B4-BE49-F238E27FC236}">
                  <a16:creationId xmlns:a16="http://schemas.microsoft.com/office/drawing/2014/main" id="{F3C7AF61-870A-44FF-BE1D-6CFBF69B95F8}"/>
                </a:ext>
              </a:extLst>
            </p:cNvPr>
            <p:cNvSpPr/>
            <p:nvPr/>
          </p:nvSpPr>
          <p:spPr>
            <a:xfrm>
              <a:off x="6281308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" name="Google Shape;9501;ge493a3362c_3_622">
              <a:extLst>
                <a:ext uri="{FF2B5EF4-FFF2-40B4-BE49-F238E27FC236}">
                  <a16:creationId xmlns:a16="http://schemas.microsoft.com/office/drawing/2014/main" id="{DD059E90-0C34-4B8E-BB31-71D3436BFB7F}"/>
                </a:ext>
              </a:extLst>
            </p:cNvPr>
            <p:cNvSpPr/>
            <p:nvPr/>
          </p:nvSpPr>
          <p:spPr>
            <a:xfrm>
              <a:off x="6434016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9502;ge493a3362c_3_622">
              <a:extLst>
                <a:ext uri="{FF2B5EF4-FFF2-40B4-BE49-F238E27FC236}">
                  <a16:creationId xmlns:a16="http://schemas.microsoft.com/office/drawing/2014/main" id="{6D0B89B9-96E1-4A83-BA34-68FB06555BBE}"/>
                </a:ext>
              </a:extLst>
            </p:cNvPr>
            <p:cNvSpPr/>
            <p:nvPr/>
          </p:nvSpPr>
          <p:spPr>
            <a:xfrm>
              <a:off x="6586725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9503;ge493a3362c_3_622">
              <a:extLst>
                <a:ext uri="{FF2B5EF4-FFF2-40B4-BE49-F238E27FC236}">
                  <a16:creationId xmlns:a16="http://schemas.microsoft.com/office/drawing/2014/main" id="{1B13223F-CEAF-4A1C-99FA-9F97919B7F3B}"/>
                </a:ext>
              </a:extLst>
            </p:cNvPr>
            <p:cNvSpPr/>
            <p:nvPr/>
          </p:nvSpPr>
          <p:spPr>
            <a:xfrm>
              <a:off x="6739433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9504;ge493a3362c_3_622">
              <a:extLst>
                <a:ext uri="{FF2B5EF4-FFF2-40B4-BE49-F238E27FC236}">
                  <a16:creationId xmlns:a16="http://schemas.microsoft.com/office/drawing/2014/main" id="{2896D2C4-97FA-495D-8CBD-4EA542A8F6B8}"/>
                </a:ext>
              </a:extLst>
            </p:cNvPr>
            <p:cNvSpPr/>
            <p:nvPr/>
          </p:nvSpPr>
          <p:spPr>
            <a:xfrm>
              <a:off x="6892140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9505;ge493a3362c_3_622">
              <a:extLst>
                <a:ext uri="{FF2B5EF4-FFF2-40B4-BE49-F238E27FC236}">
                  <a16:creationId xmlns:a16="http://schemas.microsoft.com/office/drawing/2014/main" id="{7A0A16B1-8FE8-48D6-874F-DA8A7257E4B8}"/>
                </a:ext>
              </a:extLst>
            </p:cNvPr>
            <p:cNvSpPr/>
            <p:nvPr/>
          </p:nvSpPr>
          <p:spPr>
            <a:xfrm>
              <a:off x="7044849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" name="Google Shape;9506;ge493a3362c_3_622">
              <a:extLst>
                <a:ext uri="{FF2B5EF4-FFF2-40B4-BE49-F238E27FC236}">
                  <a16:creationId xmlns:a16="http://schemas.microsoft.com/office/drawing/2014/main" id="{0BB14A0A-EC29-4D69-82C1-FDAE6FD6E2CC}"/>
                </a:ext>
              </a:extLst>
            </p:cNvPr>
            <p:cNvSpPr/>
            <p:nvPr/>
          </p:nvSpPr>
          <p:spPr>
            <a:xfrm>
              <a:off x="7197557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9507;ge493a3362c_3_622">
              <a:extLst>
                <a:ext uri="{FF2B5EF4-FFF2-40B4-BE49-F238E27FC236}">
                  <a16:creationId xmlns:a16="http://schemas.microsoft.com/office/drawing/2014/main" id="{0E70E8E8-C88A-417D-B44E-040CD18C44E9}"/>
                </a:ext>
              </a:extLst>
            </p:cNvPr>
            <p:cNvSpPr/>
            <p:nvPr/>
          </p:nvSpPr>
          <p:spPr>
            <a:xfrm>
              <a:off x="7350260" y="10216254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9508;ge493a3362c_3_622">
              <a:extLst>
                <a:ext uri="{FF2B5EF4-FFF2-40B4-BE49-F238E27FC236}">
                  <a16:creationId xmlns:a16="http://schemas.microsoft.com/office/drawing/2014/main" id="{3C2CE481-3748-4A02-BBC8-88D82647A1AA}"/>
                </a:ext>
              </a:extLst>
            </p:cNvPr>
            <p:cNvSpPr/>
            <p:nvPr/>
          </p:nvSpPr>
          <p:spPr>
            <a:xfrm>
              <a:off x="7502968" y="10216254"/>
              <a:ext cx="76353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" name="Google Shape;9509;ge493a3362c_3_622">
              <a:extLst>
                <a:ext uri="{FF2B5EF4-FFF2-40B4-BE49-F238E27FC236}">
                  <a16:creationId xmlns:a16="http://schemas.microsoft.com/office/drawing/2014/main" id="{1E5DFBCE-A0C4-44E9-8530-6B92CCAEE008}"/>
                </a:ext>
              </a:extLst>
            </p:cNvPr>
            <p:cNvSpPr/>
            <p:nvPr/>
          </p:nvSpPr>
          <p:spPr>
            <a:xfrm>
              <a:off x="783834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9510;ge493a3362c_3_622">
              <a:extLst>
                <a:ext uri="{FF2B5EF4-FFF2-40B4-BE49-F238E27FC236}">
                  <a16:creationId xmlns:a16="http://schemas.microsoft.com/office/drawing/2014/main" id="{D1D43ABC-6FD1-4E0F-9CFB-BE7150272CF9}"/>
                </a:ext>
              </a:extLst>
            </p:cNvPr>
            <p:cNvSpPr/>
            <p:nvPr/>
          </p:nvSpPr>
          <p:spPr>
            <a:xfrm>
              <a:off x="936542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9511;ge493a3362c_3_622">
              <a:extLst>
                <a:ext uri="{FF2B5EF4-FFF2-40B4-BE49-F238E27FC236}">
                  <a16:creationId xmlns:a16="http://schemas.microsoft.com/office/drawing/2014/main" id="{CC9F3D77-5E6A-4140-87AA-57DBF9926A1E}"/>
                </a:ext>
              </a:extLst>
            </p:cNvPr>
            <p:cNvSpPr/>
            <p:nvPr/>
          </p:nvSpPr>
          <p:spPr>
            <a:xfrm>
              <a:off x="1089250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" name="Google Shape;9512;ge493a3362c_3_622">
              <a:extLst>
                <a:ext uri="{FF2B5EF4-FFF2-40B4-BE49-F238E27FC236}">
                  <a16:creationId xmlns:a16="http://schemas.microsoft.com/office/drawing/2014/main" id="{3C721DBF-8CE9-47B1-9E19-34024D5FE6A4}"/>
                </a:ext>
              </a:extLst>
            </p:cNvPr>
            <p:cNvSpPr/>
            <p:nvPr/>
          </p:nvSpPr>
          <p:spPr>
            <a:xfrm>
              <a:off x="1241959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9513;ge493a3362c_3_622">
              <a:extLst>
                <a:ext uri="{FF2B5EF4-FFF2-40B4-BE49-F238E27FC236}">
                  <a16:creationId xmlns:a16="http://schemas.microsoft.com/office/drawing/2014/main" id="{FDD1FEE7-34DD-4563-9A97-98A6D0FEF7F3}"/>
                </a:ext>
              </a:extLst>
            </p:cNvPr>
            <p:cNvSpPr/>
            <p:nvPr/>
          </p:nvSpPr>
          <p:spPr>
            <a:xfrm>
              <a:off x="1394668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9514;ge493a3362c_3_622">
              <a:extLst>
                <a:ext uri="{FF2B5EF4-FFF2-40B4-BE49-F238E27FC236}">
                  <a16:creationId xmlns:a16="http://schemas.microsoft.com/office/drawing/2014/main" id="{38906F7E-F500-4E0E-8D18-57BFF50A5353}"/>
                </a:ext>
              </a:extLst>
            </p:cNvPr>
            <p:cNvSpPr/>
            <p:nvPr/>
          </p:nvSpPr>
          <p:spPr>
            <a:xfrm>
              <a:off x="1547370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9515;ge493a3362c_3_622">
              <a:extLst>
                <a:ext uri="{FF2B5EF4-FFF2-40B4-BE49-F238E27FC236}">
                  <a16:creationId xmlns:a16="http://schemas.microsoft.com/office/drawing/2014/main" id="{7F7D7308-CBB2-4EA1-AE43-FB76CA36A2CF}"/>
                </a:ext>
              </a:extLst>
            </p:cNvPr>
            <p:cNvSpPr/>
            <p:nvPr/>
          </p:nvSpPr>
          <p:spPr>
            <a:xfrm>
              <a:off x="1700079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9516;ge493a3362c_3_622">
              <a:extLst>
                <a:ext uri="{FF2B5EF4-FFF2-40B4-BE49-F238E27FC236}">
                  <a16:creationId xmlns:a16="http://schemas.microsoft.com/office/drawing/2014/main" id="{3995B70E-B639-4E25-842E-F23BE0A89AFC}"/>
                </a:ext>
              </a:extLst>
            </p:cNvPr>
            <p:cNvSpPr/>
            <p:nvPr/>
          </p:nvSpPr>
          <p:spPr>
            <a:xfrm>
              <a:off x="1852787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9517;ge493a3362c_3_622">
              <a:extLst>
                <a:ext uri="{FF2B5EF4-FFF2-40B4-BE49-F238E27FC236}">
                  <a16:creationId xmlns:a16="http://schemas.microsoft.com/office/drawing/2014/main" id="{C8A1DC5C-D65B-4287-975F-8D08BF00CBAB}"/>
                </a:ext>
              </a:extLst>
            </p:cNvPr>
            <p:cNvSpPr/>
            <p:nvPr/>
          </p:nvSpPr>
          <p:spPr>
            <a:xfrm>
              <a:off x="2005495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9518;ge493a3362c_3_622">
              <a:extLst>
                <a:ext uri="{FF2B5EF4-FFF2-40B4-BE49-F238E27FC236}">
                  <a16:creationId xmlns:a16="http://schemas.microsoft.com/office/drawing/2014/main" id="{8EA5F275-4BBD-414A-AEF1-374B5483F058}"/>
                </a:ext>
              </a:extLst>
            </p:cNvPr>
            <p:cNvSpPr/>
            <p:nvPr/>
          </p:nvSpPr>
          <p:spPr>
            <a:xfrm>
              <a:off x="2158203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9519;ge493a3362c_3_622">
              <a:extLst>
                <a:ext uri="{FF2B5EF4-FFF2-40B4-BE49-F238E27FC236}">
                  <a16:creationId xmlns:a16="http://schemas.microsoft.com/office/drawing/2014/main" id="{7FC9117C-8D65-4FEB-822D-EB99AF9B70BB}"/>
                </a:ext>
              </a:extLst>
            </p:cNvPr>
            <p:cNvSpPr/>
            <p:nvPr/>
          </p:nvSpPr>
          <p:spPr>
            <a:xfrm>
              <a:off x="2310911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9520;ge493a3362c_3_622">
              <a:extLst>
                <a:ext uri="{FF2B5EF4-FFF2-40B4-BE49-F238E27FC236}">
                  <a16:creationId xmlns:a16="http://schemas.microsoft.com/office/drawing/2014/main" id="{0ADE7053-F2B3-4968-A102-60B1470C173D}"/>
                </a:ext>
              </a:extLst>
            </p:cNvPr>
            <p:cNvSpPr/>
            <p:nvPr/>
          </p:nvSpPr>
          <p:spPr>
            <a:xfrm>
              <a:off x="2463620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9521;ge493a3362c_3_622">
              <a:extLst>
                <a:ext uri="{FF2B5EF4-FFF2-40B4-BE49-F238E27FC236}">
                  <a16:creationId xmlns:a16="http://schemas.microsoft.com/office/drawing/2014/main" id="{1A27F19D-63BE-4F73-83AC-344F4789629B}"/>
                </a:ext>
              </a:extLst>
            </p:cNvPr>
            <p:cNvSpPr/>
            <p:nvPr/>
          </p:nvSpPr>
          <p:spPr>
            <a:xfrm>
              <a:off x="2616327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9522;ge493a3362c_3_622">
              <a:extLst>
                <a:ext uri="{FF2B5EF4-FFF2-40B4-BE49-F238E27FC236}">
                  <a16:creationId xmlns:a16="http://schemas.microsoft.com/office/drawing/2014/main" id="{298F1DB3-BB5C-4B6B-998E-67E608F8F410}"/>
                </a:ext>
              </a:extLst>
            </p:cNvPr>
            <p:cNvSpPr/>
            <p:nvPr/>
          </p:nvSpPr>
          <p:spPr>
            <a:xfrm>
              <a:off x="5365064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9523;ge493a3362c_3_622">
              <a:extLst>
                <a:ext uri="{FF2B5EF4-FFF2-40B4-BE49-F238E27FC236}">
                  <a16:creationId xmlns:a16="http://schemas.microsoft.com/office/drawing/2014/main" id="{E5C36B39-AFC7-40DD-AE52-F26A8409A0CA}"/>
                </a:ext>
              </a:extLst>
            </p:cNvPr>
            <p:cNvSpPr/>
            <p:nvPr/>
          </p:nvSpPr>
          <p:spPr>
            <a:xfrm>
              <a:off x="5517773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9524;ge493a3362c_3_622">
              <a:extLst>
                <a:ext uri="{FF2B5EF4-FFF2-40B4-BE49-F238E27FC236}">
                  <a16:creationId xmlns:a16="http://schemas.microsoft.com/office/drawing/2014/main" id="{51F57F30-AD34-4E44-B23B-2503A61E8434}"/>
                </a:ext>
              </a:extLst>
            </p:cNvPr>
            <p:cNvSpPr/>
            <p:nvPr/>
          </p:nvSpPr>
          <p:spPr>
            <a:xfrm>
              <a:off x="5670480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9525;ge493a3362c_3_622">
              <a:extLst>
                <a:ext uri="{FF2B5EF4-FFF2-40B4-BE49-F238E27FC236}">
                  <a16:creationId xmlns:a16="http://schemas.microsoft.com/office/drawing/2014/main" id="{37F1F355-8C27-428E-AE32-6568FD957CB6}"/>
                </a:ext>
              </a:extLst>
            </p:cNvPr>
            <p:cNvSpPr/>
            <p:nvPr/>
          </p:nvSpPr>
          <p:spPr>
            <a:xfrm>
              <a:off x="5823184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9526;ge493a3362c_3_622">
              <a:extLst>
                <a:ext uri="{FF2B5EF4-FFF2-40B4-BE49-F238E27FC236}">
                  <a16:creationId xmlns:a16="http://schemas.microsoft.com/office/drawing/2014/main" id="{5108CA2A-601F-40D4-A929-AA501075C644}"/>
                </a:ext>
              </a:extLst>
            </p:cNvPr>
            <p:cNvSpPr/>
            <p:nvPr/>
          </p:nvSpPr>
          <p:spPr>
            <a:xfrm>
              <a:off x="5975892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9527;ge493a3362c_3_622">
              <a:extLst>
                <a:ext uri="{FF2B5EF4-FFF2-40B4-BE49-F238E27FC236}">
                  <a16:creationId xmlns:a16="http://schemas.microsoft.com/office/drawing/2014/main" id="{406C88B0-441B-4FBE-B35C-B21C8F1350C9}"/>
                </a:ext>
              </a:extLst>
            </p:cNvPr>
            <p:cNvSpPr/>
            <p:nvPr/>
          </p:nvSpPr>
          <p:spPr>
            <a:xfrm>
              <a:off x="6128600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9528;ge493a3362c_3_622">
              <a:extLst>
                <a:ext uri="{FF2B5EF4-FFF2-40B4-BE49-F238E27FC236}">
                  <a16:creationId xmlns:a16="http://schemas.microsoft.com/office/drawing/2014/main" id="{EEA812AC-8534-44EF-B5FD-CA54DFD52473}"/>
                </a:ext>
              </a:extLst>
            </p:cNvPr>
            <p:cNvSpPr/>
            <p:nvPr/>
          </p:nvSpPr>
          <p:spPr>
            <a:xfrm>
              <a:off x="6281308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9529;ge493a3362c_3_622">
              <a:extLst>
                <a:ext uri="{FF2B5EF4-FFF2-40B4-BE49-F238E27FC236}">
                  <a16:creationId xmlns:a16="http://schemas.microsoft.com/office/drawing/2014/main" id="{F14DAE6E-5DC4-4446-9395-C98C5EE77DA7}"/>
                </a:ext>
              </a:extLst>
            </p:cNvPr>
            <p:cNvSpPr/>
            <p:nvPr/>
          </p:nvSpPr>
          <p:spPr>
            <a:xfrm>
              <a:off x="6434016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9530;ge493a3362c_3_622">
              <a:extLst>
                <a:ext uri="{FF2B5EF4-FFF2-40B4-BE49-F238E27FC236}">
                  <a16:creationId xmlns:a16="http://schemas.microsoft.com/office/drawing/2014/main" id="{F378B926-E73D-49A2-96BE-6178C22C511B}"/>
                </a:ext>
              </a:extLst>
            </p:cNvPr>
            <p:cNvSpPr/>
            <p:nvPr/>
          </p:nvSpPr>
          <p:spPr>
            <a:xfrm>
              <a:off x="6586725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" name="Google Shape;9531;ge493a3362c_3_622">
              <a:extLst>
                <a:ext uri="{FF2B5EF4-FFF2-40B4-BE49-F238E27FC236}">
                  <a16:creationId xmlns:a16="http://schemas.microsoft.com/office/drawing/2014/main" id="{8442147D-627A-4E43-B912-7589572DEB83}"/>
                </a:ext>
              </a:extLst>
            </p:cNvPr>
            <p:cNvSpPr/>
            <p:nvPr/>
          </p:nvSpPr>
          <p:spPr>
            <a:xfrm>
              <a:off x="6739433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9" name="Google Shape;9532;ge493a3362c_3_622">
              <a:extLst>
                <a:ext uri="{FF2B5EF4-FFF2-40B4-BE49-F238E27FC236}">
                  <a16:creationId xmlns:a16="http://schemas.microsoft.com/office/drawing/2014/main" id="{8399614F-C700-4663-9C37-3681BB0B6A77}"/>
                </a:ext>
              </a:extLst>
            </p:cNvPr>
            <p:cNvSpPr/>
            <p:nvPr/>
          </p:nvSpPr>
          <p:spPr>
            <a:xfrm>
              <a:off x="6892140" y="10368957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0" name="Google Shape;9533;ge493a3362c_3_622">
              <a:extLst>
                <a:ext uri="{FF2B5EF4-FFF2-40B4-BE49-F238E27FC236}">
                  <a16:creationId xmlns:a16="http://schemas.microsoft.com/office/drawing/2014/main" id="{6B7317DD-6047-43F2-A018-2FE22D506D2C}"/>
                </a:ext>
              </a:extLst>
            </p:cNvPr>
            <p:cNvSpPr/>
            <p:nvPr/>
          </p:nvSpPr>
          <p:spPr>
            <a:xfrm>
              <a:off x="7044849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1" name="Google Shape;9534;ge493a3362c_3_622">
              <a:extLst>
                <a:ext uri="{FF2B5EF4-FFF2-40B4-BE49-F238E27FC236}">
                  <a16:creationId xmlns:a16="http://schemas.microsoft.com/office/drawing/2014/main" id="{55F3E5CC-8BB1-4C96-9516-A719B71F5350}"/>
                </a:ext>
              </a:extLst>
            </p:cNvPr>
            <p:cNvSpPr/>
            <p:nvPr/>
          </p:nvSpPr>
          <p:spPr>
            <a:xfrm>
              <a:off x="7197557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" name="Google Shape;9535;ge493a3362c_3_622">
              <a:extLst>
                <a:ext uri="{FF2B5EF4-FFF2-40B4-BE49-F238E27FC236}">
                  <a16:creationId xmlns:a16="http://schemas.microsoft.com/office/drawing/2014/main" id="{F2CCEAAC-D1B2-48EF-AF3E-5D43602B4B64}"/>
                </a:ext>
              </a:extLst>
            </p:cNvPr>
            <p:cNvSpPr/>
            <p:nvPr/>
          </p:nvSpPr>
          <p:spPr>
            <a:xfrm>
              <a:off x="7350260" y="10368957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3" name="Google Shape;9536;ge493a3362c_3_622">
              <a:extLst>
                <a:ext uri="{FF2B5EF4-FFF2-40B4-BE49-F238E27FC236}">
                  <a16:creationId xmlns:a16="http://schemas.microsoft.com/office/drawing/2014/main" id="{FF9DB670-0ACC-44A5-8663-DFF3CEC4F686}"/>
                </a:ext>
              </a:extLst>
            </p:cNvPr>
            <p:cNvSpPr/>
            <p:nvPr/>
          </p:nvSpPr>
          <p:spPr>
            <a:xfrm>
              <a:off x="936542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4" name="Google Shape;9537;ge493a3362c_3_622">
              <a:extLst>
                <a:ext uri="{FF2B5EF4-FFF2-40B4-BE49-F238E27FC236}">
                  <a16:creationId xmlns:a16="http://schemas.microsoft.com/office/drawing/2014/main" id="{BB77E001-8E12-413D-B8F9-2818FEECAC51}"/>
                </a:ext>
              </a:extLst>
            </p:cNvPr>
            <p:cNvSpPr/>
            <p:nvPr/>
          </p:nvSpPr>
          <p:spPr>
            <a:xfrm>
              <a:off x="1089250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5" name="Google Shape;9538;ge493a3362c_3_622">
              <a:extLst>
                <a:ext uri="{FF2B5EF4-FFF2-40B4-BE49-F238E27FC236}">
                  <a16:creationId xmlns:a16="http://schemas.microsoft.com/office/drawing/2014/main" id="{F985B34C-FB5B-4EA0-9998-3A8A263344C1}"/>
                </a:ext>
              </a:extLst>
            </p:cNvPr>
            <p:cNvSpPr/>
            <p:nvPr/>
          </p:nvSpPr>
          <p:spPr>
            <a:xfrm>
              <a:off x="1241959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6" name="Google Shape;9539;ge493a3362c_3_622">
              <a:extLst>
                <a:ext uri="{FF2B5EF4-FFF2-40B4-BE49-F238E27FC236}">
                  <a16:creationId xmlns:a16="http://schemas.microsoft.com/office/drawing/2014/main" id="{A01FFF81-4482-4C3F-84D0-EA5822C67F3A}"/>
                </a:ext>
              </a:extLst>
            </p:cNvPr>
            <p:cNvSpPr/>
            <p:nvPr/>
          </p:nvSpPr>
          <p:spPr>
            <a:xfrm>
              <a:off x="1394668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" name="Google Shape;9540;ge493a3362c_3_622">
              <a:extLst>
                <a:ext uri="{FF2B5EF4-FFF2-40B4-BE49-F238E27FC236}">
                  <a16:creationId xmlns:a16="http://schemas.microsoft.com/office/drawing/2014/main" id="{547A733E-DF15-46E0-8F36-E8E60A1C60D3}"/>
                </a:ext>
              </a:extLst>
            </p:cNvPr>
            <p:cNvSpPr/>
            <p:nvPr/>
          </p:nvSpPr>
          <p:spPr>
            <a:xfrm>
              <a:off x="1547370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8" name="Google Shape;9541;ge493a3362c_3_622">
              <a:extLst>
                <a:ext uri="{FF2B5EF4-FFF2-40B4-BE49-F238E27FC236}">
                  <a16:creationId xmlns:a16="http://schemas.microsoft.com/office/drawing/2014/main" id="{A3D8E687-D372-44C8-8C6C-3ECB92374F04}"/>
                </a:ext>
              </a:extLst>
            </p:cNvPr>
            <p:cNvSpPr/>
            <p:nvPr/>
          </p:nvSpPr>
          <p:spPr>
            <a:xfrm>
              <a:off x="1700079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9" name="Google Shape;9542;ge493a3362c_3_622">
              <a:extLst>
                <a:ext uri="{FF2B5EF4-FFF2-40B4-BE49-F238E27FC236}">
                  <a16:creationId xmlns:a16="http://schemas.microsoft.com/office/drawing/2014/main" id="{0D62C61F-B833-4824-A6D8-612BAE57312C}"/>
                </a:ext>
              </a:extLst>
            </p:cNvPr>
            <p:cNvSpPr/>
            <p:nvPr/>
          </p:nvSpPr>
          <p:spPr>
            <a:xfrm>
              <a:off x="1852787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" name="Google Shape;9543;ge493a3362c_3_622">
              <a:extLst>
                <a:ext uri="{FF2B5EF4-FFF2-40B4-BE49-F238E27FC236}">
                  <a16:creationId xmlns:a16="http://schemas.microsoft.com/office/drawing/2014/main" id="{413DCDC4-B9C5-4F76-A478-B3800F599B97}"/>
                </a:ext>
              </a:extLst>
            </p:cNvPr>
            <p:cNvSpPr/>
            <p:nvPr/>
          </p:nvSpPr>
          <p:spPr>
            <a:xfrm>
              <a:off x="2005495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1" name="Google Shape;9544;ge493a3362c_3_622">
              <a:extLst>
                <a:ext uri="{FF2B5EF4-FFF2-40B4-BE49-F238E27FC236}">
                  <a16:creationId xmlns:a16="http://schemas.microsoft.com/office/drawing/2014/main" id="{FF090A8F-F8EE-4637-96D8-DBE4BE7F60F2}"/>
                </a:ext>
              </a:extLst>
            </p:cNvPr>
            <p:cNvSpPr/>
            <p:nvPr/>
          </p:nvSpPr>
          <p:spPr>
            <a:xfrm>
              <a:off x="2158203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2" name="Google Shape;9545;ge493a3362c_3_622">
              <a:extLst>
                <a:ext uri="{FF2B5EF4-FFF2-40B4-BE49-F238E27FC236}">
                  <a16:creationId xmlns:a16="http://schemas.microsoft.com/office/drawing/2014/main" id="{A176454A-5007-40D8-B211-C07A48AC0549}"/>
                </a:ext>
              </a:extLst>
            </p:cNvPr>
            <p:cNvSpPr/>
            <p:nvPr/>
          </p:nvSpPr>
          <p:spPr>
            <a:xfrm>
              <a:off x="2310911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3" name="Google Shape;9546;ge493a3362c_3_622">
              <a:extLst>
                <a:ext uri="{FF2B5EF4-FFF2-40B4-BE49-F238E27FC236}">
                  <a16:creationId xmlns:a16="http://schemas.microsoft.com/office/drawing/2014/main" id="{560A19BA-ACAE-48CE-BE51-A139576EB95F}"/>
                </a:ext>
              </a:extLst>
            </p:cNvPr>
            <p:cNvSpPr/>
            <p:nvPr/>
          </p:nvSpPr>
          <p:spPr>
            <a:xfrm>
              <a:off x="2463620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4" name="Google Shape;9547;ge493a3362c_3_622">
              <a:extLst>
                <a:ext uri="{FF2B5EF4-FFF2-40B4-BE49-F238E27FC236}">
                  <a16:creationId xmlns:a16="http://schemas.microsoft.com/office/drawing/2014/main" id="{D970DF5F-9784-47AE-B132-8D241F427D4D}"/>
                </a:ext>
              </a:extLst>
            </p:cNvPr>
            <p:cNvSpPr/>
            <p:nvPr/>
          </p:nvSpPr>
          <p:spPr>
            <a:xfrm>
              <a:off x="2616327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" name="Google Shape;9548;ge493a3362c_3_622">
              <a:extLst>
                <a:ext uri="{FF2B5EF4-FFF2-40B4-BE49-F238E27FC236}">
                  <a16:creationId xmlns:a16="http://schemas.microsoft.com/office/drawing/2014/main" id="{1D422055-C821-4B3F-9E10-394BAD40F892}"/>
                </a:ext>
              </a:extLst>
            </p:cNvPr>
            <p:cNvSpPr/>
            <p:nvPr/>
          </p:nvSpPr>
          <p:spPr>
            <a:xfrm>
              <a:off x="2769036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6" name="Google Shape;9549;ge493a3362c_3_622">
              <a:extLst>
                <a:ext uri="{FF2B5EF4-FFF2-40B4-BE49-F238E27FC236}">
                  <a16:creationId xmlns:a16="http://schemas.microsoft.com/office/drawing/2014/main" id="{93BFAA78-85E4-47F0-9997-ED7043DFCF93}"/>
                </a:ext>
              </a:extLst>
            </p:cNvPr>
            <p:cNvSpPr/>
            <p:nvPr/>
          </p:nvSpPr>
          <p:spPr>
            <a:xfrm>
              <a:off x="2921744" y="10521670"/>
              <a:ext cx="76352" cy="76352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7" name="Google Shape;9550;ge493a3362c_3_622">
              <a:extLst>
                <a:ext uri="{FF2B5EF4-FFF2-40B4-BE49-F238E27FC236}">
                  <a16:creationId xmlns:a16="http://schemas.microsoft.com/office/drawing/2014/main" id="{94FDF46D-CF24-4862-AF26-E034989946AB}"/>
                </a:ext>
              </a:extLst>
            </p:cNvPr>
            <p:cNvSpPr/>
            <p:nvPr/>
          </p:nvSpPr>
          <p:spPr>
            <a:xfrm>
              <a:off x="3074447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8" name="Google Shape;9551;ge493a3362c_3_622">
              <a:extLst>
                <a:ext uri="{FF2B5EF4-FFF2-40B4-BE49-F238E27FC236}">
                  <a16:creationId xmlns:a16="http://schemas.microsoft.com/office/drawing/2014/main" id="{1EE2D85D-A117-4166-B888-06525B841A7D}"/>
                </a:ext>
              </a:extLst>
            </p:cNvPr>
            <p:cNvSpPr/>
            <p:nvPr/>
          </p:nvSpPr>
          <p:spPr>
            <a:xfrm>
              <a:off x="3227155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9" name="Google Shape;9552;ge493a3362c_3_622">
              <a:extLst>
                <a:ext uri="{FF2B5EF4-FFF2-40B4-BE49-F238E27FC236}">
                  <a16:creationId xmlns:a16="http://schemas.microsoft.com/office/drawing/2014/main" id="{D02CE292-F5EE-47E0-9B14-AFC5990E301D}"/>
                </a:ext>
              </a:extLst>
            </p:cNvPr>
            <p:cNvSpPr/>
            <p:nvPr/>
          </p:nvSpPr>
          <p:spPr>
            <a:xfrm>
              <a:off x="3379863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0" name="Google Shape;9553;ge493a3362c_3_622">
              <a:extLst>
                <a:ext uri="{FF2B5EF4-FFF2-40B4-BE49-F238E27FC236}">
                  <a16:creationId xmlns:a16="http://schemas.microsoft.com/office/drawing/2014/main" id="{FBB028CE-60BE-4477-BCE7-C227A792E632}"/>
                </a:ext>
              </a:extLst>
            </p:cNvPr>
            <p:cNvSpPr/>
            <p:nvPr/>
          </p:nvSpPr>
          <p:spPr>
            <a:xfrm>
              <a:off x="4754232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" name="Google Shape;9554;ge493a3362c_3_622">
              <a:extLst>
                <a:ext uri="{FF2B5EF4-FFF2-40B4-BE49-F238E27FC236}">
                  <a16:creationId xmlns:a16="http://schemas.microsoft.com/office/drawing/2014/main" id="{86B0FBAA-AB99-43DC-82F7-B93FD41520F2}"/>
                </a:ext>
              </a:extLst>
            </p:cNvPr>
            <p:cNvSpPr/>
            <p:nvPr/>
          </p:nvSpPr>
          <p:spPr>
            <a:xfrm>
              <a:off x="4906940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" name="Google Shape;9555;ge493a3362c_3_622">
              <a:extLst>
                <a:ext uri="{FF2B5EF4-FFF2-40B4-BE49-F238E27FC236}">
                  <a16:creationId xmlns:a16="http://schemas.microsoft.com/office/drawing/2014/main" id="{A5F40152-05A8-44C8-AECD-0BF7590B55F8}"/>
                </a:ext>
              </a:extLst>
            </p:cNvPr>
            <p:cNvSpPr/>
            <p:nvPr/>
          </p:nvSpPr>
          <p:spPr>
            <a:xfrm>
              <a:off x="5059648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3" name="Google Shape;9556;ge493a3362c_3_622">
              <a:extLst>
                <a:ext uri="{FF2B5EF4-FFF2-40B4-BE49-F238E27FC236}">
                  <a16:creationId xmlns:a16="http://schemas.microsoft.com/office/drawing/2014/main" id="{75B19327-271E-4C6A-A381-8EE0AEC5B939}"/>
                </a:ext>
              </a:extLst>
            </p:cNvPr>
            <p:cNvSpPr/>
            <p:nvPr/>
          </p:nvSpPr>
          <p:spPr>
            <a:xfrm>
              <a:off x="5212356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" name="Google Shape;9557;ge493a3362c_3_622">
              <a:extLst>
                <a:ext uri="{FF2B5EF4-FFF2-40B4-BE49-F238E27FC236}">
                  <a16:creationId xmlns:a16="http://schemas.microsoft.com/office/drawing/2014/main" id="{C7CF3FFA-AA0E-46BF-88D2-17E3CFB1A9C6}"/>
                </a:ext>
              </a:extLst>
            </p:cNvPr>
            <p:cNvSpPr/>
            <p:nvPr/>
          </p:nvSpPr>
          <p:spPr>
            <a:xfrm>
              <a:off x="5365064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" name="Google Shape;9558;ge493a3362c_3_622">
              <a:extLst>
                <a:ext uri="{FF2B5EF4-FFF2-40B4-BE49-F238E27FC236}">
                  <a16:creationId xmlns:a16="http://schemas.microsoft.com/office/drawing/2014/main" id="{223EF266-1858-4E15-834C-446BF6E5AFFC}"/>
                </a:ext>
              </a:extLst>
            </p:cNvPr>
            <p:cNvSpPr/>
            <p:nvPr/>
          </p:nvSpPr>
          <p:spPr>
            <a:xfrm>
              <a:off x="5517773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" name="Google Shape;9559;ge493a3362c_3_622">
              <a:extLst>
                <a:ext uri="{FF2B5EF4-FFF2-40B4-BE49-F238E27FC236}">
                  <a16:creationId xmlns:a16="http://schemas.microsoft.com/office/drawing/2014/main" id="{0683DDF5-A03C-4B63-BF52-8A03A7F78008}"/>
                </a:ext>
              </a:extLst>
            </p:cNvPr>
            <p:cNvSpPr/>
            <p:nvPr/>
          </p:nvSpPr>
          <p:spPr>
            <a:xfrm>
              <a:off x="5670480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9560;ge493a3362c_3_622">
              <a:extLst>
                <a:ext uri="{FF2B5EF4-FFF2-40B4-BE49-F238E27FC236}">
                  <a16:creationId xmlns:a16="http://schemas.microsoft.com/office/drawing/2014/main" id="{6D285629-4667-4F48-BC33-494394CC42B7}"/>
                </a:ext>
              </a:extLst>
            </p:cNvPr>
            <p:cNvSpPr/>
            <p:nvPr/>
          </p:nvSpPr>
          <p:spPr>
            <a:xfrm>
              <a:off x="5823184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9561;ge493a3362c_3_622">
              <a:extLst>
                <a:ext uri="{FF2B5EF4-FFF2-40B4-BE49-F238E27FC236}">
                  <a16:creationId xmlns:a16="http://schemas.microsoft.com/office/drawing/2014/main" id="{B4F23BAC-3865-45CD-A037-F7B0D97097A6}"/>
                </a:ext>
              </a:extLst>
            </p:cNvPr>
            <p:cNvSpPr/>
            <p:nvPr/>
          </p:nvSpPr>
          <p:spPr>
            <a:xfrm>
              <a:off x="5975892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9562;ge493a3362c_3_622">
              <a:extLst>
                <a:ext uri="{FF2B5EF4-FFF2-40B4-BE49-F238E27FC236}">
                  <a16:creationId xmlns:a16="http://schemas.microsoft.com/office/drawing/2014/main" id="{D1122316-7AA0-4F04-835C-BECB6925B3E7}"/>
                </a:ext>
              </a:extLst>
            </p:cNvPr>
            <p:cNvSpPr/>
            <p:nvPr/>
          </p:nvSpPr>
          <p:spPr>
            <a:xfrm>
              <a:off x="6128600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9563;ge493a3362c_3_622">
              <a:extLst>
                <a:ext uri="{FF2B5EF4-FFF2-40B4-BE49-F238E27FC236}">
                  <a16:creationId xmlns:a16="http://schemas.microsoft.com/office/drawing/2014/main" id="{E8DF3F1A-F83C-4663-92FC-B9BBBC9F358B}"/>
                </a:ext>
              </a:extLst>
            </p:cNvPr>
            <p:cNvSpPr/>
            <p:nvPr/>
          </p:nvSpPr>
          <p:spPr>
            <a:xfrm>
              <a:off x="6281308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9564;ge493a3362c_3_622">
              <a:extLst>
                <a:ext uri="{FF2B5EF4-FFF2-40B4-BE49-F238E27FC236}">
                  <a16:creationId xmlns:a16="http://schemas.microsoft.com/office/drawing/2014/main" id="{9D6197F8-5929-4B47-B6E9-8978DBAC6221}"/>
                </a:ext>
              </a:extLst>
            </p:cNvPr>
            <p:cNvSpPr/>
            <p:nvPr/>
          </p:nvSpPr>
          <p:spPr>
            <a:xfrm>
              <a:off x="6434016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9565;ge493a3362c_3_622">
              <a:extLst>
                <a:ext uri="{FF2B5EF4-FFF2-40B4-BE49-F238E27FC236}">
                  <a16:creationId xmlns:a16="http://schemas.microsoft.com/office/drawing/2014/main" id="{2B0BDA14-E3DC-4513-A7AA-432D410CC23B}"/>
                </a:ext>
              </a:extLst>
            </p:cNvPr>
            <p:cNvSpPr/>
            <p:nvPr/>
          </p:nvSpPr>
          <p:spPr>
            <a:xfrm>
              <a:off x="6586725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9566;ge493a3362c_3_622">
              <a:extLst>
                <a:ext uri="{FF2B5EF4-FFF2-40B4-BE49-F238E27FC236}">
                  <a16:creationId xmlns:a16="http://schemas.microsoft.com/office/drawing/2014/main" id="{945E2237-9370-4BA7-95B4-4CCC2C2B7D04}"/>
                </a:ext>
              </a:extLst>
            </p:cNvPr>
            <p:cNvSpPr/>
            <p:nvPr/>
          </p:nvSpPr>
          <p:spPr>
            <a:xfrm>
              <a:off x="6739433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9567;ge493a3362c_3_622">
              <a:extLst>
                <a:ext uri="{FF2B5EF4-FFF2-40B4-BE49-F238E27FC236}">
                  <a16:creationId xmlns:a16="http://schemas.microsoft.com/office/drawing/2014/main" id="{DB4ED473-D586-4EF9-B2F1-A126076AE6C1}"/>
                </a:ext>
              </a:extLst>
            </p:cNvPr>
            <p:cNvSpPr/>
            <p:nvPr/>
          </p:nvSpPr>
          <p:spPr>
            <a:xfrm>
              <a:off x="6892140" y="10521670"/>
              <a:ext cx="76353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9568;ge493a3362c_3_622">
              <a:extLst>
                <a:ext uri="{FF2B5EF4-FFF2-40B4-BE49-F238E27FC236}">
                  <a16:creationId xmlns:a16="http://schemas.microsoft.com/office/drawing/2014/main" id="{F486615C-B5F0-4424-B1E9-5EC3775FE26D}"/>
                </a:ext>
              </a:extLst>
            </p:cNvPr>
            <p:cNvSpPr/>
            <p:nvPr/>
          </p:nvSpPr>
          <p:spPr>
            <a:xfrm>
              <a:off x="7044849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9569;ge493a3362c_3_622">
              <a:extLst>
                <a:ext uri="{FF2B5EF4-FFF2-40B4-BE49-F238E27FC236}">
                  <a16:creationId xmlns:a16="http://schemas.microsoft.com/office/drawing/2014/main" id="{6585D2A8-4607-4C34-9410-A4D6C710EC3D}"/>
                </a:ext>
              </a:extLst>
            </p:cNvPr>
            <p:cNvSpPr/>
            <p:nvPr/>
          </p:nvSpPr>
          <p:spPr>
            <a:xfrm>
              <a:off x="108925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9570;ge493a3362c_3_622">
              <a:extLst>
                <a:ext uri="{FF2B5EF4-FFF2-40B4-BE49-F238E27FC236}">
                  <a16:creationId xmlns:a16="http://schemas.microsoft.com/office/drawing/2014/main" id="{0A01F59B-1EBC-4327-ACE4-B510E70EFE1E}"/>
                </a:ext>
              </a:extLst>
            </p:cNvPr>
            <p:cNvSpPr/>
            <p:nvPr/>
          </p:nvSpPr>
          <p:spPr>
            <a:xfrm>
              <a:off x="1241959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9571;ge493a3362c_3_622">
              <a:extLst>
                <a:ext uri="{FF2B5EF4-FFF2-40B4-BE49-F238E27FC236}">
                  <a16:creationId xmlns:a16="http://schemas.microsoft.com/office/drawing/2014/main" id="{45B78B4B-91E6-4161-BFF5-B78909685FFC}"/>
                </a:ext>
              </a:extLst>
            </p:cNvPr>
            <p:cNvSpPr/>
            <p:nvPr/>
          </p:nvSpPr>
          <p:spPr>
            <a:xfrm>
              <a:off x="1394668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9572;ge493a3362c_3_622">
              <a:extLst>
                <a:ext uri="{FF2B5EF4-FFF2-40B4-BE49-F238E27FC236}">
                  <a16:creationId xmlns:a16="http://schemas.microsoft.com/office/drawing/2014/main" id="{C0FA2A04-29CB-4C72-876A-0E678BAFD239}"/>
                </a:ext>
              </a:extLst>
            </p:cNvPr>
            <p:cNvSpPr/>
            <p:nvPr/>
          </p:nvSpPr>
          <p:spPr>
            <a:xfrm>
              <a:off x="1547370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9573;ge493a3362c_3_622">
              <a:extLst>
                <a:ext uri="{FF2B5EF4-FFF2-40B4-BE49-F238E27FC236}">
                  <a16:creationId xmlns:a16="http://schemas.microsoft.com/office/drawing/2014/main" id="{29EA760A-335F-4FAD-BAAB-F55699225E10}"/>
                </a:ext>
              </a:extLst>
            </p:cNvPr>
            <p:cNvSpPr/>
            <p:nvPr/>
          </p:nvSpPr>
          <p:spPr>
            <a:xfrm>
              <a:off x="1700079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9574;ge493a3362c_3_622">
              <a:extLst>
                <a:ext uri="{FF2B5EF4-FFF2-40B4-BE49-F238E27FC236}">
                  <a16:creationId xmlns:a16="http://schemas.microsoft.com/office/drawing/2014/main" id="{514D422E-97D4-4B28-BBDA-09B61C5FB78E}"/>
                </a:ext>
              </a:extLst>
            </p:cNvPr>
            <p:cNvSpPr/>
            <p:nvPr/>
          </p:nvSpPr>
          <p:spPr>
            <a:xfrm>
              <a:off x="1852787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9575;ge493a3362c_3_622">
              <a:extLst>
                <a:ext uri="{FF2B5EF4-FFF2-40B4-BE49-F238E27FC236}">
                  <a16:creationId xmlns:a16="http://schemas.microsoft.com/office/drawing/2014/main" id="{D93641C7-0145-40C5-9046-610CB59FC3AA}"/>
                </a:ext>
              </a:extLst>
            </p:cNvPr>
            <p:cNvSpPr/>
            <p:nvPr/>
          </p:nvSpPr>
          <p:spPr>
            <a:xfrm>
              <a:off x="2005495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9576;ge493a3362c_3_622">
              <a:extLst>
                <a:ext uri="{FF2B5EF4-FFF2-40B4-BE49-F238E27FC236}">
                  <a16:creationId xmlns:a16="http://schemas.microsoft.com/office/drawing/2014/main" id="{9D5EC5C9-1D1E-40F5-A724-3A09F3651D04}"/>
                </a:ext>
              </a:extLst>
            </p:cNvPr>
            <p:cNvSpPr/>
            <p:nvPr/>
          </p:nvSpPr>
          <p:spPr>
            <a:xfrm>
              <a:off x="2158203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9577;ge493a3362c_3_622">
              <a:extLst>
                <a:ext uri="{FF2B5EF4-FFF2-40B4-BE49-F238E27FC236}">
                  <a16:creationId xmlns:a16="http://schemas.microsoft.com/office/drawing/2014/main" id="{3A114AC8-17FA-48B1-9241-654132F5B417}"/>
                </a:ext>
              </a:extLst>
            </p:cNvPr>
            <p:cNvSpPr/>
            <p:nvPr/>
          </p:nvSpPr>
          <p:spPr>
            <a:xfrm>
              <a:off x="2310911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9578;ge493a3362c_3_622">
              <a:extLst>
                <a:ext uri="{FF2B5EF4-FFF2-40B4-BE49-F238E27FC236}">
                  <a16:creationId xmlns:a16="http://schemas.microsoft.com/office/drawing/2014/main" id="{D684744F-BD6F-43B1-8C7E-DE6DE516C1C8}"/>
                </a:ext>
              </a:extLst>
            </p:cNvPr>
            <p:cNvSpPr/>
            <p:nvPr/>
          </p:nvSpPr>
          <p:spPr>
            <a:xfrm>
              <a:off x="246362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9579;ge493a3362c_3_622">
              <a:extLst>
                <a:ext uri="{FF2B5EF4-FFF2-40B4-BE49-F238E27FC236}">
                  <a16:creationId xmlns:a16="http://schemas.microsoft.com/office/drawing/2014/main" id="{F48E278F-722E-4ED8-8168-D5D92AB3CC02}"/>
                </a:ext>
              </a:extLst>
            </p:cNvPr>
            <p:cNvSpPr/>
            <p:nvPr/>
          </p:nvSpPr>
          <p:spPr>
            <a:xfrm>
              <a:off x="2616327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9580;ge493a3362c_3_622">
              <a:extLst>
                <a:ext uri="{FF2B5EF4-FFF2-40B4-BE49-F238E27FC236}">
                  <a16:creationId xmlns:a16="http://schemas.microsoft.com/office/drawing/2014/main" id="{48EAB447-5E2C-4CA1-8C14-BAF69789681D}"/>
                </a:ext>
              </a:extLst>
            </p:cNvPr>
            <p:cNvSpPr/>
            <p:nvPr/>
          </p:nvSpPr>
          <p:spPr>
            <a:xfrm>
              <a:off x="2769036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9581;ge493a3362c_3_622">
              <a:extLst>
                <a:ext uri="{FF2B5EF4-FFF2-40B4-BE49-F238E27FC236}">
                  <a16:creationId xmlns:a16="http://schemas.microsoft.com/office/drawing/2014/main" id="{45A3B537-B215-4E1A-B44A-41C0DD5A2167}"/>
                </a:ext>
              </a:extLst>
            </p:cNvPr>
            <p:cNvSpPr/>
            <p:nvPr/>
          </p:nvSpPr>
          <p:spPr>
            <a:xfrm>
              <a:off x="2921744" y="10674374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9582;ge493a3362c_3_622">
              <a:extLst>
                <a:ext uri="{FF2B5EF4-FFF2-40B4-BE49-F238E27FC236}">
                  <a16:creationId xmlns:a16="http://schemas.microsoft.com/office/drawing/2014/main" id="{B19F2756-FA3C-4B82-A776-A4D282E463B1}"/>
                </a:ext>
              </a:extLst>
            </p:cNvPr>
            <p:cNvSpPr/>
            <p:nvPr/>
          </p:nvSpPr>
          <p:spPr>
            <a:xfrm>
              <a:off x="3074447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9583;ge493a3362c_3_622">
              <a:extLst>
                <a:ext uri="{FF2B5EF4-FFF2-40B4-BE49-F238E27FC236}">
                  <a16:creationId xmlns:a16="http://schemas.microsoft.com/office/drawing/2014/main" id="{AB6A7EAD-3308-4708-AF6D-7C7696CFBA56}"/>
                </a:ext>
              </a:extLst>
            </p:cNvPr>
            <p:cNvSpPr/>
            <p:nvPr/>
          </p:nvSpPr>
          <p:spPr>
            <a:xfrm>
              <a:off x="3227155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9584;ge493a3362c_3_622">
              <a:extLst>
                <a:ext uri="{FF2B5EF4-FFF2-40B4-BE49-F238E27FC236}">
                  <a16:creationId xmlns:a16="http://schemas.microsoft.com/office/drawing/2014/main" id="{569313B5-58B2-42E2-BA30-E693FA6E2A49}"/>
                </a:ext>
              </a:extLst>
            </p:cNvPr>
            <p:cNvSpPr/>
            <p:nvPr/>
          </p:nvSpPr>
          <p:spPr>
            <a:xfrm>
              <a:off x="3379863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9585;ge493a3362c_3_622">
              <a:extLst>
                <a:ext uri="{FF2B5EF4-FFF2-40B4-BE49-F238E27FC236}">
                  <a16:creationId xmlns:a16="http://schemas.microsoft.com/office/drawing/2014/main" id="{F52CF07F-8DEC-46C1-8011-2D796F247EAC}"/>
                </a:ext>
              </a:extLst>
            </p:cNvPr>
            <p:cNvSpPr/>
            <p:nvPr/>
          </p:nvSpPr>
          <p:spPr>
            <a:xfrm>
              <a:off x="3532571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9586;ge493a3362c_3_622">
              <a:extLst>
                <a:ext uri="{FF2B5EF4-FFF2-40B4-BE49-F238E27FC236}">
                  <a16:creationId xmlns:a16="http://schemas.microsoft.com/office/drawing/2014/main" id="{28048AE0-E614-4F6A-B4FF-8668075E1AC0}"/>
                </a:ext>
              </a:extLst>
            </p:cNvPr>
            <p:cNvSpPr/>
            <p:nvPr/>
          </p:nvSpPr>
          <p:spPr>
            <a:xfrm>
              <a:off x="368528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9587;ge493a3362c_3_622">
              <a:extLst>
                <a:ext uri="{FF2B5EF4-FFF2-40B4-BE49-F238E27FC236}">
                  <a16:creationId xmlns:a16="http://schemas.microsoft.com/office/drawing/2014/main" id="{246FE8A6-1ECF-4214-B5DB-FFCD1ECBBB7F}"/>
                </a:ext>
              </a:extLst>
            </p:cNvPr>
            <p:cNvSpPr/>
            <p:nvPr/>
          </p:nvSpPr>
          <p:spPr>
            <a:xfrm>
              <a:off x="3837987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9588;ge493a3362c_3_622">
              <a:extLst>
                <a:ext uri="{FF2B5EF4-FFF2-40B4-BE49-F238E27FC236}">
                  <a16:creationId xmlns:a16="http://schemas.microsoft.com/office/drawing/2014/main" id="{0DF7BC56-EFCA-4FA5-B564-5503601D85EC}"/>
                </a:ext>
              </a:extLst>
            </p:cNvPr>
            <p:cNvSpPr/>
            <p:nvPr/>
          </p:nvSpPr>
          <p:spPr>
            <a:xfrm>
              <a:off x="3990696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9589;ge493a3362c_3_622">
              <a:extLst>
                <a:ext uri="{FF2B5EF4-FFF2-40B4-BE49-F238E27FC236}">
                  <a16:creationId xmlns:a16="http://schemas.microsoft.com/office/drawing/2014/main" id="{43130C90-E6E8-4ABD-855A-59D3C1627B11}"/>
                </a:ext>
              </a:extLst>
            </p:cNvPr>
            <p:cNvSpPr/>
            <p:nvPr/>
          </p:nvSpPr>
          <p:spPr>
            <a:xfrm>
              <a:off x="4143404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9590;ge493a3362c_3_622">
              <a:extLst>
                <a:ext uri="{FF2B5EF4-FFF2-40B4-BE49-F238E27FC236}">
                  <a16:creationId xmlns:a16="http://schemas.microsoft.com/office/drawing/2014/main" id="{6D7FFDA1-BF05-4A43-84BE-06F4BB05752A}"/>
                </a:ext>
              </a:extLst>
            </p:cNvPr>
            <p:cNvSpPr/>
            <p:nvPr/>
          </p:nvSpPr>
          <p:spPr>
            <a:xfrm>
              <a:off x="4296113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9591;ge493a3362c_3_622">
              <a:extLst>
                <a:ext uri="{FF2B5EF4-FFF2-40B4-BE49-F238E27FC236}">
                  <a16:creationId xmlns:a16="http://schemas.microsoft.com/office/drawing/2014/main" id="{718BEEF2-5CEF-42C6-9D75-DF1E73B464D6}"/>
                </a:ext>
              </a:extLst>
            </p:cNvPr>
            <p:cNvSpPr/>
            <p:nvPr/>
          </p:nvSpPr>
          <p:spPr>
            <a:xfrm>
              <a:off x="4448815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9592;ge493a3362c_3_622">
              <a:extLst>
                <a:ext uri="{FF2B5EF4-FFF2-40B4-BE49-F238E27FC236}">
                  <a16:creationId xmlns:a16="http://schemas.microsoft.com/office/drawing/2014/main" id="{95F72F3E-9B7A-4A86-9C51-B5AC78BD2AF0}"/>
                </a:ext>
              </a:extLst>
            </p:cNvPr>
            <p:cNvSpPr/>
            <p:nvPr/>
          </p:nvSpPr>
          <p:spPr>
            <a:xfrm>
              <a:off x="4601523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9593;ge493a3362c_3_622">
              <a:extLst>
                <a:ext uri="{FF2B5EF4-FFF2-40B4-BE49-F238E27FC236}">
                  <a16:creationId xmlns:a16="http://schemas.microsoft.com/office/drawing/2014/main" id="{B8332297-961C-43BB-8D76-D7A179AAC660}"/>
                </a:ext>
              </a:extLst>
            </p:cNvPr>
            <p:cNvSpPr/>
            <p:nvPr/>
          </p:nvSpPr>
          <p:spPr>
            <a:xfrm>
              <a:off x="4754232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9594;ge493a3362c_3_622">
              <a:extLst>
                <a:ext uri="{FF2B5EF4-FFF2-40B4-BE49-F238E27FC236}">
                  <a16:creationId xmlns:a16="http://schemas.microsoft.com/office/drawing/2014/main" id="{AD61635A-776E-4917-B433-7524722F4348}"/>
                </a:ext>
              </a:extLst>
            </p:cNvPr>
            <p:cNvSpPr/>
            <p:nvPr/>
          </p:nvSpPr>
          <p:spPr>
            <a:xfrm>
              <a:off x="490694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9595;ge493a3362c_3_622">
              <a:extLst>
                <a:ext uri="{FF2B5EF4-FFF2-40B4-BE49-F238E27FC236}">
                  <a16:creationId xmlns:a16="http://schemas.microsoft.com/office/drawing/2014/main" id="{B6535655-3FAA-416F-89B0-85563E3267C2}"/>
                </a:ext>
              </a:extLst>
            </p:cNvPr>
            <p:cNvSpPr/>
            <p:nvPr/>
          </p:nvSpPr>
          <p:spPr>
            <a:xfrm>
              <a:off x="5059648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9596;ge493a3362c_3_622">
              <a:extLst>
                <a:ext uri="{FF2B5EF4-FFF2-40B4-BE49-F238E27FC236}">
                  <a16:creationId xmlns:a16="http://schemas.microsoft.com/office/drawing/2014/main" id="{DF56630D-0AD5-4188-A809-F3FE00E93FA4}"/>
                </a:ext>
              </a:extLst>
            </p:cNvPr>
            <p:cNvSpPr/>
            <p:nvPr/>
          </p:nvSpPr>
          <p:spPr>
            <a:xfrm>
              <a:off x="5212356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9597;ge493a3362c_3_622">
              <a:extLst>
                <a:ext uri="{FF2B5EF4-FFF2-40B4-BE49-F238E27FC236}">
                  <a16:creationId xmlns:a16="http://schemas.microsoft.com/office/drawing/2014/main" id="{6699CAA0-311A-4F9C-93A8-E4397205BA7B}"/>
                </a:ext>
              </a:extLst>
            </p:cNvPr>
            <p:cNvSpPr/>
            <p:nvPr/>
          </p:nvSpPr>
          <p:spPr>
            <a:xfrm>
              <a:off x="5365064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9598;ge493a3362c_3_622">
              <a:extLst>
                <a:ext uri="{FF2B5EF4-FFF2-40B4-BE49-F238E27FC236}">
                  <a16:creationId xmlns:a16="http://schemas.microsoft.com/office/drawing/2014/main" id="{DE5FAF15-1A8A-4FBA-9B9E-3A441D8B7438}"/>
                </a:ext>
              </a:extLst>
            </p:cNvPr>
            <p:cNvSpPr/>
            <p:nvPr/>
          </p:nvSpPr>
          <p:spPr>
            <a:xfrm>
              <a:off x="5517773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" name="Google Shape;9599;ge493a3362c_3_622">
              <a:extLst>
                <a:ext uri="{FF2B5EF4-FFF2-40B4-BE49-F238E27FC236}">
                  <a16:creationId xmlns:a16="http://schemas.microsoft.com/office/drawing/2014/main" id="{51C20E50-30B0-461B-883F-5F13467955E6}"/>
                </a:ext>
              </a:extLst>
            </p:cNvPr>
            <p:cNvSpPr/>
            <p:nvPr/>
          </p:nvSpPr>
          <p:spPr>
            <a:xfrm>
              <a:off x="5670480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7" name="Google Shape;9600;ge493a3362c_3_622">
              <a:extLst>
                <a:ext uri="{FF2B5EF4-FFF2-40B4-BE49-F238E27FC236}">
                  <a16:creationId xmlns:a16="http://schemas.microsoft.com/office/drawing/2014/main" id="{DECEDE92-49FC-4AC6-B94F-9E087B6D47C9}"/>
                </a:ext>
              </a:extLst>
            </p:cNvPr>
            <p:cNvSpPr/>
            <p:nvPr/>
          </p:nvSpPr>
          <p:spPr>
            <a:xfrm>
              <a:off x="5823184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8" name="Google Shape;9601;ge493a3362c_3_622">
              <a:extLst>
                <a:ext uri="{FF2B5EF4-FFF2-40B4-BE49-F238E27FC236}">
                  <a16:creationId xmlns:a16="http://schemas.microsoft.com/office/drawing/2014/main" id="{9CECB103-264F-4AA5-92D3-AF9D1C4CF441}"/>
                </a:ext>
              </a:extLst>
            </p:cNvPr>
            <p:cNvSpPr/>
            <p:nvPr/>
          </p:nvSpPr>
          <p:spPr>
            <a:xfrm>
              <a:off x="5975892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" name="Google Shape;9602;ge493a3362c_3_622">
              <a:extLst>
                <a:ext uri="{FF2B5EF4-FFF2-40B4-BE49-F238E27FC236}">
                  <a16:creationId xmlns:a16="http://schemas.microsoft.com/office/drawing/2014/main" id="{B101E90F-39AB-42F7-9357-B3B31C867E79}"/>
                </a:ext>
              </a:extLst>
            </p:cNvPr>
            <p:cNvSpPr/>
            <p:nvPr/>
          </p:nvSpPr>
          <p:spPr>
            <a:xfrm>
              <a:off x="6128600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0" name="Google Shape;9603;ge493a3362c_3_622">
              <a:extLst>
                <a:ext uri="{FF2B5EF4-FFF2-40B4-BE49-F238E27FC236}">
                  <a16:creationId xmlns:a16="http://schemas.microsoft.com/office/drawing/2014/main" id="{5AF0C6B3-5FBD-4DB5-969B-331BF41A457B}"/>
                </a:ext>
              </a:extLst>
            </p:cNvPr>
            <p:cNvSpPr/>
            <p:nvPr/>
          </p:nvSpPr>
          <p:spPr>
            <a:xfrm>
              <a:off x="6281308" y="10674374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1" name="Google Shape;9604;ge493a3362c_3_622">
              <a:extLst>
                <a:ext uri="{FF2B5EF4-FFF2-40B4-BE49-F238E27FC236}">
                  <a16:creationId xmlns:a16="http://schemas.microsoft.com/office/drawing/2014/main" id="{B5FB3102-CEF4-423A-B61D-6802048608F1}"/>
                </a:ext>
              </a:extLst>
            </p:cNvPr>
            <p:cNvSpPr/>
            <p:nvPr/>
          </p:nvSpPr>
          <p:spPr>
            <a:xfrm>
              <a:off x="6434016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2" name="Google Shape;9605;ge493a3362c_3_622">
              <a:extLst>
                <a:ext uri="{FF2B5EF4-FFF2-40B4-BE49-F238E27FC236}">
                  <a16:creationId xmlns:a16="http://schemas.microsoft.com/office/drawing/2014/main" id="{00FDF67D-C756-4EC2-8AC7-22AAC649438F}"/>
                </a:ext>
              </a:extLst>
            </p:cNvPr>
            <p:cNvSpPr/>
            <p:nvPr/>
          </p:nvSpPr>
          <p:spPr>
            <a:xfrm>
              <a:off x="6586725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3" name="Google Shape;9606;ge493a3362c_3_622">
              <a:extLst>
                <a:ext uri="{FF2B5EF4-FFF2-40B4-BE49-F238E27FC236}">
                  <a16:creationId xmlns:a16="http://schemas.microsoft.com/office/drawing/2014/main" id="{79146449-CE47-44A8-8CCB-DD6C93616340}"/>
                </a:ext>
              </a:extLst>
            </p:cNvPr>
            <p:cNvSpPr/>
            <p:nvPr/>
          </p:nvSpPr>
          <p:spPr>
            <a:xfrm>
              <a:off x="6739433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" name="Google Shape;9607;ge493a3362c_3_622">
              <a:extLst>
                <a:ext uri="{FF2B5EF4-FFF2-40B4-BE49-F238E27FC236}">
                  <a16:creationId xmlns:a16="http://schemas.microsoft.com/office/drawing/2014/main" id="{ACD76663-39F3-4036-A7EB-44410B0181D0}"/>
                </a:ext>
              </a:extLst>
            </p:cNvPr>
            <p:cNvSpPr/>
            <p:nvPr/>
          </p:nvSpPr>
          <p:spPr>
            <a:xfrm>
              <a:off x="1394668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5" name="Google Shape;9608;ge493a3362c_3_622">
              <a:extLst>
                <a:ext uri="{FF2B5EF4-FFF2-40B4-BE49-F238E27FC236}">
                  <a16:creationId xmlns:a16="http://schemas.microsoft.com/office/drawing/2014/main" id="{2B062A32-C1D5-4ED8-BFF0-C5196C38A2FF}"/>
                </a:ext>
              </a:extLst>
            </p:cNvPr>
            <p:cNvSpPr/>
            <p:nvPr/>
          </p:nvSpPr>
          <p:spPr>
            <a:xfrm>
              <a:off x="1547370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6" name="Google Shape;9609;ge493a3362c_3_622">
              <a:extLst>
                <a:ext uri="{FF2B5EF4-FFF2-40B4-BE49-F238E27FC236}">
                  <a16:creationId xmlns:a16="http://schemas.microsoft.com/office/drawing/2014/main" id="{2FB74CC1-F7C4-437D-B11B-64747F6BE60F}"/>
                </a:ext>
              </a:extLst>
            </p:cNvPr>
            <p:cNvSpPr/>
            <p:nvPr/>
          </p:nvSpPr>
          <p:spPr>
            <a:xfrm>
              <a:off x="1700079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7" name="Google Shape;9610;ge493a3362c_3_622">
              <a:extLst>
                <a:ext uri="{FF2B5EF4-FFF2-40B4-BE49-F238E27FC236}">
                  <a16:creationId xmlns:a16="http://schemas.microsoft.com/office/drawing/2014/main" id="{F718A8C7-63B9-4A6D-8BFE-34E72E18BEDE}"/>
                </a:ext>
              </a:extLst>
            </p:cNvPr>
            <p:cNvSpPr/>
            <p:nvPr/>
          </p:nvSpPr>
          <p:spPr>
            <a:xfrm>
              <a:off x="1852787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8" name="Google Shape;9611;ge493a3362c_3_622">
              <a:extLst>
                <a:ext uri="{FF2B5EF4-FFF2-40B4-BE49-F238E27FC236}">
                  <a16:creationId xmlns:a16="http://schemas.microsoft.com/office/drawing/2014/main" id="{7AEAD055-9A74-4F13-8257-4584A30F8A9E}"/>
                </a:ext>
              </a:extLst>
            </p:cNvPr>
            <p:cNvSpPr/>
            <p:nvPr/>
          </p:nvSpPr>
          <p:spPr>
            <a:xfrm>
              <a:off x="2005495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" name="Google Shape;9612;ge493a3362c_3_622">
              <a:extLst>
                <a:ext uri="{FF2B5EF4-FFF2-40B4-BE49-F238E27FC236}">
                  <a16:creationId xmlns:a16="http://schemas.microsoft.com/office/drawing/2014/main" id="{F4E38F89-4D87-4B91-A1D3-4D3C19DEF374}"/>
                </a:ext>
              </a:extLst>
            </p:cNvPr>
            <p:cNvSpPr/>
            <p:nvPr/>
          </p:nvSpPr>
          <p:spPr>
            <a:xfrm>
              <a:off x="2158203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" name="Google Shape;9613;ge493a3362c_3_622">
              <a:extLst>
                <a:ext uri="{FF2B5EF4-FFF2-40B4-BE49-F238E27FC236}">
                  <a16:creationId xmlns:a16="http://schemas.microsoft.com/office/drawing/2014/main" id="{F3C68D28-3B9D-49B6-AF9B-2AAD2F781CEF}"/>
                </a:ext>
              </a:extLst>
            </p:cNvPr>
            <p:cNvSpPr/>
            <p:nvPr/>
          </p:nvSpPr>
          <p:spPr>
            <a:xfrm>
              <a:off x="2310911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" name="Google Shape;9614;ge493a3362c_3_622">
              <a:extLst>
                <a:ext uri="{FF2B5EF4-FFF2-40B4-BE49-F238E27FC236}">
                  <a16:creationId xmlns:a16="http://schemas.microsoft.com/office/drawing/2014/main" id="{CF8885D1-909D-4488-8C8C-2F1A6DACB21D}"/>
                </a:ext>
              </a:extLst>
            </p:cNvPr>
            <p:cNvSpPr/>
            <p:nvPr/>
          </p:nvSpPr>
          <p:spPr>
            <a:xfrm>
              <a:off x="2463620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" name="Google Shape;9615;ge493a3362c_3_622">
              <a:extLst>
                <a:ext uri="{FF2B5EF4-FFF2-40B4-BE49-F238E27FC236}">
                  <a16:creationId xmlns:a16="http://schemas.microsoft.com/office/drawing/2014/main" id="{E4817CBC-E627-483B-A7F7-2DD5EC40A818}"/>
                </a:ext>
              </a:extLst>
            </p:cNvPr>
            <p:cNvSpPr/>
            <p:nvPr/>
          </p:nvSpPr>
          <p:spPr>
            <a:xfrm>
              <a:off x="2616327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" name="Google Shape;9616;ge493a3362c_3_622">
              <a:extLst>
                <a:ext uri="{FF2B5EF4-FFF2-40B4-BE49-F238E27FC236}">
                  <a16:creationId xmlns:a16="http://schemas.microsoft.com/office/drawing/2014/main" id="{F0F9934A-F4DA-4D16-8A80-DA487F6A713D}"/>
                </a:ext>
              </a:extLst>
            </p:cNvPr>
            <p:cNvSpPr/>
            <p:nvPr/>
          </p:nvSpPr>
          <p:spPr>
            <a:xfrm>
              <a:off x="2769036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" name="Google Shape;9617;ge493a3362c_3_622">
              <a:extLst>
                <a:ext uri="{FF2B5EF4-FFF2-40B4-BE49-F238E27FC236}">
                  <a16:creationId xmlns:a16="http://schemas.microsoft.com/office/drawing/2014/main" id="{7CD23363-FE9E-41AD-90B3-6F8067A6899F}"/>
                </a:ext>
              </a:extLst>
            </p:cNvPr>
            <p:cNvSpPr/>
            <p:nvPr/>
          </p:nvSpPr>
          <p:spPr>
            <a:xfrm>
              <a:off x="2921744" y="10827076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" name="Google Shape;9618;ge493a3362c_3_622">
              <a:extLst>
                <a:ext uri="{FF2B5EF4-FFF2-40B4-BE49-F238E27FC236}">
                  <a16:creationId xmlns:a16="http://schemas.microsoft.com/office/drawing/2014/main" id="{FD226B72-0D0C-4460-91ED-9D3B94E21660}"/>
                </a:ext>
              </a:extLst>
            </p:cNvPr>
            <p:cNvSpPr/>
            <p:nvPr/>
          </p:nvSpPr>
          <p:spPr>
            <a:xfrm>
              <a:off x="3074447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" name="Google Shape;9619;ge493a3362c_3_622">
              <a:extLst>
                <a:ext uri="{FF2B5EF4-FFF2-40B4-BE49-F238E27FC236}">
                  <a16:creationId xmlns:a16="http://schemas.microsoft.com/office/drawing/2014/main" id="{3A2D4F19-4967-401B-9E25-2E563184DF8C}"/>
                </a:ext>
              </a:extLst>
            </p:cNvPr>
            <p:cNvSpPr/>
            <p:nvPr/>
          </p:nvSpPr>
          <p:spPr>
            <a:xfrm>
              <a:off x="3227155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7" name="Google Shape;9620;ge493a3362c_3_622">
              <a:extLst>
                <a:ext uri="{FF2B5EF4-FFF2-40B4-BE49-F238E27FC236}">
                  <a16:creationId xmlns:a16="http://schemas.microsoft.com/office/drawing/2014/main" id="{40986052-1514-4EF3-8C71-CC6C402714A5}"/>
                </a:ext>
              </a:extLst>
            </p:cNvPr>
            <p:cNvSpPr/>
            <p:nvPr/>
          </p:nvSpPr>
          <p:spPr>
            <a:xfrm>
              <a:off x="3379863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8" name="Google Shape;9621;ge493a3362c_3_622">
              <a:extLst>
                <a:ext uri="{FF2B5EF4-FFF2-40B4-BE49-F238E27FC236}">
                  <a16:creationId xmlns:a16="http://schemas.microsoft.com/office/drawing/2014/main" id="{2C63F2AD-C885-4B1B-B004-A076E8BECE38}"/>
                </a:ext>
              </a:extLst>
            </p:cNvPr>
            <p:cNvSpPr/>
            <p:nvPr/>
          </p:nvSpPr>
          <p:spPr>
            <a:xfrm>
              <a:off x="3532571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" name="Google Shape;9622;ge493a3362c_3_622">
              <a:extLst>
                <a:ext uri="{FF2B5EF4-FFF2-40B4-BE49-F238E27FC236}">
                  <a16:creationId xmlns:a16="http://schemas.microsoft.com/office/drawing/2014/main" id="{A7A49DAE-DC99-4D5B-BDA0-8C66C0E1FA0D}"/>
                </a:ext>
              </a:extLst>
            </p:cNvPr>
            <p:cNvSpPr/>
            <p:nvPr/>
          </p:nvSpPr>
          <p:spPr>
            <a:xfrm>
              <a:off x="3685280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" name="Google Shape;9623;ge493a3362c_3_622">
              <a:extLst>
                <a:ext uri="{FF2B5EF4-FFF2-40B4-BE49-F238E27FC236}">
                  <a16:creationId xmlns:a16="http://schemas.microsoft.com/office/drawing/2014/main" id="{5459BD4A-B0D7-4271-873F-EF9C05824E83}"/>
                </a:ext>
              </a:extLst>
            </p:cNvPr>
            <p:cNvSpPr/>
            <p:nvPr/>
          </p:nvSpPr>
          <p:spPr>
            <a:xfrm>
              <a:off x="3837987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1" name="Google Shape;9624;ge493a3362c_3_622">
              <a:extLst>
                <a:ext uri="{FF2B5EF4-FFF2-40B4-BE49-F238E27FC236}">
                  <a16:creationId xmlns:a16="http://schemas.microsoft.com/office/drawing/2014/main" id="{DA743D70-1B67-4E35-8756-C06D72C1486C}"/>
                </a:ext>
              </a:extLst>
            </p:cNvPr>
            <p:cNvSpPr/>
            <p:nvPr/>
          </p:nvSpPr>
          <p:spPr>
            <a:xfrm>
              <a:off x="3990696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" name="Google Shape;9625;ge493a3362c_3_622">
              <a:extLst>
                <a:ext uri="{FF2B5EF4-FFF2-40B4-BE49-F238E27FC236}">
                  <a16:creationId xmlns:a16="http://schemas.microsoft.com/office/drawing/2014/main" id="{170CB64F-3060-4A2C-9D73-9E233AB9003E}"/>
                </a:ext>
              </a:extLst>
            </p:cNvPr>
            <p:cNvSpPr/>
            <p:nvPr/>
          </p:nvSpPr>
          <p:spPr>
            <a:xfrm>
              <a:off x="4143404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" name="Google Shape;9626;ge493a3362c_3_622">
              <a:extLst>
                <a:ext uri="{FF2B5EF4-FFF2-40B4-BE49-F238E27FC236}">
                  <a16:creationId xmlns:a16="http://schemas.microsoft.com/office/drawing/2014/main" id="{8C72CD45-E867-4970-8416-D9A91FABC772}"/>
                </a:ext>
              </a:extLst>
            </p:cNvPr>
            <p:cNvSpPr/>
            <p:nvPr/>
          </p:nvSpPr>
          <p:spPr>
            <a:xfrm>
              <a:off x="4296113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" name="Google Shape;9627;ge493a3362c_3_622">
              <a:extLst>
                <a:ext uri="{FF2B5EF4-FFF2-40B4-BE49-F238E27FC236}">
                  <a16:creationId xmlns:a16="http://schemas.microsoft.com/office/drawing/2014/main" id="{72E8AE82-72DD-47E1-9720-9DF79E6CB70B}"/>
                </a:ext>
              </a:extLst>
            </p:cNvPr>
            <p:cNvSpPr/>
            <p:nvPr/>
          </p:nvSpPr>
          <p:spPr>
            <a:xfrm>
              <a:off x="4448815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" name="Google Shape;9628;ge493a3362c_3_622">
              <a:extLst>
                <a:ext uri="{FF2B5EF4-FFF2-40B4-BE49-F238E27FC236}">
                  <a16:creationId xmlns:a16="http://schemas.microsoft.com/office/drawing/2014/main" id="{FAE6E833-9A45-4B99-9336-ED83FD2C4DF8}"/>
                </a:ext>
              </a:extLst>
            </p:cNvPr>
            <p:cNvSpPr/>
            <p:nvPr/>
          </p:nvSpPr>
          <p:spPr>
            <a:xfrm>
              <a:off x="4601523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" name="Google Shape;9629;ge493a3362c_3_622">
              <a:extLst>
                <a:ext uri="{FF2B5EF4-FFF2-40B4-BE49-F238E27FC236}">
                  <a16:creationId xmlns:a16="http://schemas.microsoft.com/office/drawing/2014/main" id="{CF61D0FC-0CC0-4FA7-AB22-FA34CC6E55AB}"/>
                </a:ext>
              </a:extLst>
            </p:cNvPr>
            <p:cNvSpPr/>
            <p:nvPr/>
          </p:nvSpPr>
          <p:spPr>
            <a:xfrm>
              <a:off x="4754232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" name="Google Shape;9630;ge493a3362c_3_622">
              <a:extLst>
                <a:ext uri="{FF2B5EF4-FFF2-40B4-BE49-F238E27FC236}">
                  <a16:creationId xmlns:a16="http://schemas.microsoft.com/office/drawing/2014/main" id="{1D095A98-67FB-4619-A498-4A78E9270B81}"/>
                </a:ext>
              </a:extLst>
            </p:cNvPr>
            <p:cNvSpPr/>
            <p:nvPr/>
          </p:nvSpPr>
          <p:spPr>
            <a:xfrm>
              <a:off x="4906940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8" name="Google Shape;9631;ge493a3362c_3_622">
              <a:extLst>
                <a:ext uri="{FF2B5EF4-FFF2-40B4-BE49-F238E27FC236}">
                  <a16:creationId xmlns:a16="http://schemas.microsoft.com/office/drawing/2014/main" id="{C8EFB164-F375-4CFA-A70B-AF4B145A1D8D}"/>
                </a:ext>
              </a:extLst>
            </p:cNvPr>
            <p:cNvSpPr/>
            <p:nvPr/>
          </p:nvSpPr>
          <p:spPr>
            <a:xfrm>
              <a:off x="5059648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9" name="Google Shape;9632;ge493a3362c_3_622">
              <a:extLst>
                <a:ext uri="{FF2B5EF4-FFF2-40B4-BE49-F238E27FC236}">
                  <a16:creationId xmlns:a16="http://schemas.microsoft.com/office/drawing/2014/main" id="{898A61BF-F815-4F16-B592-53A7F6BAC1B5}"/>
                </a:ext>
              </a:extLst>
            </p:cNvPr>
            <p:cNvSpPr/>
            <p:nvPr/>
          </p:nvSpPr>
          <p:spPr>
            <a:xfrm>
              <a:off x="5212356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0" name="Google Shape;9633;ge493a3362c_3_622">
              <a:extLst>
                <a:ext uri="{FF2B5EF4-FFF2-40B4-BE49-F238E27FC236}">
                  <a16:creationId xmlns:a16="http://schemas.microsoft.com/office/drawing/2014/main" id="{1EF6A3A3-22B8-481F-AD6F-03630AE3DE0B}"/>
                </a:ext>
              </a:extLst>
            </p:cNvPr>
            <p:cNvSpPr/>
            <p:nvPr/>
          </p:nvSpPr>
          <p:spPr>
            <a:xfrm>
              <a:off x="5365064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1" name="Google Shape;9634;ge493a3362c_3_622">
              <a:extLst>
                <a:ext uri="{FF2B5EF4-FFF2-40B4-BE49-F238E27FC236}">
                  <a16:creationId xmlns:a16="http://schemas.microsoft.com/office/drawing/2014/main" id="{68F114B2-8839-458A-8D5B-5519BEF703FF}"/>
                </a:ext>
              </a:extLst>
            </p:cNvPr>
            <p:cNvSpPr/>
            <p:nvPr/>
          </p:nvSpPr>
          <p:spPr>
            <a:xfrm>
              <a:off x="5517773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2" name="Google Shape;9635;ge493a3362c_3_622">
              <a:extLst>
                <a:ext uri="{FF2B5EF4-FFF2-40B4-BE49-F238E27FC236}">
                  <a16:creationId xmlns:a16="http://schemas.microsoft.com/office/drawing/2014/main" id="{7EECD997-9648-414A-A69B-808A42287F52}"/>
                </a:ext>
              </a:extLst>
            </p:cNvPr>
            <p:cNvSpPr/>
            <p:nvPr/>
          </p:nvSpPr>
          <p:spPr>
            <a:xfrm>
              <a:off x="5670480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3" name="Google Shape;9636;ge493a3362c_3_622">
              <a:extLst>
                <a:ext uri="{FF2B5EF4-FFF2-40B4-BE49-F238E27FC236}">
                  <a16:creationId xmlns:a16="http://schemas.microsoft.com/office/drawing/2014/main" id="{03103490-304C-4F5A-8C18-C3EF698B16A3}"/>
                </a:ext>
              </a:extLst>
            </p:cNvPr>
            <p:cNvSpPr/>
            <p:nvPr/>
          </p:nvSpPr>
          <p:spPr>
            <a:xfrm>
              <a:off x="5823184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9637;ge493a3362c_3_622">
              <a:extLst>
                <a:ext uri="{FF2B5EF4-FFF2-40B4-BE49-F238E27FC236}">
                  <a16:creationId xmlns:a16="http://schemas.microsoft.com/office/drawing/2014/main" id="{11C7C852-E568-4CEA-9AD9-33F4BD0A2781}"/>
                </a:ext>
              </a:extLst>
            </p:cNvPr>
            <p:cNvSpPr/>
            <p:nvPr/>
          </p:nvSpPr>
          <p:spPr>
            <a:xfrm>
              <a:off x="5975892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5" name="Google Shape;9638;ge493a3362c_3_622">
              <a:extLst>
                <a:ext uri="{FF2B5EF4-FFF2-40B4-BE49-F238E27FC236}">
                  <a16:creationId xmlns:a16="http://schemas.microsoft.com/office/drawing/2014/main" id="{E0A26E00-AD1E-4C3B-9E5C-2254ACC51061}"/>
                </a:ext>
              </a:extLst>
            </p:cNvPr>
            <p:cNvSpPr/>
            <p:nvPr/>
          </p:nvSpPr>
          <p:spPr>
            <a:xfrm>
              <a:off x="6128600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" name="Google Shape;9639;ge493a3362c_3_622">
              <a:extLst>
                <a:ext uri="{FF2B5EF4-FFF2-40B4-BE49-F238E27FC236}">
                  <a16:creationId xmlns:a16="http://schemas.microsoft.com/office/drawing/2014/main" id="{F72F04E6-4F04-4D85-B1AA-3426B2D7D8B3}"/>
                </a:ext>
              </a:extLst>
            </p:cNvPr>
            <p:cNvSpPr/>
            <p:nvPr/>
          </p:nvSpPr>
          <p:spPr>
            <a:xfrm>
              <a:off x="6281308" y="10827076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" name="Google Shape;9640;ge493a3362c_3_622">
              <a:extLst>
                <a:ext uri="{FF2B5EF4-FFF2-40B4-BE49-F238E27FC236}">
                  <a16:creationId xmlns:a16="http://schemas.microsoft.com/office/drawing/2014/main" id="{9ED6952E-1A03-44AB-8A88-196E317D1C5F}"/>
                </a:ext>
              </a:extLst>
            </p:cNvPr>
            <p:cNvSpPr/>
            <p:nvPr/>
          </p:nvSpPr>
          <p:spPr>
            <a:xfrm>
              <a:off x="6434016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" name="Google Shape;9641;ge493a3362c_3_622">
              <a:extLst>
                <a:ext uri="{FF2B5EF4-FFF2-40B4-BE49-F238E27FC236}">
                  <a16:creationId xmlns:a16="http://schemas.microsoft.com/office/drawing/2014/main" id="{123AD323-638C-4DFD-B17A-9521462D3766}"/>
                </a:ext>
              </a:extLst>
            </p:cNvPr>
            <p:cNvSpPr/>
            <p:nvPr/>
          </p:nvSpPr>
          <p:spPr>
            <a:xfrm>
              <a:off x="6586725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9" name="Google Shape;9642;ge493a3362c_3_622">
              <a:extLst>
                <a:ext uri="{FF2B5EF4-FFF2-40B4-BE49-F238E27FC236}">
                  <a16:creationId xmlns:a16="http://schemas.microsoft.com/office/drawing/2014/main" id="{7CDC2D39-CD7A-4376-AA79-5749368D410C}"/>
                </a:ext>
              </a:extLst>
            </p:cNvPr>
            <p:cNvSpPr/>
            <p:nvPr/>
          </p:nvSpPr>
          <p:spPr>
            <a:xfrm>
              <a:off x="1700079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0" name="Google Shape;9643;ge493a3362c_3_622">
              <a:extLst>
                <a:ext uri="{FF2B5EF4-FFF2-40B4-BE49-F238E27FC236}">
                  <a16:creationId xmlns:a16="http://schemas.microsoft.com/office/drawing/2014/main" id="{2023BA85-59D3-4339-A248-230DA0488154}"/>
                </a:ext>
              </a:extLst>
            </p:cNvPr>
            <p:cNvSpPr/>
            <p:nvPr/>
          </p:nvSpPr>
          <p:spPr>
            <a:xfrm>
              <a:off x="1852787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1" name="Google Shape;9644;ge493a3362c_3_622">
              <a:extLst>
                <a:ext uri="{FF2B5EF4-FFF2-40B4-BE49-F238E27FC236}">
                  <a16:creationId xmlns:a16="http://schemas.microsoft.com/office/drawing/2014/main" id="{B24166E7-B781-4C61-809D-8D8A41A24315}"/>
                </a:ext>
              </a:extLst>
            </p:cNvPr>
            <p:cNvSpPr/>
            <p:nvPr/>
          </p:nvSpPr>
          <p:spPr>
            <a:xfrm>
              <a:off x="2005495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2" name="Google Shape;9645;ge493a3362c_3_622">
              <a:extLst>
                <a:ext uri="{FF2B5EF4-FFF2-40B4-BE49-F238E27FC236}">
                  <a16:creationId xmlns:a16="http://schemas.microsoft.com/office/drawing/2014/main" id="{41E178C2-5616-4EA7-AE7C-CB968AEDBAB4}"/>
                </a:ext>
              </a:extLst>
            </p:cNvPr>
            <p:cNvSpPr/>
            <p:nvPr/>
          </p:nvSpPr>
          <p:spPr>
            <a:xfrm>
              <a:off x="2158203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3" name="Google Shape;9646;ge493a3362c_3_622">
              <a:extLst>
                <a:ext uri="{FF2B5EF4-FFF2-40B4-BE49-F238E27FC236}">
                  <a16:creationId xmlns:a16="http://schemas.microsoft.com/office/drawing/2014/main" id="{45174C60-6D7B-4822-BA37-DDAAC6AC0279}"/>
                </a:ext>
              </a:extLst>
            </p:cNvPr>
            <p:cNvSpPr/>
            <p:nvPr/>
          </p:nvSpPr>
          <p:spPr>
            <a:xfrm>
              <a:off x="2310911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4" name="Google Shape;9647;ge493a3362c_3_622">
              <a:extLst>
                <a:ext uri="{FF2B5EF4-FFF2-40B4-BE49-F238E27FC236}">
                  <a16:creationId xmlns:a16="http://schemas.microsoft.com/office/drawing/2014/main" id="{36CD60A7-FF4D-4E72-B711-29CDD3939F7A}"/>
                </a:ext>
              </a:extLst>
            </p:cNvPr>
            <p:cNvSpPr/>
            <p:nvPr/>
          </p:nvSpPr>
          <p:spPr>
            <a:xfrm>
              <a:off x="2463620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5" name="Google Shape;9648;ge493a3362c_3_622">
              <a:extLst>
                <a:ext uri="{FF2B5EF4-FFF2-40B4-BE49-F238E27FC236}">
                  <a16:creationId xmlns:a16="http://schemas.microsoft.com/office/drawing/2014/main" id="{C0911B96-D5BB-4544-BD31-CAF91CFABA69}"/>
                </a:ext>
              </a:extLst>
            </p:cNvPr>
            <p:cNvSpPr/>
            <p:nvPr/>
          </p:nvSpPr>
          <p:spPr>
            <a:xfrm>
              <a:off x="2616327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6" name="Google Shape;9649;ge493a3362c_3_622">
              <a:extLst>
                <a:ext uri="{FF2B5EF4-FFF2-40B4-BE49-F238E27FC236}">
                  <a16:creationId xmlns:a16="http://schemas.microsoft.com/office/drawing/2014/main" id="{D741B374-E9B1-4F99-9512-DB5D1ED6BA82}"/>
                </a:ext>
              </a:extLst>
            </p:cNvPr>
            <p:cNvSpPr/>
            <p:nvPr/>
          </p:nvSpPr>
          <p:spPr>
            <a:xfrm>
              <a:off x="2769036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7" name="Google Shape;9650;ge493a3362c_3_622">
              <a:extLst>
                <a:ext uri="{FF2B5EF4-FFF2-40B4-BE49-F238E27FC236}">
                  <a16:creationId xmlns:a16="http://schemas.microsoft.com/office/drawing/2014/main" id="{A66E7C93-5338-42A6-A8A9-7F67B738115B}"/>
                </a:ext>
              </a:extLst>
            </p:cNvPr>
            <p:cNvSpPr/>
            <p:nvPr/>
          </p:nvSpPr>
          <p:spPr>
            <a:xfrm>
              <a:off x="2921744" y="10979790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" name="Google Shape;9651;ge493a3362c_3_622">
              <a:extLst>
                <a:ext uri="{FF2B5EF4-FFF2-40B4-BE49-F238E27FC236}">
                  <a16:creationId xmlns:a16="http://schemas.microsoft.com/office/drawing/2014/main" id="{8ED9333E-CFD6-4ACC-BDE9-1118961E9B17}"/>
                </a:ext>
              </a:extLst>
            </p:cNvPr>
            <p:cNvSpPr/>
            <p:nvPr/>
          </p:nvSpPr>
          <p:spPr>
            <a:xfrm>
              <a:off x="3074447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9" name="Google Shape;9652;ge493a3362c_3_622">
              <a:extLst>
                <a:ext uri="{FF2B5EF4-FFF2-40B4-BE49-F238E27FC236}">
                  <a16:creationId xmlns:a16="http://schemas.microsoft.com/office/drawing/2014/main" id="{EE0773AD-0B0E-4A08-AAD2-79C3ED7707B3}"/>
                </a:ext>
              </a:extLst>
            </p:cNvPr>
            <p:cNvSpPr/>
            <p:nvPr/>
          </p:nvSpPr>
          <p:spPr>
            <a:xfrm>
              <a:off x="3227155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0" name="Google Shape;9653;ge493a3362c_3_622">
              <a:extLst>
                <a:ext uri="{FF2B5EF4-FFF2-40B4-BE49-F238E27FC236}">
                  <a16:creationId xmlns:a16="http://schemas.microsoft.com/office/drawing/2014/main" id="{31834A0B-45BF-4BDF-9149-47043163B891}"/>
                </a:ext>
              </a:extLst>
            </p:cNvPr>
            <p:cNvSpPr/>
            <p:nvPr/>
          </p:nvSpPr>
          <p:spPr>
            <a:xfrm>
              <a:off x="3379863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1" name="Google Shape;9654;ge493a3362c_3_622">
              <a:extLst>
                <a:ext uri="{FF2B5EF4-FFF2-40B4-BE49-F238E27FC236}">
                  <a16:creationId xmlns:a16="http://schemas.microsoft.com/office/drawing/2014/main" id="{ACADAE02-9D20-4C38-B35F-ACB25311C029}"/>
                </a:ext>
              </a:extLst>
            </p:cNvPr>
            <p:cNvSpPr/>
            <p:nvPr/>
          </p:nvSpPr>
          <p:spPr>
            <a:xfrm>
              <a:off x="3532571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2" name="Google Shape;9655;ge493a3362c_3_622">
              <a:extLst>
                <a:ext uri="{FF2B5EF4-FFF2-40B4-BE49-F238E27FC236}">
                  <a16:creationId xmlns:a16="http://schemas.microsoft.com/office/drawing/2014/main" id="{DEB3460D-799C-40F2-899A-F98956AD2794}"/>
                </a:ext>
              </a:extLst>
            </p:cNvPr>
            <p:cNvSpPr/>
            <p:nvPr/>
          </p:nvSpPr>
          <p:spPr>
            <a:xfrm>
              <a:off x="3685280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3" name="Google Shape;9656;ge493a3362c_3_622">
              <a:extLst>
                <a:ext uri="{FF2B5EF4-FFF2-40B4-BE49-F238E27FC236}">
                  <a16:creationId xmlns:a16="http://schemas.microsoft.com/office/drawing/2014/main" id="{1E4BD66A-F83C-4779-896E-8C5D0FD63F41}"/>
                </a:ext>
              </a:extLst>
            </p:cNvPr>
            <p:cNvSpPr/>
            <p:nvPr/>
          </p:nvSpPr>
          <p:spPr>
            <a:xfrm>
              <a:off x="3837987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4" name="Google Shape;9657;ge493a3362c_3_622">
              <a:extLst>
                <a:ext uri="{FF2B5EF4-FFF2-40B4-BE49-F238E27FC236}">
                  <a16:creationId xmlns:a16="http://schemas.microsoft.com/office/drawing/2014/main" id="{349DC2FB-D266-42CB-9025-8CC610D167B6}"/>
                </a:ext>
              </a:extLst>
            </p:cNvPr>
            <p:cNvSpPr/>
            <p:nvPr/>
          </p:nvSpPr>
          <p:spPr>
            <a:xfrm>
              <a:off x="3990696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5" name="Google Shape;9658;ge493a3362c_3_622">
              <a:extLst>
                <a:ext uri="{FF2B5EF4-FFF2-40B4-BE49-F238E27FC236}">
                  <a16:creationId xmlns:a16="http://schemas.microsoft.com/office/drawing/2014/main" id="{0226A977-0A52-4CA7-8B32-90FED9200E2A}"/>
                </a:ext>
              </a:extLst>
            </p:cNvPr>
            <p:cNvSpPr/>
            <p:nvPr/>
          </p:nvSpPr>
          <p:spPr>
            <a:xfrm>
              <a:off x="4143404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6" name="Google Shape;9659;ge493a3362c_3_622">
              <a:extLst>
                <a:ext uri="{FF2B5EF4-FFF2-40B4-BE49-F238E27FC236}">
                  <a16:creationId xmlns:a16="http://schemas.microsoft.com/office/drawing/2014/main" id="{027BD770-F8F7-4A04-8E2A-548EC537A4B0}"/>
                </a:ext>
              </a:extLst>
            </p:cNvPr>
            <p:cNvSpPr/>
            <p:nvPr/>
          </p:nvSpPr>
          <p:spPr>
            <a:xfrm>
              <a:off x="4296113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7" name="Google Shape;9660;ge493a3362c_3_622">
              <a:extLst>
                <a:ext uri="{FF2B5EF4-FFF2-40B4-BE49-F238E27FC236}">
                  <a16:creationId xmlns:a16="http://schemas.microsoft.com/office/drawing/2014/main" id="{6C1EF721-436E-43C2-B51B-9069E62C7BF4}"/>
                </a:ext>
              </a:extLst>
            </p:cNvPr>
            <p:cNvSpPr/>
            <p:nvPr/>
          </p:nvSpPr>
          <p:spPr>
            <a:xfrm>
              <a:off x="4448815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8" name="Google Shape;9661;ge493a3362c_3_622">
              <a:extLst>
                <a:ext uri="{FF2B5EF4-FFF2-40B4-BE49-F238E27FC236}">
                  <a16:creationId xmlns:a16="http://schemas.microsoft.com/office/drawing/2014/main" id="{012E7F7D-BA7C-491B-9D4D-2039BC3730A1}"/>
                </a:ext>
              </a:extLst>
            </p:cNvPr>
            <p:cNvSpPr/>
            <p:nvPr/>
          </p:nvSpPr>
          <p:spPr>
            <a:xfrm>
              <a:off x="4601523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9" name="Google Shape;9662;ge493a3362c_3_622">
              <a:extLst>
                <a:ext uri="{FF2B5EF4-FFF2-40B4-BE49-F238E27FC236}">
                  <a16:creationId xmlns:a16="http://schemas.microsoft.com/office/drawing/2014/main" id="{28A9FD51-E944-4D7D-8A13-A590A329D34B}"/>
                </a:ext>
              </a:extLst>
            </p:cNvPr>
            <p:cNvSpPr/>
            <p:nvPr/>
          </p:nvSpPr>
          <p:spPr>
            <a:xfrm>
              <a:off x="4754232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0" name="Google Shape;9663;ge493a3362c_3_622">
              <a:extLst>
                <a:ext uri="{FF2B5EF4-FFF2-40B4-BE49-F238E27FC236}">
                  <a16:creationId xmlns:a16="http://schemas.microsoft.com/office/drawing/2014/main" id="{AE238086-2A8C-47D4-889C-1A5F996903EB}"/>
                </a:ext>
              </a:extLst>
            </p:cNvPr>
            <p:cNvSpPr/>
            <p:nvPr/>
          </p:nvSpPr>
          <p:spPr>
            <a:xfrm>
              <a:off x="4906940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" name="Google Shape;9664;ge493a3362c_3_622">
              <a:extLst>
                <a:ext uri="{FF2B5EF4-FFF2-40B4-BE49-F238E27FC236}">
                  <a16:creationId xmlns:a16="http://schemas.microsoft.com/office/drawing/2014/main" id="{EA57DCAD-8305-46B0-B93A-529584885213}"/>
                </a:ext>
              </a:extLst>
            </p:cNvPr>
            <p:cNvSpPr/>
            <p:nvPr/>
          </p:nvSpPr>
          <p:spPr>
            <a:xfrm>
              <a:off x="5059648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" name="Google Shape;9665;ge493a3362c_3_622">
              <a:extLst>
                <a:ext uri="{FF2B5EF4-FFF2-40B4-BE49-F238E27FC236}">
                  <a16:creationId xmlns:a16="http://schemas.microsoft.com/office/drawing/2014/main" id="{9A5C1DE9-2DB5-4309-9818-7EE8D6057E90}"/>
                </a:ext>
              </a:extLst>
            </p:cNvPr>
            <p:cNvSpPr/>
            <p:nvPr/>
          </p:nvSpPr>
          <p:spPr>
            <a:xfrm>
              <a:off x="5212356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" name="Google Shape;9666;ge493a3362c_3_622">
              <a:extLst>
                <a:ext uri="{FF2B5EF4-FFF2-40B4-BE49-F238E27FC236}">
                  <a16:creationId xmlns:a16="http://schemas.microsoft.com/office/drawing/2014/main" id="{D3358B61-4CDD-4BC8-BB1C-07A81F7A351B}"/>
                </a:ext>
              </a:extLst>
            </p:cNvPr>
            <p:cNvSpPr/>
            <p:nvPr/>
          </p:nvSpPr>
          <p:spPr>
            <a:xfrm>
              <a:off x="5365064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4" name="Google Shape;9667;ge493a3362c_3_622">
              <a:extLst>
                <a:ext uri="{FF2B5EF4-FFF2-40B4-BE49-F238E27FC236}">
                  <a16:creationId xmlns:a16="http://schemas.microsoft.com/office/drawing/2014/main" id="{8D99281F-95A7-4F05-BC47-B9DBD5FA598C}"/>
                </a:ext>
              </a:extLst>
            </p:cNvPr>
            <p:cNvSpPr/>
            <p:nvPr/>
          </p:nvSpPr>
          <p:spPr>
            <a:xfrm>
              <a:off x="5517773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5" name="Google Shape;9668;ge493a3362c_3_622">
              <a:extLst>
                <a:ext uri="{FF2B5EF4-FFF2-40B4-BE49-F238E27FC236}">
                  <a16:creationId xmlns:a16="http://schemas.microsoft.com/office/drawing/2014/main" id="{5A4AC9C9-53C4-478E-82F8-2B7B3A56902E}"/>
                </a:ext>
              </a:extLst>
            </p:cNvPr>
            <p:cNvSpPr/>
            <p:nvPr/>
          </p:nvSpPr>
          <p:spPr>
            <a:xfrm>
              <a:off x="5670480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" name="Google Shape;9669;ge493a3362c_3_622">
              <a:extLst>
                <a:ext uri="{FF2B5EF4-FFF2-40B4-BE49-F238E27FC236}">
                  <a16:creationId xmlns:a16="http://schemas.microsoft.com/office/drawing/2014/main" id="{3839D5A1-B736-441C-A24E-6BA154F91C72}"/>
                </a:ext>
              </a:extLst>
            </p:cNvPr>
            <p:cNvSpPr/>
            <p:nvPr/>
          </p:nvSpPr>
          <p:spPr>
            <a:xfrm>
              <a:off x="5823184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" name="Google Shape;9670;ge493a3362c_3_622">
              <a:extLst>
                <a:ext uri="{FF2B5EF4-FFF2-40B4-BE49-F238E27FC236}">
                  <a16:creationId xmlns:a16="http://schemas.microsoft.com/office/drawing/2014/main" id="{D0D44729-E275-4B30-892D-2B7EEA17FBF2}"/>
                </a:ext>
              </a:extLst>
            </p:cNvPr>
            <p:cNvSpPr/>
            <p:nvPr/>
          </p:nvSpPr>
          <p:spPr>
            <a:xfrm>
              <a:off x="5975892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" name="Google Shape;9671;ge493a3362c_3_622">
              <a:extLst>
                <a:ext uri="{FF2B5EF4-FFF2-40B4-BE49-F238E27FC236}">
                  <a16:creationId xmlns:a16="http://schemas.microsoft.com/office/drawing/2014/main" id="{E03C9F79-A8AD-4CB3-8BA3-8CB1A4B160B0}"/>
                </a:ext>
              </a:extLst>
            </p:cNvPr>
            <p:cNvSpPr/>
            <p:nvPr/>
          </p:nvSpPr>
          <p:spPr>
            <a:xfrm>
              <a:off x="6128600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" name="Google Shape;9672;ge493a3362c_3_622">
              <a:extLst>
                <a:ext uri="{FF2B5EF4-FFF2-40B4-BE49-F238E27FC236}">
                  <a16:creationId xmlns:a16="http://schemas.microsoft.com/office/drawing/2014/main" id="{FAC458FE-A9BF-404B-AD97-AE18052F3387}"/>
                </a:ext>
              </a:extLst>
            </p:cNvPr>
            <p:cNvSpPr/>
            <p:nvPr/>
          </p:nvSpPr>
          <p:spPr>
            <a:xfrm>
              <a:off x="6281308" y="10979790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" name="Google Shape;9673;ge493a3362c_3_622">
              <a:extLst>
                <a:ext uri="{FF2B5EF4-FFF2-40B4-BE49-F238E27FC236}">
                  <a16:creationId xmlns:a16="http://schemas.microsoft.com/office/drawing/2014/main" id="{8AA25215-FC0E-4AF1-A64F-3F70FE1F5A0E}"/>
                </a:ext>
              </a:extLst>
            </p:cNvPr>
            <p:cNvSpPr/>
            <p:nvPr/>
          </p:nvSpPr>
          <p:spPr>
            <a:xfrm>
              <a:off x="2005495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" name="Google Shape;9674;ge493a3362c_3_622">
              <a:extLst>
                <a:ext uri="{FF2B5EF4-FFF2-40B4-BE49-F238E27FC236}">
                  <a16:creationId xmlns:a16="http://schemas.microsoft.com/office/drawing/2014/main" id="{90EF1C77-279A-41C3-B223-72FB469B0515}"/>
                </a:ext>
              </a:extLst>
            </p:cNvPr>
            <p:cNvSpPr/>
            <p:nvPr/>
          </p:nvSpPr>
          <p:spPr>
            <a:xfrm>
              <a:off x="2158203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2" name="Google Shape;9675;ge493a3362c_3_622">
              <a:extLst>
                <a:ext uri="{FF2B5EF4-FFF2-40B4-BE49-F238E27FC236}">
                  <a16:creationId xmlns:a16="http://schemas.microsoft.com/office/drawing/2014/main" id="{25F5274C-1D4E-42CD-877F-9DE864C54995}"/>
                </a:ext>
              </a:extLst>
            </p:cNvPr>
            <p:cNvSpPr/>
            <p:nvPr/>
          </p:nvSpPr>
          <p:spPr>
            <a:xfrm>
              <a:off x="2310911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" name="Google Shape;9676;ge493a3362c_3_622">
              <a:extLst>
                <a:ext uri="{FF2B5EF4-FFF2-40B4-BE49-F238E27FC236}">
                  <a16:creationId xmlns:a16="http://schemas.microsoft.com/office/drawing/2014/main" id="{26331AE5-60F4-467E-9E49-7D8B6D35D362}"/>
                </a:ext>
              </a:extLst>
            </p:cNvPr>
            <p:cNvSpPr/>
            <p:nvPr/>
          </p:nvSpPr>
          <p:spPr>
            <a:xfrm>
              <a:off x="2463620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" name="Google Shape;9677;ge493a3362c_3_622">
              <a:extLst>
                <a:ext uri="{FF2B5EF4-FFF2-40B4-BE49-F238E27FC236}">
                  <a16:creationId xmlns:a16="http://schemas.microsoft.com/office/drawing/2014/main" id="{64870AF3-5845-4207-A0A2-C48496BC0D36}"/>
                </a:ext>
              </a:extLst>
            </p:cNvPr>
            <p:cNvSpPr/>
            <p:nvPr/>
          </p:nvSpPr>
          <p:spPr>
            <a:xfrm>
              <a:off x="2616327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" name="Google Shape;9678;ge493a3362c_3_622">
              <a:extLst>
                <a:ext uri="{FF2B5EF4-FFF2-40B4-BE49-F238E27FC236}">
                  <a16:creationId xmlns:a16="http://schemas.microsoft.com/office/drawing/2014/main" id="{E84451D9-6F1C-4E76-B6D1-2879B2FEC9C9}"/>
                </a:ext>
              </a:extLst>
            </p:cNvPr>
            <p:cNvSpPr/>
            <p:nvPr/>
          </p:nvSpPr>
          <p:spPr>
            <a:xfrm>
              <a:off x="2769036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" name="Google Shape;9679;ge493a3362c_3_622">
              <a:extLst>
                <a:ext uri="{FF2B5EF4-FFF2-40B4-BE49-F238E27FC236}">
                  <a16:creationId xmlns:a16="http://schemas.microsoft.com/office/drawing/2014/main" id="{05DC3476-4D56-416E-9BC3-22678C2E9828}"/>
                </a:ext>
              </a:extLst>
            </p:cNvPr>
            <p:cNvSpPr/>
            <p:nvPr/>
          </p:nvSpPr>
          <p:spPr>
            <a:xfrm>
              <a:off x="2921744" y="11132493"/>
              <a:ext cx="76352" cy="76363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" name="Google Shape;9680;ge493a3362c_3_622">
              <a:extLst>
                <a:ext uri="{FF2B5EF4-FFF2-40B4-BE49-F238E27FC236}">
                  <a16:creationId xmlns:a16="http://schemas.microsoft.com/office/drawing/2014/main" id="{AF7FAAB3-774D-43B1-B685-1759B9A841D1}"/>
                </a:ext>
              </a:extLst>
            </p:cNvPr>
            <p:cNvSpPr/>
            <p:nvPr/>
          </p:nvSpPr>
          <p:spPr>
            <a:xfrm>
              <a:off x="3074447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" name="Google Shape;9681;ge493a3362c_3_622">
              <a:extLst>
                <a:ext uri="{FF2B5EF4-FFF2-40B4-BE49-F238E27FC236}">
                  <a16:creationId xmlns:a16="http://schemas.microsoft.com/office/drawing/2014/main" id="{C57D6AD5-32B6-48DA-855A-24CA6DD4F3C9}"/>
                </a:ext>
              </a:extLst>
            </p:cNvPr>
            <p:cNvSpPr/>
            <p:nvPr/>
          </p:nvSpPr>
          <p:spPr>
            <a:xfrm>
              <a:off x="3227155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" name="Google Shape;9682;ge493a3362c_3_622">
              <a:extLst>
                <a:ext uri="{FF2B5EF4-FFF2-40B4-BE49-F238E27FC236}">
                  <a16:creationId xmlns:a16="http://schemas.microsoft.com/office/drawing/2014/main" id="{16690A36-6A64-4C3A-AB63-AB68F916FACA}"/>
                </a:ext>
              </a:extLst>
            </p:cNvPr>
            <p:cNvSpPr/>
            <p:nvPr/>
          </p:nvSpPr>
          <p:spPr>
            <a:xfrm>
              <a:off x="3379863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" name="Google Shape;9683;ge493a3362c_3_622">
              <a:extLst>
                <a:ext uri="{FF2B5EF4-FFF2-40B4-BE49-F238E27FC236}">
                  <a16:creationId xmlns:a16="http://schemas.microsoft.com/office/drawing/2014/main" id="{8BE1A9E2-64B5-494D-8B33-C324E4839DA5}"/>
                </a:ext>
              </a:extLst>
            </p:cNvPr>
            <p:cNvSpPr/>
            <p:nvPr/>
          </p:nvSpPr>
          <p:spPr>
            <a:xfrm>
              <a:off x="3532571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" name="Google Shape;9684;ge493a3362c_3_622">
              <a:extLst>
                <a:ext uri="{FF2B5EF4-FFF2-40B4-BE49-F238E27FC236}">
                  <a16:creationId xmlns:a16="http://schemas.microsoft.com/office/drawing/2014/main" id="{11D61062-23B9-4777-AA4E-4317283A714E}"/>
                </a:ext>
              </a:extLst>
            </p:cNvPr>
            <p:cNvSpPr/>
            <p:nvPr/>
          </p:nvSpPr>
          <p:spPr>
            <a:xfrm>
              <a:off x="3685280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" name="Google Shape;9685;ge493a3362c_3_622">
              <a:extLst>
                <a:ext uri="{FF2B5EF4-FFF2-40B4-BE49-F238E27FC236}">
                  <a16:creationId xmlns:a16="http://schemas.microsoft.com/office/drawing/2014/main" id="{D87A4314-3670-4E99-9DD1-B793932E3D1F}"/>
                </a:ext>
              </a:extLst>
            </p:cNvPr>
            <p:cNvSpPr/>
            <p:nvPr/>
          </p:nvSpPr>
          <p:spPr>
            <a:xfrm>
              <a:off x="3837987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" name="Google Shape;9686;ge493a3362c_3_622">
              <a:extLst>
                <a:ext uri="{FF2B5EF4-FFF2-40B4-BE49-F238E27FC236}">
                  <a16:creationId xmlns:a16="http://schemas.microsoft.com/office/drawing/2014/main" id="{B2B11FCC-B5D0-4B99-B699-E9C0C83B716B}"/>
                </a:ext>
              </a:extLst>
            </p:cNvPr>
            <p:cNvSpPr/>
            <p:nvPr/>
          </p:nvSpPr>
          <p:spPr>
            <a:xfrm>
              <a:off x="3990696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4" name="Google Shape;9687;ge493a3362c_3_622">
              <a:extLst>
                <a:ext uri="{FF2B5EF4-FFF2-40B4-BE49-F238E27FC236}">
                  <a16:creationId xmlns:a16="http://schemas.microsoft.com/office/drawing/2014/main" id="{BDC81E0E-8414-4803-8909-22D22CDBA45F}"/>
                </a:ext>
              </a:extLst>
            </p:cNvPr>
            <p:cNvSpPr/>
            <p:nvPr/>
          </p:nvSpPr>
          <p:spPr>
            <a:xfrm>
              <a:off x="4143404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9688;ge493a3362c_3_622">
              <a:extLst>
                <a:ext uri="{FF2B5EF4-FFF2-40B4-BE49-F238E27FC236}">
                  <a16:creationId xmlns:a16="http://schemas.microsoft.com/office/drawing/2014/main" id="{84EB4E0D-6732-42B1-9272-30CEA60FAEC0}"/>
                </a:ext>
              </a:extLst>
            </p:cNvPr>
            <p:cNvSpPr/>
            <p:nvPr/>
          </p:nvSpPr>
          <p:spPr>
            <a:xfrm>
              <a:off x="4296113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" name="Google Shape;9689;ge493a3362c_3_622">
              <a:extLst>
                <a:ext uri="{FF2B5EF4-FFF2-40B4-BE49-F238E27FC236}">
                  <a16:creationId xmlns:a16="http://schemas.microsoft.com/office/drawing/2014/main" id="{52994D7B-4567-4B66-80AD-45EAC36066D7}"/>
                </a:ext>
              </a:extLst>
            </p:cNvPr>
            <p:cNvSpPr/>
            <p:nvPr/>
          </p:nvSpPr>
          <p:spPr>
            <a:xfrm>
              <a:off x="4448815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7" name="Google Shape;9690;ge493a3362c_3_622">
              <a:extLst>
                <a:ext uri="{FF2B5EF4-FFF2-40B4-BE49-F238E27FC236}">
                  <a16:creationId xmlns:a16="http://schemas.microsoft.com/office/drawing/2014/main" id="{FAF12F24-D934-4D9D-AF27-9D1F52B10069}"/>
                </a:ext>
              </a:extLst>
            </p:cNvPr>
            <p:cNvSpPr/>
            <p:nvPr/>
          </p:nvSpPr>
          <p:spPr>
            <a:xfrm>
              <a:off x="4601523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9691;ge493a3362c_3_622">
              <a:extLst>
                <a:ext uri="{FF2B5EF4-FFF2-40B4-BE49-F238E27FC236}">
                  <a16:creationId xmlns:a16="http://schemas.microsoft.com/office/drawing/2014/main" id="{5A68D5A2-655E-4688-AB53-5FF0DD42E915}"/>
                </a:ext>
              </a:extLst>
            </p:cNvPr>
            <p:cNvSpPr/>
            <p:nvPr/>
          </p:nvSpPr>
          <p:spPr>
            <a:xfrm>
              <a:off x="4754232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9692;ge493a3362c_3_622">
              <a:extLst>
                <a:ext uri="{FF2B5EF4-FFF2-40B4-BE49-F238E27FC236}">
                  <a16:creationId xmlns:a16="http://schemas.microsoft.com/office/drawing/2014/main" id="{B906C6FC-17E9-466A-99C7-055270AA9BE6}"/>
                </a:ext>
              </a:extLst>
            </p:cNvPr>
            <p:cNvSpPr/>
            <p:nvPr/>
          </p:nvSpPr>
          <p:spPr>
            <a:xfrm>
              <a:off x="4906940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9693;ge493a3362c_3_622">
              <a:extLst>
                <a:ext uri="{FF2B5EF4-FFF2-40B4-BE49-F238E27FC236}">
                  <a16:creationId xmlns:a16="http://schemas.microsoft.com/office/drawing/2014/main" id="{0E76AAC1-ED28-45BE-BC0C-A778AA046786}"/>
                </a:ext>
              </a:extLst>
            </p:cNvPr>
            <p:cNvSpPr/>
            <p:nvPr/>
          </p:nvSpPr>
          <p:spPr>
            <a:xfrm>
              <a:off x="5059648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9694;ge493a3362c_3_622">
              <a:extLst>
                <a:ext uri="{FF2B5EF4-FFF2-40B4-BE49-F238E27FC236}">
                  <a16:creationId xmlns:a16="http://schemas.microsoft.com/office/drawing/2014/main" id="{9B5A2AEE-EF00-49E4-AE40-E8E60BE712A8}"/>
                </a:ext>
              </a:extLst>
            </p:cNvPr>
            <p:cNvSpPr/>
            <p:nvPr/>
          </p:nvSpPr>
          <p:spPr>
            <a:xfrm>
              <a:off x="5212356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9695;ge493a3362c_3_622">
              <a:extLst>
                <a:ext uri="{FF2B5EF4-FFF2-40B4-BE49-F238E27FC236}">
                  <a16:creationId xmlns:a16="http://schemas.microsoft.com/office/drawing/2014/main" id="{82964E30-9865-4A59-AEB0-EC43908EF2BB}"/>
                </a:ext>
              </a:extLst>
            </p:cNvPr>
            <p:cNvSpPr/>
            <p:nvPr/>
          </p:nvSpPr>
          <p:spPr>
            <a:xfrm>
              <a:off x="5365064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9696;ge493a3362c_3_622">
              <a:extLst>
                <a:ext uri="{FF2B5EF4-FFF2-40B4-BE49-F238E27FC236}">
                  <a16:creationId xmlns:a16="http://schemas.microsoft.com/office/drawing/2014/main" id="{8D148253-9EAD-4D51-8D3F-B2F88F1D86D5}"/>
                </a:ext>
              </a:extLst>
            </p:cNvPr>
            <p:cNvSpPr/>
            <p:nvPr/>
          </p:nvSpPr>
          <p:spPr>
            <a:xfrm>
              <a:off x="5517773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9697;ge493a3362c_3_622">
              <a:extLst>
                <a:ext uri="{FF2B5EF4-FFF2-40B4-BE49-F238E27FC236}">
                  <a16:creationId xmlns:a16="http://schemas.microsoft.com/office/drawing/2014/main" id="{55523B91-6A5D-4B53-9617-29686D97EE46}"/>
                </a:ext>
              </a:extLst>
            </p:cNvPr>
            <p:cNvSpPr/>
            <p:nvPr/>
          </p:nvSpPr>
          <p:spPr>
            <a:xfrm>
              <a:off x="5670480" y="11132493"/>
              <a:ext cx="76353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9698;ge493a3362c_3_622">
              <a:extLst>
                <a:ext uri="{FF2B5EF4-FFF2-40B4-BE49-F238E27FC236}">
                  <a16:creationId xmlns:a16="http://schemas.microsoft.com/office/drawing/2014/main" id="{7EBD63B4-2484-4053-A58D-B24059702404}"/>
                </a:ext>
              </a:extLst>
            </p:cNvPr>
            <p:cNvSpPr/>
            <p:nvPr/>
          </p:nvSpPr>
          <p:spPr>
            <a:xfrm>
              <a:off x="5823184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9699;ge493a3362c_3_622">
              <a:extLst>
                <a:ext uri="{FF2B5EF4-FFF2-40B4-BE49-F238E27FC236}">
                  <a16:creationId xmlns:a16="http://schemas.microsoft.com/office/drawing/2014/main" id="{0233F6E6-F580-4773-95BB-B1AC4E45CCA0}"/>
                </a:ext>
              </a:extLst>
            </p:cNvPr>
            <p:cNvSpPr/>
            <p:nvPr/>
          </p:nvSpPr>
          <p:spPr>
            <a:xfrm>
              <a:off x="5975892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" name="Google Shape;9700;ge493a3362c_3_622">
              <a:extLst>
                <a:ext uri="{FF2B5EF4-FFF2-40B4-BE49-F238E27FC236}">
                  <a16:creationId xmlns:a16="http://schemas.microsoft.com/office/drawing/2014/main" id="{D6A70C66-0409-4EB2-BEB8-A240ECAB65C4}"/>
                </a:ext>
              </a:extLst>
            </p:cNvPr>
            <p:cNvSpPr/>
            <p:nvPr/>
          </p:nvSpPr>
          <p:spPr>
            <a:xfrm>
              <a:off x="2466606" y="11285213"/>
              <a:ext cx="3124835" cy="23495"/>
            </a:xfrm>
            <a:custGeom>
              <a:avLst/>
              <a:gdLst/>
              <a:ahLst/>
              <a:cxnLst/>
              <a:rect l="l" t="t" r="r" b="b"/>
              <a:pathLst>
                <a:path w="3124835" h="23495" extrusionOk="0">
                  <a:moveTo>
                    <a:pt x="70358" y="23317"/>
                  </a:moveTo>
                  <a:lnTo>
                    <a:pt x="62179" y="11176"/>
                  </a:lnTo>
                  <a:lnTo>
                    <a:pt x="50038" y="2997"/>
                  </a:lnTo>
                  <a:lnTo>
                    <a:pt x="35179" y="0"/>
                  </a:lnTo>
                  <a:lnTo>
                    <a:pt x="20320" y="2997"/>
                  </a:lnTo>
                  <a:lnTo>
                    <a:pt x="8191" y="11176"/>
                  </a:lnTo>
                  <a:lnTo>
                    <a:pt x="0" y="23342"/>
                  </a:lnTo>
                  <a:lnTo>
                    <a:pt x="70358" y="23317"/>
                  </a:lnTo>
                  <a:close/>
                </a:path>
                <a:path w="3124835" h="23495" extrusionOk="0">
                  <a:moveTo>
                    <a:pt x="223062" y="23317"/>
                  </a:moveTo>
                  <a:lnTo>
                    <a:pt x="214884" y="11176"/>
                  </a:lnTo>
                  <a:lnTo>
                    <a:pt x="202755" y="2997"/>
                  </a:lnTo>
                  <a:lnTo>
                    <a:pt x="187883" y="0"/>
                  </a:lnTo>
                  <a:lnTo>
                    <a:pt x="173024" y="2997"/>
                  </a:lnTo>
                  <a:lnTo>
                    <a:pt x="160896" y="11176"/>
                  </a:lnTo>
                  <a:lnTo>
                    <a:pt x="152704" y="23342"/>
                  </a:lnTo>
                  <a:lnTo>
                    <a:pt x="223062" y="23317"/>
                  </a:lnTo>
                  <a:close/>
                </a:path>
                <a:path w="3124835" h="23495" extrusionOk="0">
                  <a:moveTo>
                    <a:pt x="375780" y="23317"/>
                  </a:moveTo>
                  <a:lnTo>
                    <a:pt x="367588" y="11176"/>
                  </a:lnTo>
                  <a:lnTo>
                    <a:pt x="355460" y="2997"/>
                  </a:lnTo>
                  <a:lnTo>
                    <a:pt x="340588" y="0"/>
                  </a:lnTo>
                  <a:lnTo>
                    <a:pt x="325742" y="2997"/>
                  </a:lnTo>
                  <a:lnTo>
                    <a:pt x="313601" y="11176"/>
                  </a:lnTo>
                  <a:lnTo>
                    <a:pt x="305422" y="23342"/>
                  </a:lnTo>
                  <a:lnTo>
                    <a:pt x="375780" y="23317"/>
                  </a:lnTo>
                  <a:close/>
                </a:path>
                <a:path w="3124835" h="23495" extrusionOk="0">
                  <a:moveTo>
                    <a:pt x="528485" y="23317"/>
                  </a:moveTo>
                  <a:lnTo>
                    <a:pt x="520306" y="11176"/>
                  </a:lnTo>
                  <a:lnTo>
                    <a:pt x="508165" y="2997"/>
                  </a:lnTo>
                  <a:lnTo>
                    <a:pt x="493306" y="0"/>
                  </a:lnTo>
                  <a:lnTo>
                    <a:pt x="478447" y="2997"/>
                  </a:lnTo>
                  <a:lnTo>
                    <a:pt x="466318" y="11176"/>
                  </a:lnTo>
                  <a:lnTo>
                    <a:pt x="458127" y="23342"/>
                  </a:lnTo>
                  <a:lnTo>
                    <a:pt x="528485" y="23317"/>
                  </a:lnTo>
                  <a:close/>
                </a:path>
                <a:path w="3124835" h="23495" extrusionOk="0">
                  <a:moveTo>
                    <a:pt x="681189" y="23317"/>
                  </a:moveTo>
                  <a:lnTo>
                    <a:pt x="673011" y="11176"/>
                  </a:lnTo>
                  <a:lnTo>
                    <a:pt x="660869" y="2997"/>
                  </a:lnTo>
                  <a:lnTo>
                    <a:pt x="646010" y="0"/>
                  </a:lnTo>
                  <a:lnTo>
                    <a:pt x="631151" y="2997"/>
                  </a:lnTo>
                  <a:lnTo>
                    <a:pt x="619010" y="11176"/>
                  </a:lnTo>
                  <a:lnTo>
                    <a:pt x="610831" y="23342"/>
                  </a:lnTo>
                  <a:lnTo>
                    <a:pt x="681189" y="23317"/>
                  </a:lnTo>
                  <a:close/>
                </a:path>
                <a:path w="3124835" h="23495" extrusionOk="0">
                  <a:moveTo>
                    <a:pt x="833894" y="23317"/>
                  </a:moveTo>
                  <a:lnTo>
                    <a:pt x="825715" y="11176"/>
                  </a:lnTo>
                  <a:lnTo>
                    <a:pt x="813587" y="2997"/>
                  </a:lnTo>
                  <a:lnTo>
                    <a:pt x="798728" y="0"/>
                  </a:lnTo>
                  <a:lnTo>
                    <a:pt x="783856" y="2997"/>
                  </a:lnTo>
                  <a:lnTo>
                    <a:pt x="771728" y="11176"/>
                  </a:lnTo>
                  <a:lnTo>
                    <a:pt x="763536" y="23342"/>
                  </a:lnTo>
                  <a:lnTo>
                    <a:pt x="833894" y="23317"/>
                  </a:lnTo>
                  <a:close/>
                </a:path>
                <a:path w="3124835" h="23495" extrusionOk="0">
                  <a:moveTo>
                    <a:pt x="986599" y="23317"/>
                  </a:moveTo>
                  <a:lnTo>
                    <a:pt x="978420" y="11176"/>
                  </a:lnTo>
                  <a:lnTo>
                    <a:pt x="966279" y="2997"/>
                  </a:lnTo>
                  <a:lnTo>
                    <a:pt x="951420" y="0"/>
                  </a:lnTo>
                  <a:lnTo>
                    <a:pt x="936561" y="2997"/>
                  </a:lnTo>
                  <a:lnTo>
                    <a:pt x="924433" y="11176"/>
                  </a:lnTo>
                  <a:lnTo>
                    <a:pt x="916241" y="23342"/>
                  </a:lnTo>
                  <a:lnTo>
                    <a:pt x="986599" y="23317"/>
                  </a:lnTo>
                  <a:close/>
                </a:path>
                <a:path w="3124835" h="23495" extrusionOk="0">
                  <a:moveTo>
                    <a:pt x="1139317" y="23317"/>
                  </a:moveTo>
                  <a:lnTo>
                    <a:pt x="1131125" y="11176"/>
                  </a:lnTo>
                  <a:lnTo>
                    <a:pt x="1118997" y="2997"/>
                  </a:lnTo>
                  <a:lnTo>
                    <a:pt x="1104125" y="0"/>
                  </a:lnTo>
                  <a:lnTo>
                    <a:pt x="1089279" y="2997"/>
                  </a:lnTo>
                  <a:lnTo>
                    <a:pt x="1077137" y="11176"/>
                  </a:lnTo>
                  <a:lnTo>
                    <a:pt x="1068959" y="23342"/>
                  </a:lnTo>
                  <a:lnTo>
                    <a:pt x="1139317" y="23317"/>
                  </a:lnTo>
                  <a:close/>
                </a:path>
                <a:path w="3124835" h="23495" extrusionOk="0">
                  <a:moveTo>
                    <a:pt x="1292021" y="23317"/>
                  </a:moveTo>
                  <a:lnTo>
                    <a:pt x="1283843" y="11176"/>
                  </a:lnTo>
                  <a:lnTo>
                    <a:pt x="1271701" y="2997"/>
                  </a:lnTo>
                  <a:lnTo>
                    <a:pt x="1256842" y="0"/>
                  </a:lnTo>
                  <a:lnTo>
                    <a:pt x="1241983" y="2997"/>
                  </a:lnTo>
                  <a:lnTo>
                    <a:pt x="1229842" y="11176"/>
                  </a:lnTo>
                  <a:lnTo>
                    <a:pt x="1221663" y="23342"/>
                  </a:lnTo>
                  <a:lnTo>
                    <a:pt x="1292021" y="23317"/>
                  </a:lnTo>
                  <a:close/>
                </a:path>
                <a:path w="3124835" h="23495" extrusionOk="0">
                  <a:moveTo>
                    <a:pt x="1444726" y="23317"/>
                  </a:moveTo>
                  <a:lnTo>
                    <a:pt x="1436547" y="11176"/>
                  </a:lnTo>
                  <a:lnTo>
                    <a:pt x="1424406" y="2997"/>
                  </a:lnTo>
                  <a:lnTo>
                    <a:pt x="1409547" y="0"/>
                  </a:lnTo>
                  <a:lnTo>
                    <a:pt x="1394688" y="2997"/>
                  </a:lnTo>
                  <a:lnTo>
                    <a:pt x="1382560" y="11176"/>
                  </a:lnTo>
                  <a:lnTo>
                    <a:pt x="1374368" y="23342"/>
                  </a:lnTo>
                  <a:lnTo>
                    <a:pt x="1444726" y="23317"/>
                  </a:lnTo>
                  <a:close/>
                </a:path>
                <a:path w="3124835" h="23495" extrusionOk="0">
                  <a:moveTo>
                    <a:pt x="1597431" y="23317"/>
                  </a:moveTo>
                  <a:lnTo>
                    <a:pt x="1589252" y="11176"/>
                  </a:lnTo>
                  <a:lnTo>
                    <a:pt x="1577124" y="2997"/>
                  </a:lnTo>
                  <a:lnTo>
                    <a:pt x="1562252" y="0"/>
                  </a:lnTo>
                  <a:lnTo>
                    <a:pt x="1547393" y="2997"/>
                  </a:lnTo>
                  <a:lnTo>
                    <a:pt x="1535264" y="11176"/>
                  </a:lnTo>
                  <a:lnTo>
                    <a:pt x="1527073" y="23342"/>
                  </a:lnTo>
                  <a:lnTo>
                    <a:pt x="1597431" y="23317"/>
                  </a:lnTo>
                  <a:close/>
                </a:path>
                <a:path w="3124835" h="23495" extrusionOk="0">
                  <a:moveTo>
                    <a:pt x="1750148" y="23317"/>
                  </a:moveTo>
                  <a:lnTo>
                    <a:pt x="1741957" y="11176"/>
                  </a:lnTo>
                  <a:lnTo>
                    <a:pt x="1729828" y="2997"/>
                  </a:lnTo>
                  <a:lnTo>
                    <a:pt x="1714957" y="0"/>
                  </a:lnTo>
                  <a:lnTo>
                    <a:pt x="1700110" y="2997"/>
                  </a:lnTo>
                  <a:lnTo>
                    <a:pt x="1687969" y="11176"/>
                  </a:lnTo>
                  <a:lnTo>
                    <a:pt x="1679790" y="23342"/>
                  </a:lnTo>
                  <a:lnTo>
                    <a:pt x="1750148" y="23317"/>
                  </a:lnTo>
                  <a:close/>
                </a:path>
                <a:path w="3124835" h="23495" extrusionOk="0">
                  <a:moveTo>
                    <a:pt x="1902853" y="23317"/>
                  </a:moveTo>
                  <a:lnTo>
                    <a:pt x="1894674" y="11176"/>
                  </a:lnTo>
                  <a:lnTo>
                    <a:pt x="1882533" y="2997"/>
                  </a:lnTo>
                  <a:lnTo>
                    <a:pt x="1867674" y="0"/>
                  </a:lnTo>
                  <a:lnTo>
                    <a:pt x="1852815" y="2997"/>
                  </a:lnTo>
                  <a:lnTo>
                    <a:pt x="1840687" y="11176"/>
                  </a:lnTo>
                  <a:lnTo>
                    <a:pt x="1832495" y="23342"/>
                  </a:lnTo>
                  <a:lnTo>
                    <a:pt x="1902853" y="23317"/>
                  </a:lnTo>
                  <a:close/>
                </a:path>
                <a:path w="3124835" h="23495" extrusionOk="0">
                  <a:moveTo>
                    <a:pt x="2055558" y="23317"/>
                  </a:moveTo>
                  <a:lnTo>
                    <a:pt x="2047379" y="11176"/>
                  </a:lnTo>
                  <a:lnTo>
                    <a:pt x="2035238" y="2997"/>
                  </a:lnTo>
                  <a:lnTo>
                    <a:pt x="2020379" y="0"/>
                  </a:lnTo>
                  <a:lnTo>
                    <a:pt x="2005520" y="2997"/>
                  </a:lnTo>
                  <a:lnTo>
                    <a:pt x="1993379" y="11176"/>
                  </a:lnTo>
                  <a:lnTo>
                    <a:pt x="1985200" y="23342"/>
                  </a:lnTo>
                  <a:lnTo>
                    <a:pt x="2055558" y="23317"/>
                  </a:lnTo>
                  <a:close/>
                </a:path>
                <a:path w="3124835" h="23495" extrusionOk="0">
                  <a:moveTo>
                    <a:pt x="2208263" y="23317"/>
                  </a:moveTo>
                  <a:lnTo>
                    <a:pt x="2200084" y="11176"/>
                  </a:lnTo>
                  <a:lnTo>
                    <a:pt x="2187956" y="2997"/>
                  </a:lnTo>
                  <a:lnTo>
                    <a:pt x="2173097" y="0"/>
                  </a:lnTo>
                  <a:lnTo>
                    <a:pt x="2158225" y="2997"/>
                  </a:lnTo>
                  <a:lnTo>
                    <a:pt x="2146096" y="11176"/>
                  </a:lnTo>
                  <a:lnTo>
                    <a:pt x="2137905" y="23342"/>
                  </a:lnTo>
                  <a:lnTo>
                    <a:pt x="2208263" y="23317"/>
                  </a:lnTo>
                  <a:close/>
                </a:path>
                <a:path w="3124835" h="23495" extrusionOk="0">
                  <a:moveTo>
                    <a:pt x="2360968" y="23317"/>
                  </a:moveTo>
                  <a:lnTo>
                    <a:pt x="2352789" y="11176"/>
                  </a:lnTo>
                  <a:lnTo>
                    <a:pt x="2340660" y="2997"/>
                  </a:lnTo>
                  <a:lnTo>
                    <a:pt x="2325801" y="0"/>
                  </a:lnTo>
                  <a:lnTo>
                    <a:pt x="2310942" y="2997"/>
                  </a:lnTo>
                  <a:lnTo>
                    <a:pt x="2298801" y="11176"/>
                  </a:lnTo>
                  <a:lnTo>
                    <a:pt x="2290610" y="23342"/>
                  </a:lnTo>
                  <a:lnTo>
                    <a:pt x="2360968" y="23317"/>
                  </a:lnTo>
                  <a:close/>
                </a:path>
                <a:path w="3124835" h="23495" extrusionOk="0">
                  <a:moveTo>
                    <a:pt x="2513685" y="23317"/>
                  </a:moveTo>
                  <a:lnTo>
                    <a:pt x="2505494" y="11176"/>
                  </a:lnTo>
                  <a:lnTo>
                    <a:pt x="2493365" y="2997"/>
                  </a:lnTo>
                  <a:lnTo>
                    <a:pt x="2478494" y="0"/>
                  </a:lnTo>
                  <a:lnTo>
                    <a:pt x="2463647" y="2997"/>
                  </a:lnTo>
                  <a:lnTo>
                    <a:pt x="2451506" y="11176"/>
                  </a:lnTo>
                  <a:lnTo>
                    <a:pt x="2443327" y="23342"/>
                  </a:lnTo>
                  <a:lnTo>
                    <a:pt x="2513685" y="23317"/>
                  </a:lnTo>
                  <a:close/>
                </a:path>
                <a:path w="3124835" h="23495" extrusionOk="0">
                  <a:moveTo>
                    <a:pt x="2666390" y="23317"/>
                  </a:moveTo>
                  <a:lnTo>
                    <a:pt x="2658211" y="11176"/>
                  </a:lnTo>
                  <a:lnTo>
                    <a:pt x="2646070" y="2997"/>
                  </a:lnTo>
                  <a:lnTo>
                    <a:pt x="2631211" y="0"/>
                  </a:lnTo>
                  <a:lnTo>
                    <a:pt x="2616352" y="2997"/>
                  </a:lnTo>
                  <a:lnTo>
                    <a:pt x="2604211" y="11176"/>
                  </a:lnTo>
                  <a:lnTo>
                    <a:pt x="2596032" y="23342"/>
                  </a:lnTo>
                  <a:lnTo>
                    <a:pt x="2666390" y="23317"/>
                  </a:lnTo>
                  <a:close/>
                </a:path>
                <a:path w="3124835" h="23495" extrusionOk="0">
                  <a:moveTo>
                    <a:pt x="2819095" y="23317"/>
                  </a:moveTo>
                  <a:lnTo>
                    <a:pt x="2810916" y="11176"/>
                  </a:lnTo>
                  <a:lnTo>
                    <a:pt x="2798775" y="2997"/>
                  </a:lnTo>
                  <a:lnTo>
                    <a:pt x="2783916" y="0"/>
                  </a:lnTo>
                  <a:lnTo>
                    <a:pt x="2769057" y="2997"/>
                  </a:lnTo>
                  <a:lnTo>
                    <a:pt x="2756928" y="11176"/>
                  </a:lnTo>
                  <a:lnTo>
                    <a:pt x="2748737" y="23342"/>
                  </a:lnTo>
                  <a:lnTo>
                    <a:pt x="2819095" y="23317"/>
                  </a:lnTo>
                  <a:close/>
                </a:path>
                <a:path w="3124835" h="23495" extrusionOk="0">
                  <a:moveTo>
                    <a:pt x="2971800" y="23317"/>
                  </a:moveTo>
                  <a:lnTo>
                    <a:pt x="2963621" y="11176"/>
                  </a:lnTo>
                  <a:lnTo>
                    <a:pt x="2951492" y="2997"/>
                  </a:lnTo>
                  <a:lnTo>
                    <a:pt x="2936621" y="0"/>
                  </a:lnTo>
                  <a:lnTo>
                    <a:pt x="2921762" y="2997"/>
                  </a:lnTo>
                  <a:lnTo>
                    <a:pt x="2909633" y="11176"/>
                  </a:lnTo>
                  <a:lnTo>
                    <a:pt x="2901442" y="23342"/>
                  </a:lnTo>
                  <a:lnTo>
                    <a:pt x="2971800" y="23317"/>
                  </a:lnTo>
                  <a:close/>
                </a:path>
                <a:path w="3124835" h="23495" extrusionOk="0">
                  <a:moveTo>
                    <a:pt x="3124517" y="23317"/>
                  </a:moveTo>
                  <a:lnTo>
                    <a:pt x="3116326" y="11176"/>
                  </a:lnTo>
                  <a:lnTo>
                    <a:pt x="3104197" y="2997"/>
                  </a:lnTo>
                  <a:lnTo>
                    <a:pt x="3089325" y="0"/>
                  </a:lnTo>
                  <a:lnTo>
                    <a:pt x="3074479" y="2997"/>
                  </a:lnTo>
                  <a:lnTo>
                    <a:pt x="3062338" y="11176"/>
                  </a:lnTo>
                  <a:lnTo>
                    <a:pt x="3054159" y="23342"/>
                  </a:lnTo>
                  <a:lnTo>
                    <a:pt x="3124517" y="23317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" name="Google Shape;9701;ge493a3362c_3_622">
              <a:extLst>
                <a:ext uri="{FF2B5EF4-FFF2-40B4-BE49-F238E27FC236}">
                  <a16:creationId xmlns:a16="http://schemas.microsoft.com/office/drawing/2014/main" id="{3808B36C-A94E-40D2-BFD2-13773DE745BB}"/>
                </a:ext>
              </a:extLst>
            </p:cNvPr>
            <p:cNvSpPr/>
            <p:nvPr/>
          </p:nvSpPr>
          <p:spPr>
            <a:xfrm>
              <a:off x="13642495" y="557679"/>
              <a:ext cx="6461760" cy="1525270"/>
            </a:xfrm>
            <a:custGeom>
              <a:avLst/>
              <a:gdLst/>
              <a:ahLst/>
              <a:cxnLst/>
              <a:rect l="l" t="t" r="r" b="b"/>
              <a:pathLst>
                <a:path w="6461759" h="1525270" extrusionOk="0">
                  <a:moveTo>
                    <a:pt x="293205" y="0"/>
                  </a:moveTo>
                  <a:lnTo>
                    <a:pt x="0" y="1524956"/>
                  </a:lnTo>
                  <a:lnTo>
                    <a:pt x="6461604" y="1487548"/>
                  </a:lnTo>
                  <a:lnTo>
                    <a:pt x="6461604" y="191369"/>
                  </a:lnTo>
                  <a:lnTo>
                    <a:pt x="293205" y="0"/>
                  </a:lnTo>
                  <a:close/>
                </a:path>
              </a:pathLst>
            </a:custGeom>
            <a:solidFill>
              <a:srgbClr val="5A9EEC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9702;ge493a3362c_3_622">
              <a:extLst>
                <a:ext uri="{FF2B5EF4-FFF2-40B4-BE49-F238E27FC236}">
                  <a16:creationId xmlns:a16="http://schemas.microsoft.com/office/drawing/2014/main" id="{06B9FCAC-0416-4154-83DC-C345C35FD826}"/>
                </a:ext>
              </a:extLst>
            </p:cNvPr>
            <p:cNvSpPr/>
            <p:nvPr/>
          </p:nvSpPr>
          <p:spPr>
            <a:xfrm>
              <a:off x="274383" y="0"/>
              <a:ext cx="17839627" cy="1736040"/>
            </a:xfrm>
            <a:custGeom>
              <a:avLst/>
              <a:gdLst/>
              <a:ahLst/>
              <a:cxnLst/>
              <a:rect l="l" t="t" r="r" b="b"/>
              <a:pathLst>
                <a:path w="18114010" h="1677035" extrusionOk="0">
                  <a:moveTo>
                    <a:pt x="18113835" y="0"/>
                  </a:moveTo>
                  <a:lnTo>
                    <a:pt x="0" y="0"/>
                  </a:lnTo>
                  <a:lnTo>
                    <a:pt x="0" y="1676967"/>
                  </a:lnTo>
                  <a:lnTo>
                    <a:pt x="17491561" y="1676967"/>
                  </a:lnTo>
                  <a:lnTo>
                    <a:pt x="18113835" y="0"/>
                  </a:lnTo>
                  <a:close/>
                </a:path>
              </a:pathLst>
            </a:custGeom>
            <a:solidFill>
              <a:srgbClr val="2C3973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0"/>
                <a:buFont typeface="Arial"/>
                <a:buNone/>
              </a:pPr>
              <a:r>
                <a:rPr lang="it-IT" sz="2000" b="0" i="0" u="none" strike="noStrike" cap="none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rPr>
                <a:t> </a:t>
              </a:r>
              <a:endParaRPr dirty="0"/>
            </a:p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0"/>
                <a:buFont typeface="Arial"/>
                <a:buNone/>
              </a:pPr>
              <a:r>
                <a:rPr lang="it-IT" sz="2000" b="0" i="0" u="none" strike="noStrike" cap="none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rPr>
                <a:t>                      </a:t>
              </a:r>
              <a:r>
                <a:rPr lang="it-IT" sz="3000" b="1" i="0" u="none" strike="noStrike" cap="none" dirty="0">
                  <a:solidFill>
                    <a:schemeClr val="lt1"/>
                  </a:solidFill>
                </a:rPr>
                <a:t>   Concludendo</a:t>
              </a:r>
              <a:r>
                <a:rPr lang="it-IT" sz="3000" b="1" dirty="0">
                  <a:solidFill>
                    <a:schemeClr val="lt1"/>
                  </a:solidFill>
                </a:rPr>
                <a:t> </a:t>
              </a:r>
            </a:p>
            <a:p>
              <a: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0"/>
              </a:pPr>
              <a:r>
                <a:rPr lang="it-IT" sz="3000" b="1" dirty="0">
                  <a:solidFill>
                    <a:schemeClr val="lt1"/>
                  </a:solidFill>
                </a:rPr>
                <a:t> </a:t>
              </a:r>
            </a:p>
            <a:p>
              <a:pPr marL="342900" marR="0" lvl="0" indent="-34290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0"/>
                <a:buFont typeface="Arial" panose="020B0604020202020204" pitchFamily="34" charset="0"/>
                <a:buChar char="•"/>
              </a:pPr>
              <a:r>
                <a:rPr lang="it-IT" sz="2400" dirty="0">
                  <a:solidFill>
                    <a:schemeClr val="bg2"/>
                  </a:solidFill>
                </a:rPr>
                <a:t>   </a:t>
              </a:r>
              <a:r>
                <a:rPr lang="it-IT" sz="2400" i="0" u="none" strike="noStrike" cap="none" dirty="0">
                  <a:solidFill>
                    <a:schemeClr val="bg2"/>
                  </a:solidFill>
                </a:rPr>
                <a:t>il sistema di</a:t>
              </a:r>
            </a:p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0"/>
                <a:buFont typeface="Arial"/>
                <a:buNone/>
              </a:pPr>
              <a:r>
                <a:rPr lang="it-IT" sz="2400" i="0" u="none" strike="noStrike" cap="none" dirty="0">
                  <a:solidFill>
                    <a:schemeClr val="bg2"/>
                  </a:solidFill>
                </a:rPr>
                <a:t>   telemedicina non si sostituisce alle tradizionali </a:t>
              </a:r>
            </a:p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0"/>
                <a:buFont typeface="Arial"/>
                <a:buNone/>
              </a:pPr>
              <a:r>
                <a:rPr lang="it-IT" sz="2400" i="0" u="none" strike="noStrike" cap="none" dirty="0">
                  <a:solidFill>
                    <a:schemeClr val="bg2"/>
                  </a:solidFill>
                </a:rPr>
                <a:t>   visite mediche ma rappresenta un canale in più per portare</a:t>
              </a:r>
            </a:p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0"/>
                <a:buFont typeface="Arial"/>
                <a:buNone/>
              </a:pPr>
              <a:r>
                <a:rPr lang="it-IT" sz="2400" i="0" u="none" strike="noStrike" cap="none" dirty="0">
                  <a:solidFill>
                    <a:schemeClr val="bg2"/>
                  </a:solidFill>
                </a:rPr>
                <a:t>   la salute sul territorio e a casa del paziente.</a:t>
              </a:r>
            </a:p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0"/>
                <a:buFont typeface="Arial"/>
                <a:buNone/>
              </a:pPr>
              <a:endParaRPr lang="it-IT" sz="2400" i="0" u="none" strike="noStrike" cap="none" dirty="0">
                <a:solidFill>
                  <a:schemeClr val="bg2"/>
                </a:solidFill>
              </a:endParaRPr>
            </a:p>
            <a:p>
              <a:pPr marL="342900" marR="0" lvl="0" indent="-34290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0"/>
                <a:buFont typeface="Arial" panose="020B0604020202020204" pitchFamily="34" charset="0"/>
                <a:buChar char="•"/>
              </a:pPr>
              <a:r>
                <a:rPr lang="it-IT" sz="2400" i="0" u="none" strike="noStrike" cap="none" dirty="0">
                  <a:solidFill>
                    <a:schemeClr val="bg2"/>
                  </a:solidFill>
                </a:rPr>
                <a:t>   Anche l’importanza del rapporto medico paziente, non </a:t>
              </a:r>
            </a:p>
            <a:p>
              <a: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0"/>
              </a:pPr>
              <a:r>
                <a:rPr lang="it-IT" sz="2400" i="0" u="none" strike="noStrike" cap="none" dirty="0">
                  <a:solidFill>
                    <a:schemeClr val="bg2"/>
                  </a:solidFill>
                </a:rPr>
                <a:t>   sostituisce la prestazione sanitaria tradizionale nel </a:t>
              </a:r>
            </a:p>
            <a:p>
              <a: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0"/>
              </a:pPr>
              <a:r>
                <a:rPr lang="it-IT" sz="2400" i="0" u="none" strike="noStrike" cap="none" dirty="0">
                  <a:solidFill>
                    <a:schemeClr val="bg2"/>
                  </a:solidFill>
                </a:rPr>
                <a:t>   rapporto personale medico-paziente,</a:t>
              </a:r>
            </a:p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0"/>
                <a:buFont typeface="Arial"/>
                <a:buNone/>
              </a:pPr>
              <a:r>
                <a:rPr lang="it-IT" sz="2400" i="0" u="none" strike="noStrike" cap="none" dirty="0">
                  <a:solidFill>
                    <a:schemeClr val="bg2"/>
                  </a:solidFill>
                </a:rPr>
                <a:t>   ma la integra per potenzialmente migliorare efficacia, </a:t>
              </a:r>
            </a:p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0"/>
                <a:buFont typeface="Arial"/>
                <a:buNone/>
              </a:pPr>
              <a:r>
                <a:rPr lang="it-IT" sz="2400" i="0" u="none" strike="noStrike" cap="none" dirty="0">
                  <a:solidFill>
                    <a:schemeClr val="bg2"/>
                  </a:solidFill>
                </a:rPr>
                <a:t>   efficienza e appropriatezza.</a:t>
              </a:r>
              <a:endParaRPr sz="2400" i="0" u="none" strike="noStrike" cap="none" dirty="0">
                <a:solidFill>
                  <a:schemeClr val="bg2"/>
                </a:solidFill>
              </a:endParaRPr>
            </a:p>
          </p:txBody>
        </p:sp>
        <p:sp>
          <p:nvSpPr>
            <p:cNvPr id="1420" name="Google Shape;9703;ge493a3362c_3_622">
              <a:extLst>
                <a:ext uri="{FF2B5EF4-FFF2-40B4-BE49-F238E27FC236}">
                  <a16:creationId xmlns:a16="http://schemas.microsoft.com/office/drawing/2014/main" id="{797D9659-55DE-48DF-8DE7-B58F5A0284CF}"/>
                </a:ext>
              </a:extLst>
            </p:cNvPr>
            <p:cNvSpPr/>
            <p:nvPr/>
          </p:nvSpPr>
          <p:spPr>
            <a:xfrm>
              <a:off x="17595850" y="3292475"/>
              <a:ext cx="2004295" cy="578857"/>
            </a:xfrm>
            <a:prstGeom prst="rect">
              <a:avLst/>
            </a:prstGeom>
            <a:blipFill rotWithShape="1">
              <a:blip r:embed="rId12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092"/>
                <a:buFont typeface="Arial"/>
                <a:buNone/>
              </a:pPr>
              <a:endParaRPr sz="1092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1421" name="Google Shape;8275;ge493a3362c_3_613" descr="logo istud.png">
            <a:extLst>
              <a:ext uri="{FF2B5EF4-FFF2-40B4-BE49-F238E27FC236}">
                <a16:creationId xmlns:a16="http://schemas.microsoft.com/office/drawing/2014/main" id="{60BD7339-5638-48BE-9D85-FEBD00C62F71}"/>
              </a:ext>
            </a:extLst>
          </p:cNvPr>
          <p:cNvPicPr preferRelativeResize="0"/>
          <p:nvPr/>
        </p:nvPicPr>
        <p:blipFill rotWithShape="1">
          <a:blip r:embed="rId13">
            <a:alphaModFix/>
          </a:blip>
          <a:srcRect/>
          <a:stretch/>
        </p:blipFill>
        <p:spPr>
          <a:xfrm>
            <a:off x="6126949" y="213271"/>
            <a:ext cx="3818608" cy="591459"/>
          </a:xfrm>
          <a:prstGeom prst="rect">
            <a:avLst/>
          </a:prstGeom>
          <a:noFill/>
          <a:ln>
            <a:noFill/>
          </a:ln>
        </p:spPr>
      </p:pic>
      <p:sp>
        <p:nvSpPr>
          <p:cNvPr id="1423" name="CasellaDiTesto 1422">
            <a:extLst>
              <a:ext uri="{FF2B5EF4-FFF2-40B4-BE49-F238E27FC236}">
                <a16:creationId xmlns:a16="http://schemas.microsoft.com/office/drawing/2014/main" id="{60460E68-35B3-4D2F-B9BF-92311FE043EE}"/>
              </a:ext>
            </a:extLst>
          </p:cNvPr>
          <p:cNvSpPr txBox="1"/>
          <p:nvPr/>
        </p:nvSpPr>
        <p:spPr>
          <a:xfrm>
            <a:off x="8760296" y="1484784"/>
            <a:ext cx="3242544" cy="48320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endParaRPr lang="it-IT" sz="2400" b="1" dirty="0">
              <a:solidFill>
                <a:srgbClr val="FF0000"/>
              </a:solidFill>
            </a:endParaRPr>
          </a:p>
          <a:p>
            <a:r>
              <a:rPr lang="it-IT" sz="2400" b="1" dirty="0">
                <a:solidFill>
                  <a:srgbClr val="FF0000"/>
                </a:solidFill>
              </a:rPr>
              <a:t>Scenario futuro </a:t>
            </a:r>
          </a:p>
          <a:p>
            <a:endParaRPr lang="it-IT" sz="2000" b="1" dirty="0">
              <a:solidFill>
                <a:srgbClr val="FF0000"/>
              </a:solidFill>
            </a:endParaRPr>
          </a:p>
          <a:p>
            <a:endParaRPr lang="it-IT" sz="2000" b="1" dirty="0">
              <a:solidFill>
                <a:srgbClr val="FF0000"/>
              </a:solidFill>
            </a:endParaRPr>
          </a:p>
          <a:p>
            <a:r>
              <a:rPr lang="it-IT" sz="2000" b="1" dirty="0">
                <a:solidFill>
                  <a:srgbClr val="FF0000"/>
                </a:solidFill>
              </a:rPr>
              <a:t>Sinergia tra sanità tradizionale e sanità digitale </a:t>
            </a:r>
          </a:p>
          <a:p>
            <a:endParaRPr lang="it-IT" sz="2000" b="1" dirty="0">
              <a:solidFill>
                <a:srgbClr val="FF0000"/>
              </a:solidFill>
            </a:endParaRPr>
          </a:p>
          <a:p>
            <a:endParaRPr lang="it-IT" sz="2000" b="1" dirty="0">
              <a:solidFill>
                <a:srgbClr val="FF0000"/>
              </a:solidFill>
            </a:endParaRPr>
          </a:p>
          <a:p>
            <a:r>
              <a:rPr lang="it-IT" sz="2000" dirty="0">
                <a:solidFill>
                  <a:schemeClr val="bg2"/>
                </a:solidFill>
              </a:rPr>
              <a:t>La pandemia ha dato però stimolo all’avvio e potenziamento di un sistema di sanità</a:t>
            </a:r>
          </a:p>
          <a:p>
            <a:r>
              <a:rPr lang="it-IT" sz="2000" dirty="0">
                <a:solidFill>
                  <a:schemeClr val="bg2"/>
                </a:solidFill>
              </a:rPr>
              <a:t>digitale applicabile nel futuro.</a:t>
            </a:r>
          </a:p>
        </p:txBody>
      </p:sp>
    </p:spTree>
    <p:extLst>
      <p:ext uri="{BB962C8B-B14F-4D97-AF65-F5344CB8AC3E}">
        <p14:creationId xmlns:p14="http://schemas.microsoft.com/office/powerpoint/2010/main" val="60925492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7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10" name="Google Shape;9710;p14"/>
          <p:cNvGrpSpPr/>
          <p:nvPr/>
        </p:nvGrpSpPr>
        <p:grpSpPr>
          <a:xfrm>
            <a:off x="-155" y="0"/>
            <a:ext cx="10602841" cy="7371931"/>
            <a:chOff x="0" y="0"/>
            <a:chExt cx="19699750" cy="11308708"/>
          </a:xfrm>
        </p:grpSpPr>
        <p:sp>
          <p:nvSpPr>
            <p:cNvPr id="9711" name="Google Shape;9711;p14"/>
            <p:cNvSpPr/>
            <p:nvPr/>
          </p:nvSpPr>
          <p:spPr>
            <a:xfrm>
              <a:off x="7350260" y="13754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2" name="Google Shape;9712;p14"/>
            <p:cNvSpPr/>
            <p:nvPr/>
          </p:nvSpPr>
          <p:spPr>
            <a:xfrm>
              <a:off x="7502968" y="137545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3" name="Google Shape;9713;p14"/>
            <p:cNvSpPr/>
            <p:nvPr/>
          </p:nvSpPr>
          <p:spPr>
            <a:xfrm>
              <a:off x="7655676" y="13754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4" name="Google Shape;9714;p14"/>
            <p:cNvSpPr/>
            <p:nvPr/>
          </p:nvSpPr>
          <p:spPr>
            <a:xfrm>
              <a:off x="7808385" y="13754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5" name="Google Shape;9715;p14"/>
            <p:cNvSpPr/>
            <p:nvPr/>
          </p:nvSpPr>
          <p:spPr>
            <a:xfrm>
              <a:off x="7961093" y="13754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6" name="Google Shape;9716;p14"/>
            <p:cNvSpPr/>
            <p:nvPr/>
          </p:nvSpPr>
          <p:spPr>
            <a:xfrm>
              <a:off x="8113800" y="137545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7" name="Google Shape;9717;p14"/>
            <p:cNvSpPr/>
            <p:nvPr/>
          </p:nvSpPr>
          <p:spPr>
            <a:xfrm>
              <a:off x="5823184" y="290263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8" name="Google Shape;9718;p14"/>
            <p:cNvSpPr/>
            <p:nvPr/>
          </p:nvSpPr>
          <p:spPr>
            <a:xfrm>
              <a:off x="5975892" y="290263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9" name="Google Shape;9719;p14"/>
            <p:cNvSpPr/>
            <p:nvPr/>
          </p:nvSpPr>
          <p:spPr>
            <a:xfrm>
              <a:off x="7655676" y="290263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0" name="Google Shape;9720;p14"/>
            <p:cNvSpPr/>
            <p:nvPr/>
          </p:nvSpPr>
          <p:spPr>
            <a:xfrm>
              <a:off x="7808385" y="290263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1" name="Google Shape;9721;p14"/>
            <p:cNvSpPr/>
            <p:nvPr/>
          </p:nvSpPr>
          <p:spPr>
            <a:xfrm>
              <a:off x="7961093" y="290263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2" name="Google Shape;9722;p14"/>
            <p:cNvSpPr/>
            <p:nvPr/>
          </p:nvSpPr>
          <p:spPr>
            <a:xfrm>
              <a:off x="8113800" y="290263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3" name="Google Shape;9723;p14"/>
            <p:cNvSpPr/>
            <p:nvPr/>
          </p:nvSpPr>
          <p:spPr>
            <a:xfrm>
              <a:off x="8266509" y="290263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4" name="Google Shape;9724;p14"/>
            <p:cNvSpPr/>
            <p:nvPr/>
          </p:nvSpPr>
          <p:spPr>
            <a:xfrm>
              <a:off x="8419217" y="290263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5" name="Google Shape;9725;p14"/>
            <p:cNvSpPr/>
            <p:nvPr/>
          </p:nvSpPr>
          <p:spPr>
            <a:xfrm>
              <a:off x="5823184" y="44296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6" name="Google Shape;9726;p14"/>
            <p:cNvSpPr/>
            <p:nvPr/>
          </p:nvSpPr>
          <p:spPr>
            <a:xfrm>
              <a:off x="5975892" y="44296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7" name="Google Shape;9727;p14"/>
            <p:cNvSpPr/>
            <p:nvPr/>
          </p:nvSpPr>
          <p:spPr>
            <a:xfrm>
              <a:off x="6128600" y="44296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8" name="Google Shape;9728;p14"/>
            <p:cNvSpPr/>
            <p:nvPr/>
          </p:nvSpPr>
          <p:spPr>
            <a:xfrm>
              <a:off x="6281308" y="442960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9" name="Google Shape;9729;p14"/>
            <p:cNvSpPr/>
            <p:nvPr/>
          </p:nvSpPr>
          <p:spPr>
            <a:xfrm>
              <a:off x="6434016" y="44296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0" name="Google Shape;9730;p14"/>
            <p:cNvSpPr/>
            <p:nvPr/>
          </p:nvSpPr>
          <p:spPr>
            <a:xfrm>
              <a:off x="7808385" y="44296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1" name="Google Shape;9731;p14"/>
            <p:cNvSpPr/>
            <p:nvPr/>
          </p:nvSpPr>
          <p:spPr>
            <a:xfrm>
              <a:off x="7961093" y="44296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2" name="Google Shape;9732;p14"/>
            <p:cNvSpPr/>
            <p:nvPr/>
          </p:nvSpPr>
          <p:spPr>
            <a:xfrm>
              <a:off x="8113800" y="442960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3" name="Google Shape;9733;p14"/>
            <p:cNvSpPr/>
            <p:nvPr/>
          </p:nvSpPr>
          <p:spPr>
            <a:xfrm>
              <a:off x="8266509" y="44296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4" name="Google Shape;9734;p14"/>
            <p:cNvSpPr/>
            <p:nvPr/>
          </p:nvSpPr>
          <p:spPr>
            <a:xfrm>
              <a:off x="8419217" y="44296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5" name="Google Shape;9735;p14"/>
            <p:cNvSpPr/>
            <p:nvPr/>
          </p:nvSpPr>
          <p:spPr>
            <a:xfrm>
              <a:off x="8571926" y="44296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6" name="Google Shape;9736;p14"/>
            <p:cNvSpPr/>
            <p:nvPr/>
          </p:nvSpPr>
          <p:spPr>
            <a:xfrm>
              <a:off x="5823184" y="595678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7" name="Google Shape;9737;p14"/>
            <p:cNvSpPr/>
            <p:nvPr/>
          </p:nvSpPr>
          <p:spPr>
            <a:xfrm>
              <a:off x="5975892" y="595678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8" name="Google Shape;9738;p14"/>
            <p:cNvSpPr/>
            <p:nvPr/>
          </p:nvSpPr>
          <p:spPr>
            <a:xfrm>
              <a:off x="6128600" y="595678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9" name="Google Shape;9739;p14"/>
            <p:cNvSpPr/>
            <p:nvPr/>
          </p:nvSpPr>
          <p:spPr>
            <a:xfrm>
              <a:off x="6281308" y="595678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0" name="Google Shape;9740;p14"/>
            <p:cNvSpPr/>
            <p:nvPr/>
          </p:nvSpPr>
          <p:spPr>
            <a:xfrm>
              <a:off x="6434016" y="595678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1" name="Google Shape;9741;p14"/>
            <p:cNvSpPr/>
            <p:nvPr/>
          </p:nvSpPr>
          <p:spPr>
            <a:xfrm>
              <a:off x="6586725" y="595678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2" name="Google Shape;9742;p14"/>
            <p:cNvSpPr/>
            <p:nvPr/>
          </p:nvSpPr>
          <p:spPr>
            <a:xfrm>
              <a:off x="6739433" y="595678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3" name="Google Shape;9743;p14"/>
            <p:cNvSpPr/>
            <p:nvPr/>
          </p:nvSpPr>
          <p:spPr>
            <a:xfrm>
              <a:off x="8113800" y="595678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4" name="Google Shape;9744;p14"/>
            <p:cNvSpPr/>
            <p:nvPr/>
          </p:nvSpPr>
          <p:spPr>
            <a:xfrm>
              <a:off x="8266509" y="595678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5" name="Google Shape;9745;p14"/>
            <p:cNvSpPr/>
            <p:nvPr/>
          </p:nvSpPr>
          <p:spPr>
            <a:xfrm>
              <a:off x="8419217" y="595678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6" name="Google Shape;9746;p14"/>
            <p:cNvSpPr/>
            <p:nvPr/>
          </p:nvSpPr>
          <p:spPr>
            <a:xfrm>
              <a:off x="8571926" y="595678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7" name="Google Shape;9747;p14"/>
            <p:cNvSpPr/>
            <p:nvPr/>
          </p:nvSpPr>
          <p:spPr>
            <a:xfrm>
              <a:off x="8724628" y="595678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8" name="Google Shape;9748;p14"/>
            <p:cNvSpPr/>
            <p:nvPr/>
          </p:nvSpPr>
          <p:spPr>
            <a:xfrm>
              <a:off x="5975892" y="74837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9" name="Google Shape;9749;p14"/>
            <p:cNvSpPr/>
            <p:nvPr/>
          </p:nvSpPr>
          <p:spPr>
            <a:xfrm>
              <a:off x="6128600" y="74837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0" name="Google Shape;9750;p14"/>
            <p:cNvSpPr/>
            <p:nvPr/>
          </p:nvSpPr>
          <p:spPr>
            <a:xfrm>
              <a:off x="6281308" y="748375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1" name="Google Shape;9751;p14"/>
            <p:cNvSpPr/>
            <p:nvPr/>
          </p:nvSpPr>
          <p:spPr>
            <a:xfrm>
              <a:off x="6434016" y="74837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2" name="Google Shape;9752;p14"/>
            <p:cNvSpPr/>
            <p:nvPr/>
          </p:nvSpPr>
          <p:spPr>
            <a:xfrm>
              <a:off x="6586725" y="74837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3" name="Google Shape;9753;p14"/>
            <p:cNvSpPr/>
            <p:nvPr/>
          </p:nvSpPr>
          <p:spPr>
            <a:xfrm>
              <a:off x="6739433" y="74837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4" name="Google Shape;9754;p14"/>
            <p:cNvSpPr/>
            <p:nvPr/>
          </p:nvSpPr>
          <p:spPr>
            <a:xfrm>
              <a:off x="6892140" y="748375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5" name="Google Shape;9755;p14"/>
            <p:cNvSpPr/>
            <p:nvPr/>
          </p:nvSpPr>
          <p:spPr>
            <a:xfrm>
              <a:off x="7044849" y="74837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6" name="Google Shape;9756;p14"/>
            <p:cNvSpPr/>
            <p:nvPr/>
          </p:nvSpPr>
          <p:spPr>
            <a:xfrm>
              <a:off x="8266509" y="74837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7" name="Google Shape;9757;p14"/>
            <p:cNvSpPr/>
            <p:nvPr/>
          </p:nvSpPr>
          <p:spPr>
            <a:xfrm>
              <a:off x="8419217" y="74837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8" name="Google Shape;9758;p14"/>
            <p:cNvSpPr/>
            <p:nvPr/>
          </p:nvSpPr>
          <p:spPr>
            <a:xfrm>
              <a:off x="8571926" y="74837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9" name="Google Shape;9759;p14"/>
            <p:cNvSpPr/>
            <p:nvPr/>
          </p:nvSpPr>
          <p:spPr>
            <a:xfrm>
              <a:off x="8724628" y="748375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0" name="Google Shape;9760;p14"/>
            <p:cNvSpPr/>
            <p:nvPr/>
          </p:nvSpPr>
          <p:spPr>
            <a:xfrm>
              <a:off x="8877337" y="74837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1" name="Google Shape;9761;p14"/>
            <p:cNvSpPr/>
            <p:nvPr/>
          </p:nvSpPr>
          <p:spPr>
            <a:xfrm>
              <a:off x="3074447" y="90108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2" name="Google Shape;9762;p14"/>
            <p:cNvSpPr/>
            <p:nvPr/>
          </p:nvSpPr>
          <p:spPr>
            <a:xfrm>
              <a:off x="3227155" y="901082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3" name="Google Shape;9763;p14"/>
            <p:cNvSpPr/>
            <p:nvPr/>
          </p:nvSpPr>
          <p:spPr>
            <a:xfrm>
              <a:off x="3379863" y="901082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4" name="Google Shape;9764;p14"/>
            <p:cNvSpPr/>
            <p:nvPr/>
          </p:nvSpPr>
          <p:spPr>
            <a:xfrm>
              <a:off x="3532571" y="90108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5" name="Google Shape;9765;p14"/>
            <p:cNvSpPr/>
            <p:nvPr/>
          </p:nvSpPr>
          <p:spPr>
            <a:xfrm>
              <a:off x="3685280" y="90108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6" name="Google Shape;9766;p14"/>
            <p:cNvSpPr/>
            <p:nvPr/>
          </p:nvSpPr>
          <p:spPr>
            <a:xfrm>
              <a:off x="3837987" y="901082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7" name="Google Shape;9767;p14"/>
            <p:cNvSpPr/>
            <p:nvPr/>
          </p:nvSpPr>
          <p:spPr>
            <a:xfrm>
              <a:off x="3990696" y="901082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8" name="Google Shape;9768;p14"/>
            <p:cNvSpPr/>
            <p:nvPr/>
          </p:nvSpPr>
          <p:spPr>
            <a:xfrm>
              <a:off x="4143404" y="90108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9" name="Google Shape;9769;p14"/>
            <p:cNvSpPr/>
            <p:nvPr/>
          </p:nvSpPr>
          <p:spPr>
            <a:xfrm>
              <a:off x="4296113" y="90108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0" name="Google Shape;9770;p14"/>
            <p:cNvSpPr/>
            <p:nvPr/>
          </p:nvSpPr>
          <p:spPr>
            <a:xfrm>
              <a:off x="6281308" y="901082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1" name="Google Shape;9771;p14"/>
            <p:cNvSpPr/>
            <p:nvPr/>
          </p:nvSpPr>
          <p:spPr>
            <a:xfrm>
              <a:off x="6434016" y="90108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2" name="Google Shape;9772;p14"/>
            <p:cNvSpPr/>
            <p:nvPr/>
          </p:nvSpPr>
          <p:spPr>
            <a:xfrm>
              <a:off x="6586725" y="90108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3" name="Google Shape;9773;p14"/>
            <p:cNvSpPr/>
            <p:nvPr/>
          </p:nvSpPr>
          <p:spPr>
            <a:xfrm>
              <a:off x="6739433" y="90108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4" name="Google Shape;9774;p14"/>
            <p:cNvSpPr/>
            <p:nvPr/>
          </p:nvSpPr>
          <p:spPr>
            <a:xfrm>
              <a:off x="6892140" y="901082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5" name="Google Shape;9775;p14"/>
            <p:cNvSpPr/>
            <p:nvPr/>
          </p:nvSpPr>
          <p:spPr>
            <a:xfrm>
              <a:off x="7044849" y="90108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6" name="Google Shape;9776;p14"/>
            <p:cNvSpPr/>
            <p:nvPr/>
          </p:nvSpPr>
          <p:spPr>
            <a:xfrm>
              <a:off x="7197557" y="90108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7" name="Google Shape;9777;p14"/>
            <p:cNvSpPr/>
            <p:nvPr/>
          </p:nvSpPr>
          <p:spPr>
            <a:xfrm>
              <a:off x="8419217" y="90108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8" name="Google Shape;9778;p14"/>
            <p:cNvSpPr/>
            <p:nvPr/>
          </p:nvSpPr>
          <p:spPr>
            <a:xfrm>
              <a:off x="8571926" y="90108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9" name="Google Shape;9779;p14"/>
            <p:cNvSpPr/>
            <p:nvPr/>
          </p:nvSpPr>
          <p:spPr>
            <a:xfrm>
              <a:off x="8724628" y="901082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0" name="Google Shape;9780;p14"/>
            <p:cNvSpPr/>
            <p:nvPr/>
          </p:nvSpPr>
          <p:spPr>
            <a:xfrm>
              <a:off x="8877337" y="90108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1" name="Google Shape;9781;p14"/>
            <p:cNvSpPr/>
            <p:nvPr/>
          </p:nvSpPr>
          <p:spPr>
            <a:xfrm>
              <a:off x="9030050" y="90108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2" name="Google Shape;9782;p14"/>
            <p:cNvSpPr/>
            <p:nvPr/>
          </p:nvSpPr>
          <p:spPr>
            <a:xfrm>
              <a:off x="2463620" y="105379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3" name="Google Shape;9783;p14"/>
            <p:cNvSpPr/>
            <p:nvPr/>
          </p:nvSpPr>
          <p:spPr>
            <a:xfrm>
              <a:off x="2616327" y="1053795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4" name="Google Shape;9784;p14"/>
            <p:cNvSpPr/>
            <p:nvPr/>
          </p:nvSpPr>
          <p:spPr>
            <a:xfrm>
              <a:off x="2769036" y="1053795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5" name="Google Shape;9785;p14"/>
            <p:cNvSpPr/>
            <p:nvPr/>
          </p:nvSpPr>
          <p:spPr>
            <a:xfrm>
              <a:off x="2921744" y="1053795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6" name="Google Shape;9786;p14"/>
            <p:cNvSpPr/>
            <p:nvPr/>
          </p:nvSpPr>
          <p:spPr>
            <a:xfrm>
              <a:off x="3074447" y="105379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7" name="Google Shape;9787;p14"/>
            <p:cNvSpPr/>
            <p:nvPr/>
          </p:nvSpPr>
          <p:spPr>
            <a:xfrm>
              <a:off x="3227155" y="1053795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8" name="Google Shape;9788;p14"/>
            <p:cNvSpPr/>
            <p:nvPr/>
          </p:nvSpPr>
          <p:spPr>
            <a:xfrm>
              <a:off x="3379863" y="1053795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9" name="Google Shape;9789;p14"/>
            <p:cNvSpPr/>
            <p:nvPr/>
          </p:nvSpPr>
          <p:spPr>
            <a:xfrm>
              <a:off x="3532571" y="105379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0" name="Google Shape;9790;p14"/>
            <p:cNvSpPr/>
            <p:nvPr/>
          </p:nvSpPr>
          <p:spPr>
            <a:xfrm>
              <a:off x="3685280" y="105379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1" name="Google Shape;9791;p14"/>
            <p:cNvSpPr/>
            <p:nvPr/>
          </p:nvSpPr>
          <p:spPr>
            <a:xfrm>
              <a:off x="3837987" y="1053795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2" name="Google Shape;9792;p14"/>
            <p:cNvSpPr/>
            <p:nvPr/>
          </p:nvSpPr>
          <p:spPr>
            <a:xfrm>
              <a:off x="3990696" y="1053795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3" name="Google Shape;9793;p14"/>
            <p:cNvSpPr/>
            <p:nvPr/>
          </p:nvSpPr>
          <p:spPr>
            <a:xfrm>
              <a:off x="4143404" y="105379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4" name="Google Shape;9794;p14"/>
            <p:cNvSpPr/>
            <p:nvPr/>
          </p:nvSpPr>
          <p:spPr>
            <a:xfrm>
              <a:off x="4296113" y="105379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5" name="Google Shape;9795;p14"/>
            <p:cNvSpPr/>
            <p:nvPr/>
          </p:nvSpPr>
          <p:spPr>
            <a:xfrm>
              <a:off x="4448815" y="1053795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6" name="Google Shape;9796;p14"/>
            <p:cNvSpPr/>
            <p:nvPr/>
          </p:nvSpPr>
          <p:spPr>
            <a:xfrm>
              <a:off x="6586725" y="105379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7" name="Google Shape;9797;p14"/>
            <p:cNvSpPr/>
            <p:nvPr/>
          </p:nvSpPr>
          <p:spPr>
            <a:xfrm>
              <a:off x="6739433" y="105379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8" name="Google Shape;9798;p14"/>
            <p:cNvSpPr/>
            <p:nvPr/>
          </p:nvSpPr>
          <p:spPr>
            <a:xfrm>
              <a:off x="6892140" y="1053795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9" name="Google Shape;9799;p14"/>
            <p:cNvSpPr/>
            <p:nvPr/>
          </p:nvSpPr>
          <p:spPr>
            <a:xfrm>
              <a:off x="7044849" y="105379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0" name="Google Shape;9800;p14"/>
            <p:cNvSpPr/>
            <p:nvPr/>
          </p:nvSpPr>
          <p:spPr>
            <a:xfrm>
              <a:off x="7197557" y="105379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1" name="Google Shape;9801;p14"/>
            <p:cNvSpPr/>
            <p:nvPr/>
          </p:nvSpPr>
          <p:spPr>
            <a:xfrm>
              <a:off x="7350260" y="105379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2" name="Google Shape;9802;p14"/>
            <p:cNvSpPr/>
            <p:nvPr/>
          </p:nvSpPr>
          <p:spPr>
            <a:xfrm>
              <a:off x="7502968" y="1053795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3" name="Google Shape;9803;p14"/>
            <p:cNvSpPr/>
            <p:nvPr/>
          </p:nvSpPr>
          <p:spPr>
            <a:xfrm>
              <a:off x="8571926" y="105379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4" name="Google Shape;9804;p14"/>
            <p:cNvSpPr/>
            <p:nvPr/>
          </p:nvSpPr>
          <p:spPr>
            <a:xfrm>
              <a:off x="8724628" y="1053795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5" name="Google Shape;9805;p14"/>
            <p:cNvSpPr/>
            <p:nvPr/>
          </p:nvSpPr>
          <p:spPr>
            <a:xfrm>
              <a:off x="8877337" y="105379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6" name="Google Shape;9806;p14"/>
            <p:cNvSpPr/>
            <p:nvPr/>
          </p:nvSpPr>
          <p:spPr>
            <a:xfrm>
              <a:off x="9030050" y="105379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7" name="Google Shape;9807;p14"/>
            <p:cNvSpPr/>
            <p:nvPr/>
          </p:nvSpPr>
          <p:spPr>
            <a:xfrm>
              <a:off x="9182752" y="1053795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8" name="Google Shape;9808;p14"/>
            <p:cNvSpPr/>
            <p:nvPr/>
          </p:nvSpPr>
          <p:spPr>
            <a:xfrm>
              <a:off x="2158203" y="1206498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9" name="Google Shape;9809;p14"/>
            <p:cNvSpPr/>
            <p:nvPr/>
          </p:nvSpPr>
          <p:spPr>
            <a:xfrm>
              <a:off x="2310911" y="120649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0" name="Google Shape;9810;p14"/>
            <p:cNvSpPr/>
            <p:nvPr/>
          </p:nvSpPr>
          <p:spPr>
            <a:xfrm>
              <a:off x="2463620" y="120649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1" name="Google Shape;9811;p14"/>
            <p:cNvSpPr/>
            <p:nvPr/>
          </p:nvSpPr>
          <p:spPr>
            <a:xfrm>
              <a:off x="2616327" y="1206498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2" name="Google Shape;9812;p14"/>
            <p:cNvSpPr/>
            <p:nvPr/>
          </p:nvSpPr>
          <p:spPr>
            <a:xfrm>
              <a:off x="2769036" y="1206498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3" name="Google Shape;9813;p14"/>
            <p:cNvSpPr/>
            <p:nvPr/>
          </p:nvSpPr>
          <p:spPr>
            <a:xfrm>
              <a:off x="2921744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4" name="Google Shape;9814;p14"/>
            <p:cNvSpPr/>
            <p:nvPr/>
          </p:nvSpPr>
          <p:spPr>
            <a:xfrm>
              <a:off x="3074447" y="120649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5" name="Google Shape;9815;p14"/>
            <p:cNvSpPr/>
            <p:nvPr/>
          </p:nvSpPr>
          <p:spPr>
            <a:xfrm>
              <a:off x="3227155" y="1206498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6" name="Google Shape;9816;p14"/>
            <p:cNvSpPr/>
            <p:nvPr/>
          </p:nvSpPr>
          <p:spPr>
            <a:xfrm>
              <a:off x="3379863" y="1206498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7" name="Google Shape;9817;p14"/>
            <p:cNvSpPr/>
            <p:nvPr/>
          </p:nvSpPr>
          <p:spPr>
            <a:xfrm>
              <a:off x="3532571" y="120649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8" name="Google Shape;9818;p14"/>
            <p:cNvSpPr/>
            <p:nvPr/>
          </p:nvSpPr>
          <p:spPr>
            <a:xfrm>
              <a:off x="3685280" y="120649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9" name="Google Shape;9819;p14"/>
            <p:cNvSpPr/>
            <p:nvPr/>
          </p:nvSpPr>
          <p:spPr>
            <a:xfrm>
              <a:off x="3837987" y="1206498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0" name="Google Shape;9820;p14"/>
            <p:cNvSpPr/>
            <p:nvPr/>
          </p:nvSpPr>
          <p:spPr>
            <a:xfrm>
              <a:off x="3990696" y="1206498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1" name="Google Shape;9821;p14"/>
            <p:cNvSpPr/>
            <p:nvPr/>
          </p:nvSpPr>
          <p:spPr>
            <a:xfrm>
              <a:off x="4143404" y="120649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2" name="Google Shape;9822;p14"/>
            <p:cNvSpPr/>
            <p:nvPr/>
          </p:nvSpPr>
          <p:spPr>
            <a:xfrm>
              <a:off x="4296113" y="120649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3" name="Google Shape;9823;p14"/>
            <p:cNvSpPr/>
            <p:nvPr/>
          </p:nvSpPr>
          <p:spPr>
            <a:xfrm>
              <a:off x="4448815" y="1206498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4" name="Google Shape;9824;p14"/>
            <p:cNvSpPr/>
            <p:nvPr/>
          </p:nvSpPr>
          <p:spPr>
            <a:xfrm>
              <a:off x="6892140" y="1206498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5" name="Google Shape;9825;p14"/>
            <p:cNvSpPr/>
            <p:nvPr/>
          </p:nvSpPr>
          <p:spPr>
            <a:xfrm>
              <a:off x="7044849" y="120649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6" name="Google Shape;9826;p14"/>
            <p:cNvSpPr/>
            <p:nvPr/>
          </p:nvSpPr>
          <p:spPr>
            <a:xfrm>
              <a:off x="7197557" y="120649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7" name="Google Shape;9827;p14"/>
            <p:cNvSpPr/>
            <p:nvPr/>
          </p:nvSpPr>
          <p:spPr>
            <a:xfrm>
              <a:off x="7350260" y="120649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8" name="Google Shape;9828;p14"/>
            <p:cNvSpPr/>
            <p:nvPr/>
          </p:nvSpPr>
          <p:spPr>
            <a:xfrm>
              <a:off x="7502968" y="1206498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9" name="Google Shape;9829;p14"/>
            <p:cNvSpPr/>
            <p:nvPr/>
          </p:nvSpPr>
          <p:spPr>
            <a:xfrm>
              <a:off x="8724628" y="1206498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0" name="Google Shape;9830;p14"/>
            <p:cNvSpPr/>
            <p:nvPr/>
          </p:nvSpPr>
          <p:spPr>
            <a:xfrm>
              <a:off x="7655676" y="120649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1" name="Google Shape;9831;p14"/>
            <p:cNvSpPr/>
            <p:nvPr/>
          </p:nvSpPr>
          <p:spPr>
            <a:xfrm>
              <a:off x="8877337" y="120649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2" name="Google Shape;9832;p14"/>
            <p:cNvSpPr/>
            <p:nvPr/>
          </p:nvSpPr>
          <p:spPr>
            <a:xfrm>
              <a:off x="9182752" y="1206498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3" name="Google Shape;9833;p14"/>
            <p:cNvSpPr/>
            <p:nvPr/>
          </p:nvSpPr>
          <p:spPr>
            <a:xfrm>
              <a:off x="9030050" y="120649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4" name="Google Shape;9834;p14"/>
            <p:cNvSpPr/>
            <p:nvPr/>
          </p:nvSpPr>
          <p:spPr>
            <a:xfrm>
              <a:off x="9335466" y="1206498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5" name="Google Shape;9835;p14"/>
            <p:cNvSpPr/>
            <p:nvPr/>
          </p:nvSpPr>
          <p:spPr>
            <a:xfrm>
              <a:off x="1852787" y="1359212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6" name="Google Shape;9836;p14"/>
            <p:cNvSpPr/>
            <p:nvPr/>
          </p:nvSpPr>
          <p:spPr>
            <a:xfrm>
              <a:off x="1700079" y="1359212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7" name="Google Shape;9837;p14"/>
            <p:cNvSpPr/>
            <p:nvPr/>
          </p:nvSpPr>
          <p:spPr>
            <a:xfrm>
              <a:off x="2005495" y="1359212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8" name="Google Shape;9838;p14"/>
            <p:cNvSpPr/>
            <p:nvPr/>
          </p:nvSpPr>
          <p:spPr>
            <a:xfrm>
              <a:off x="2158203" y="1359212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9" name="Google Shape;9839;p14"/>
            <p:cNvSpPr/>
            <p:nvPr/>
          </p:nvSpPr>
          <p:spPr>
            <a:xfrm>
              <a:off x="2310911" y="1359212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0" name="Google Shape;9840;p14"/>
            <p:cNvSpPr/>
            <p:nvPr/>
          </p:nvSpPr>
          <p:spPr>
            <a:xfrm>
              <a:off x="2463620" y="1359212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1" name="Google Shape;9841;p14"/>
            <p:cNvSpPr/>
            <p:nvPr/>
          </p:nvSpPr>
          <p:spPr>
            <a:xfrm>
              <a:off x="2616327" y="1359212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2" name="Google Shape;9842;p14"/>
            <p:cNvSpPr/>
            <p:nvPr/>
          </p:nvSpPr>
          <p:spPr>
            <a:xfrm>
              <a:off x="2769036" y="1359212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3" name="Google Shape;9843;p14"/>
            <p:cNvSpPr/>
            <p:nvPr/>
          </p:nvSpPr>
          <p:spPr>
            <a:xfrm>
              <a:off x="2921744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4" name="Google Shape;9844;p14"/>
            <p:cNvSpPr/>
            <p:nvPr/>
          </p:nvSpPr>
          <p:spPr>
            <a:xfrm>
              <a:off x="3074447" y="1359212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5" name="Google Shape;9845;p14"/>
            <p:cNvSpPr/>
            <p:nvPr/>
          </p:nvSpPr>
          <p:spPr>
            <a:xfrm>
              <a:off x="3227155" y="1359212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6" name="Google Shape;9846;p14"/>
            <p:cNvSpPr/>
            <p:nvPr/>
          </p:nvSpPr>
          <p:spPr>
            <a:xfrm>
              <a:off x="3379863" y="1359212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7" name="Google Shape;9847;p14"/>
            <p:cNvSpPr/>
            <p:nvPr/>
          </p:nvSpPr>
          <p:spPr>
            <a:xfrm>
              <a:off x="3532571" y="1359212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8" name="Google Shape;9848;p14"/>
            <p:cNvSpPr/>
            <p:nvPr/>
          </p:nvSpPr>
          <p:spPr>
            <a:xfrm>
              <a:off x="3685280" y="1359212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9" name="Google Shape;9849;p14"/>
            <p:cNvSpPr/>
            <p:nvPr/>
          </p:nvSpPr>
          <p:spPr>
            <a:xfrm>
              <a:off x="3837987" y="1359212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0" name="Google Shape;9850;p14"/>
            <p:cNvSpPr/>
            <p:nvPr/>
          </p:nvSpPr>
          <p:spPr>
            <a:xfrm>
              <a:off x="3990696" y="1359212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1" name="Google Shape;9851;p14"/>
            <p:cNvSpPr/>
            <p:nvPr/>
          </p:nvSpPr>
          <p:spPr>
            <a:xfrm>
              <a:off x="4143404" y="1359212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2" name="Google Shape;9852;p14"/>
            <p:cNvSpPr/>
            <p:nvPr/>
          </p:nvSpPr>
          <p:spPr>
            <a:xfrm>
              <a:off x="4296113" y="1359212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3" name="Google Shape;9853;p14"/>
            <p:cNvSpPr/>
            <p:nvPr/>
          </p:nvSpPr>
          <p:spPr>
            <a:xfrm>
              <a:off x="4448815" y="1359212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4" name="Google Shape;9854;p14"/>
            <p:cNvSpPr/>
            <p:nvPr/>
          </p:nvSpPr>
          <p:spPr>
            <a:xfrm>
              <a:off x="5517773" y="1359212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5" name="Google Shape;9855;p14"/>
            <p:cNvSpPr/>
            <p:nvPr/>
          </p:nvSpPr>
          <p:spPr>
            <a:xfrm>
              <a:off x="5670480" y="1359212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6" name="Google Shape;9856;p14"/>
            <p:cNvSpPr/>
            <p:nvPr/>
          </p:nvSpPr>
          <p:spPr>
            <a:xfrm>
              <a:off x="7197557" y="1359212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7" name="Google Shape;9857;p14"/>
            <p:cNvSpPr/>
            <p:nvPr/>
          </p:nvSpPr>
          <p:spPr>
            <a:xfrm>
              <a:off x="7350260" y="1359212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8" name="Google Shape;9858;p14"/>
            <p:cNvSpPr/>
            <p:nvPr/>
          </p:nvSpPr>
          <p:spPr>
            <a:xfrm>
              <a:off x="7502968" y="1359212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9" name="Google Shape;9859;p14"/>
            <p:cNvSpPr/>
            <p:nvPr/>
          </p:nvSpPr>
          <p:spPr>
            <a:xfrm>
              <a:off x="7655676" y="135921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0" name="Google Shape;9860;p14"/>
            <p:cNvSpPr/>
            <p:nvPr/>
          </p:nvSpPr>
          <p:spPr>
            <a:xfrm>
              <a:off x="7808385" y="1359212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1" name="Google Shape;9861;p14"/>
            <p:cNvSpPr/>
            <p:nvPr/>
          </p:nvSpPr>
          <p:spPr>
            <a:xfrm>
              <a:off x="7961093" y="1359212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2" name="Google Shape;9862;p14"/>
            <p:cNvSpPr/>
            <p:nvPr/>
          </p:nvSpPr>
          <p:spPr>
            <a:xfrm>
              <a:off x="8877337" y="1359212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3" name="Google Shape;9863;p14"/>
            <p:cNvSpPr/>
            <p:nvPr/>
          </p:nvSpPr>
          <p:spPr>
            <a:xfrm>
              <a:off x="9030050" y="1359212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4" name="Google Shape;9864;p14"/>
            <p:cNvSpPr/>
            <p:nvPr/>
          </p:nvSpPr>
          <p:spPr>
            <a:xfrm>
              <a:off x="9182752" y="1359212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5" name="Google Shape;9865;p14"/>
            <p:cNvSpPr/>
            <p:nvPr/>
          </p:nvSpPr>
          <p:spPr>
            <a:xfrm>
              <a:off x="9335466" y="1359212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6" name="Google Shape;9866;p14"/>
            <p:cNvSpPr/>
            <p:nvPr/>
          </p:nvSpPr>
          <p:spPr>
            <a:xfrm>
              <a:off x="9488169" y="1359212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7" name="Google Shape;9867;p14"/>
            <p:cNvSpPr/>
            <p:nvPr/>
          </p:nvSpPr>
          <p:spPr>
            <a:xfrm>
              <a:off x="1394668" y="151191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8" name="Google Shape;9868;p14"/>
            <p:cNvSpPr/>
            <p:nvPr/>
          </p:nvSpPr>
          <p:spPr>
            <a:xfrm>
              <a:off x="1547370" y="1511915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9" name="Google Shape;9869;p14"/>
            <p:cNvSpPr/>
            <p:nvPr/>
          </p:nvSpPr>
          <p:spPr>
            <a:xfrm>
              <a:off x="1700079" y="151191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0" name="Google Shape;9870;p14"/>
            <p:cNvSpPr/>
            <p:nvPr/>
          </p:nvSpPr>
          <p:spPr>
            <a:xfrm>
              <a:off x="1852787" y="151191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1" name="Google Shape;9871;p14"/>
            <p:cNvSpPr/>
            <p:nvPr/>
          </p:nvSpPr>
          <p:spPr>
            <a:xfrm>
              <a:off x="2005495" y="151191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2" name="Google Shape;9872;p14"/>
            <p:cNvSpPr/>
            <p:nvPr/>
          </p:nvSpPr>
          <p:spPr>
            <a:xfrm>
              <a:off x="2158203" y="1511915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3" name="Google Shape;9873;p14"/>
            <p:cNvSpPr/>
            <p:nvPr/>
          </p:nvSpPr>
          <p:spPr>
            <a:xfrm>
              <a:off x="2310911" y="151191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4" name="Google Shape;9874;p14"/>
            <p:cNvSpPr/>
            <p:nvPr/>
          </p:nvSpPr>
          <p:spPr>
            <a:xfrm>
              <a:off x="2463620" y="151191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5" name="Google Shape;9875;p14"/>
            <p:cNvSpPr/>
            <p:nvPr/>
          </p:nvSpPr>
          <p:spPr>
            <a:xfrm>
              <a:off x="2616327" y="1511915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6" name="Google Shape;9876;p14"/>
            <p:cNvSpPr/>
            <p:nvPr/>
          </p:nvSpPr>
          <p:spPr>
            <a:xfrm>
              <a:off x="2769036" y="1511915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7" name="Google Shape;9877;p14"/>
            <p:cNvSpPr/>
            <p:nvPr/>
          </p:nvSpPr>
          <p:spPr>
            <a:xfrm>
              <a:off x="2921744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8" name="Google Shape;9878;p14"/>
            <p:cNvSpPr/>
            <p:nvPr/>
          </p:nvSpPr>
          <p:spPr>
            <a:xfrm>
              <a:off x="3074447" y="151191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9" name="Google Shape;9879;p14"/>
            <p:cNvSpPr/>
            <p:nvPr/>
          </p:nvSpPr>
          <p:spPr>
            <a:xfrm>
              <a:off x="3227155" y="1511915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0" name="Google Shape;9880;p14"/>
            <p:cNvSpPr/>
            <p:nvPr/>
          </p:nvSpPr>
          <p:spPr>
            <a:xfrm>
              <a:off x="3379863" y="1511915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1" name="Google Shape;9881;p14"/>
            <p:cNvSpPr/>
            <p:nvPr/>
          </p:nvSpPr>
          <p:spPr>
            <a:xfrm>
              <a:off x="3532571" y="151191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2" name="Google Shape;9882;p14"/>
            <p:cNvSpPr/>
            <p:nvPr/>
          </p:nvSpPr>
          <p:spPr>
            <a:xfrm>
              <a:off x="3685280" y="151191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3" name="Google Shape;9883;p14"/>
            <p:cNvSpPr/>
            <p:nvPr/>
          </p:nvSpPr>
          <p:spPr>
            <a:xfrm>
              <a:off x="3837987" y="1511915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4" name="Google Shape;9884;p14"/>
            <p:cNvSpPr/>
            <p:nvPr/>
          </p:nvSpPr>
          <p:spPr>
            <a:xfrm>
              <a:off x="3990696" y="1511915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5" name="Google Shape;9885;p14"/>
            <p:cNvSpPr/>
            <p:nvPr/>
          </p:nvSpPr>
          <p:spPr>
            <a:xfrm>
              <a:off x="4143404" y="151191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6" name="Google Shape;9886;p14"/>
            <p:cNvSpPr/>
            <p:nvPr/>
          </p:nvSpPr>
          <p:spPr>
            <a:xfrm>
              <a:off x="4296113" y="151191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7" name="Google Shape;9887;p14"/>
            <p:cNvSpPr/>
            <p:nvPr/>
          </p:nvSpPr>
          <p:spPr>
            <a:xfrm>
              <a:off x="4448815" y="1511915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8" name="Google Shape;9888;p14"/>
            <p:cNvSpPr/>
            <p:nvPr/>
          </p:nvSpPr>
          <p:spPr>
            <a:xfrm>
              <a:off x="5517773" y="151191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9" name="Google Shape;9889;p14"/>
            <p:cNvSpPr/>
            <p:nvPr/>
          </p:nvSpPr>
          <p:spPr>
            <a:xfrm>
              <a:off x="5670480" y="1511915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0" name="Google Shape;9890;p14"/>
            <p:cNvSpPr/>
            <p:nvPr/>
          </p:nvSpPr>
          <p:spPr>
            <a:xfrm>
              <a:off x="5823184" y="151191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1" name="Google Shape;9891;p14"/>
            <p:cNvSpPr/>
            <p:nvPr/>
          </p:nvSpPr>
          <p:spPr>
            <a:xfrm>
              <a:off x="5975892" y="151191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2" name="Google Shape;9892;p14"/>
            <p:cNvSpPr/>
            <p:nvPr/>
          </p:nvSpPr>
          <p:spPr>
            <a:xfrm>
              <a:off x="6128600" y="151191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3" name="Google Shape;9893;p14"/>
            <p:cNvSpPr/>
            <p:nvPr/>
          </p:nvSpPr>
          <p:spPr>
            <a:xfrm>
              <a:off x="7350260" y="151191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4" name="Google Shape;9894;p14"/>
            <p:cNvSpPr/>
            <p:nvPr/>
          </p:nvSpPr>
          <p:spPr>
            <a:xfrm>
              <a:off x="7502968" y="1511915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5" name="Google Shape;9895;p14"/>
            <p:cNvSpPr/>
            <p:nvPr/>
          </p:nvSpPr>
          <p:spPr>
            <a:xfrm>
              <a:off x="7655676" y="151191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6" name="Google Shape;9896;p14"/>
            <p:cNvSpPr/>
            <p:nvPr/>
          </p:nvSpPr>
          <p:spPr>
            <a:xfrm>
              <a:off x="7808385" y="151191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7" name="Google Shape;9897;p14"/>
            <p:cNvSpPr/>
            <p:nvPr/>
          </p:nvSpPr>
          <p:spPr>
            <a:xfrm>
              <a:off x="7961093" y="151191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8" name="Google Shape;9898;p14"/>
            <p:cNvSpPr/>
            <p:nvPr/>
          </p:nvSpPr>
          <p:spPr>
            <a:xfrm>
              <a:off x="8113800" y="1511915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9" name="Google Shape;9899;p14"/>
            <p:cNvSpPr/>
            <p:nvPr/>
          </p:nvSpPr>
          <p:spPr>
            <a:xfrm>
              <a:off x="9030050" y="151191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0" name="Google Shape;9900;p14"/>
            <p:cNvSpPr/>
            <p:nvPr/>
          </p:nvSpPr>
          <p:spPr>
            <a:xfrm>
              <a:off x="9182752" y="1511915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1" name="Google Shape;9901;p14"/>
            <p:cNvSpPr/>
            <p:nvPr/>
          </p:nvSpPr>
          <p:spPr>
            <a:xfrm>
              <a:off x="9335466" y="1511915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2" name="Google Shape;9902;p14"/>
            <p:cNvSpPr/>
            <p:nvPr/>
          </p:nvSpPr>
          <p:spPr>
            <a:xfrm>
              <a:off x="9488169" y="151191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3" name="Google Shape;9903;p14"/>
            <p:cNvSpPr/>
            <p:nvPr/>
          </p:nvSpPr>
          <p:spPr>
            <a:xfrm>
              <a:off x="9640883" y="1511915"/>
              <a:ext cx="7634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4" name="Google Shape;9904;p14"/>
            <p:cNvSpPr/>
            <p:nvPr/>
          </p:nvSpPr>
          <p:spPr>
            <a:xfrm>
              <a:off x="1241959" y="1664627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5" name="Google Shape;9905;p14"/>
            <p:cNvSpPr/>
            <p:nvPr/>
          </p:nvSpPr>
          <p:spPr>
            <a:xfrm>
              <a:off x="1394668" y="1664627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6" name="Google Shape;9906;p14"/>
            <p:cNvSpPr/>
            <p:nvPr/>
          </p:nvSpPr>
          <p:spPr>
            <a:xfrm>
              <a:off x="1547370" y="1664627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7" name="Google Shape;9907;p14"/>
            <p:cNvSpPr/>
            <p:nvPr/>
          </p:nvSpPr>
          <p:spPr>
            <a:xfrm>
              <a:off x="1700079" y="1664627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8" name="Google Shape;9908;p14"/>
            <p:cNvSpPr/>
            <p:nvPr/>
          </p:nvSpPr>
          <p:spPr>
            <a:xfrm>
              <a:off x="1852787" y="1664627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9" name="Google Shape;9909;p14"/>
            <p:cNvSpPr/>
            <p:nvPr/>
          </p:nvSpPr>
          <p:spPr>
            <a:xfrm>
              <a:off x="2005495" y="1664627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0" name="Google Shape;9910;p14"/>
            <p:cNvSpPr/>
            <p:nvPr/>
          </p:nvSpPr>
          <p:spPr>
            <a:xfrm>
              <a:off x="2158203" y="1664627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1" name="Google Shape;9911;p14"/>
            <p:cNvSpPr/>
            <p:nvPr/>
          </p:nvSpPr>
          <p:spPr>
            <a:xfrm>
              <a:off x="2310911" y="1664627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2" name="Google Shape;9912;p14"/>
            <p:cNvSpPr/>
            <p:nvPr/>
          </p:nvSpPr>
          <p:spPr>
            <a:xfrm>
              <a:off x="2463620" y="1664627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3" name="Google Shape;9913;p14"/>
            <p:cNvSpPr/>
            <p:nvPr/>
          </p:nvSpPr>
          <p:spPr>
            <a:xfrm>
              <a:off x="2616327" y="1664627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4" name="Google Shape;9914;p14"/>
            <p:cNvSpPr/>
            <p:nvPr/>
          </p:nvSpPr>
          <p:spPr>
            <a:xfrm>
              <a:off x="2769036" y="1664627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5" name="Google Shape;9915;p14"/>
            <p:cNvSpPr/>
            <p:nvPr/>
          </p:nvSpPr>
          <p:spPr>
            <a:xfrm>
              <a:off x="2921744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6" name="Google Shape;9916;p14"/>
            <p:cNvSpPr/>
            <p:nvPr/>
          </p:nvSpPr>
          <p:spPr>
            <a:xfrm>
              <a:off x="3074447" y="1664627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7" name="Google Shape;9917;p14"/>
            <p:cNvSpPr/>
            <p:nvPr/>
          </p:nvSpPr>
          <p:spPr>
            <a:xfrm>
              <a:off x="3227155" y="1664627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8" name="Google Shape;9918;p14"/>
            <p:cNvSpPr/>
            <p:nvPr/>
          </p:nvSpPr>
          <p:spPr>
            <a:xfrm>
              <a:off x="3379863" y="1664627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9" name="Google Shape;9919;p14"/>
            <p:cNvSpPr/>
            <p:nvPr/>
          </p:nvSpPr>
          <p:spPr>
            <a:xfrm>
              <a:off x="3532571" y="1664627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0" name="Google Shape;9920;p14"/>
            <p:cNvSpPr/>
            <p:nvPr/>
          </p:nvSpPr>
          <p:spPr>
            <a:xfrm>
              <a:off x="3685280" y="1664627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1" name="Google Shape;9921;p14"/>
            <p:cNvSpPr/>
            <p:nvPr/>
          </p:nvSpPr>
          <p:spPr>
            <a:xfrm>
              <a:off x="3837987" y="1664627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2" name="Google Shape;9922;p14"/>
            <p:cNvSpPr/>
            <p:nvPr/>
          </p:nvSpPr>
          <p:spPr>
            <a:xfrm>
              <a:off x="3990696" y="1664627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3" name="Google Shape;9923;p14"/>
            <p:cNvSpPr/>
            <p:nvPr/>
          </p:nvSpPr>
          <p:spPr>
            <a:xfrm>
              <a:off x="4143404" y="1664627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4" name="Google Shape;9924;p14"/>
            <p:cNvSpPr/>
            <p:nvPr/>
          </p:nvSpPr>
          <p:spPr>
            <a:xfrm>
              <a:off x="4296113" y="1664627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5" name="Google Shape;9925;p14"/>
            <p:cNvSpPr/>
            <p:nvPr/>
          </p:nvSpPr>
          <p:spPr>
            <a:xfrm>
              <a:off x="5517773" y="1664627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6" name="Google Shape;9926;p14"/>
            <p:cNvSpPr/>
            <p:nvPr/>
          </p:nvSpPr>
          <p:spPr>
            <a:xfrm>
              <a:off x="5670480" y="1664627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7" name="Google Shape;9927;p14"/>
            <p:cNvSpPr/>
            <p:nvPr/>
          </p:nvSpPr>
          <p:spPr>
            <a:xfrm>
              <a:off x="5823184" y="1664627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8" name="Google Shape;9928;p14"/>
            <p:cNvSpPr/>
            <p:nvPr/>
          </p:nvSpPr>
          <p:spPr>
            <a:xfrm>
              <a:off x="5975892" y="1664627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9" name="Google Shape;9929;p14"/>
            <p:cNvSpPr/>
            <p:nvPr/>
          </p:nvSpPr>
          <p:spPr>
            <a:xfrm>
              <a:off x="6128600" y="1664627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0" name="Google Shape;9930;p14"/>
            <p:cNvSpPr/>
            <p:nvPr/>
          </p:nvSpPr>
          <p:spPr>
            <a:xfrm>
              <a:off x="6281308" y="1664627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1" name="Google Shape;9931;p14"/>
            <p:cNvSpPr/>
            <p:nvPr/>
          </p:nvSpPr>
          <p:spPr>
            <a:xfrm>
              <a:off x="6434016" y="1664627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2" name="Google Shape;9932;p14"/>
            <p:cNvSpPr/>
            <p:nvPr/>
          </p:nvSpPr>
          <p:spPr>
            <a:xfrm>
              <a:off x="7655676" y="1664627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3" name="Google Shape;9933;p14"/>
            <p:cNvSpPr/>
            <p:nvPr/>
          </p:nvSpPr>
          <p:spPr>
            <a:xfrm>
              <a:off x="7808385" y="1664627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4" name="Google Shape;9934;p14"/>
            <p:cNvSpPr/>
            <p:nvPr/>
          </p:nvSpPr>
          <p:spPr>
            <a:xfrm>
              <a:off x="7961093" y="1664627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5" name="Google Shape;9935;p14"/>
            <p:cNvSpPr/>
            <p:nvPr/>
          </p:nvSpPr>
          <p:spPr>
            <a:xfrm>
              <a:off x="8113800" y="1664627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6" name="Google Shape;9936;p14"/>
            <p:cNvSpPr/>
            <p:nvPr/>
          </p:nvSpPr>
          <p:spPr>
            <a:xfrm>
              <a:off x="9182752" y="1664627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7" name="Google Shape;9937;p14"/>
            <p:cNvSpPr/>
            <p:nvPr/>
          </p:nvSpPr>
          <p:spPr>
            <a:xfrm>
              <a:off x="8266509" y="1664627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8" name="Google Shape;9938;p14"/>
            <p:cNvSpPr/>
            <p:nvPr/>
          </p:nvSpPr>
          <p:spPr>
            <a:xfrm>
              <a:off x="9335466" y="1664627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9" name="Google Shape;9939;p14"/>
            <p:cNvSpPr/>
            <p:nvPr/>
          </p:nvSpPr>
          <p:spPr>
            <a:xfrm>
              <a:off x="9488169" y="1664627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0" name="Google Shape;9940;p14"/>
            <p:cNvSpPr/>
            <p:nvPr/>
          </p:nvSpPr>
          <p:spPr>
            <a:xfrm>
              <a:off x="9793585" y="1664627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1" name="Google Shape;9941;p14"/>
            <p:cNvSpPr/>
            <p:nvPr/>
          </p:nvSpPr>
          <p:spPr>
            <a:xfrm>
              <a:off x="9640883" y="1664627"/>
              <a:ext cx="7634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2" name="Google Shape;9942;p14"/>
            <p:cNvSpPr/>
            <p:nvPr/>
          </p:nvSpPr>
          <p:spPr>
            <a:xfrm>
              <a:off x="936542" y="1817331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3" name="Google Shape;9943;p14"/>
            <p:cNvSpPr/>
            <p:nvPr/>
          </p:nvSpPr>
          <p:spPr>
            <a:xfrm>
              <a:off x="1089250" y="1817331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4" name="Google Shape;9944;p14"/>
            <p:cNvSpPr/>
            <p:nvPr/>
          </p:nvSpPr>
          <p:spPr>
            <a:xfrm>
              <a:off x="1394668" y="1817331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5" name="Google Shape;9945;p14"/>
            <p:cNvSpPr/>
            <p:nvPr/>
          </p:nvSpPr>
          <p:spPr>
            <a:xfrm>
              <a:off x="1241959" y="1817331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6" name="Google Shape;9946;p14"/>
            <p:cNvSpPr/>
            <p:nvPr/>
          </p:nvSpPr>
          <p:spPr>
            <a:xfrm>
              <a:off x="1547370" y="1817331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7" name="Google Shape;9947;p14"/>
            <p:cNvSpPr/>
            <p:nvPr/>
          </p:nvSpPr>
          <p:spPr>
            <a:xfrm>
              <a:off x="1700079" y="1817331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8" name="Google Shape;9948;p14"/>
            <p:cNvSpPr/>
            <p:nvPr/>
          </p:nvSpPr>
          <p:spPr>
            <a:xfrm>
              <a:off x="1852787" y="1817331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9" name="Google Shape;9949;p14"/>
            <p:cNvSpPr/>
            <p:nvPr/>
          </p:nvSpPr>
          <p:spPr>
            <a:xfrm>
              <a:off x="2005495" y="1817331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0" name="Google Shape;9950;p14"/>
            <p:cNvSpPr/>
            <p:nvPr/>
          </p:nvSpPr>
          <p:spPr>
            <a:xfrm>
              <a:off x="2158203" y="1817331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1" name="Google Shape;9951;p14"/>
            <p:cNvSpPr/>
            <p:nvPr/>
          </p:nvSpPr>
          <p:spPr>
            <a:xfrm>
              <a:off x="2310911" y="1817331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2" name="Google Shape;9952;p14"/>
            <p:cNvSpPr/>
            <p:nvPr/>
          </p:nvSpPr>
          <p:spPr>
            <a:xfrm>
              <a:off x="2463620" y="1817331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3" name="Google Shape;9953;p14"/>
            <p:cNvSpPr/>
            <p:nvPr/>
          </p:nvSpPr>
          <p:spPr>
            <a:xfrm>
              <a:off x="2616327" y="1817331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4" name="Google Shape;9954;p14"/>
            <p:cNvSpPr/>
            <p:nvPr/>
          </p:nvSpPr>
          <p:spPr>
            <a:xfrm>
              <a:off x="2769036" y="1817331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5" name="Google Shape;9955;p14"/>
            <p:cNvSpPr/>
            <p:nvPr/>
          </p:nvSpPr>
          <p:spPr>
            <a:xfrm>
              <a:off x="3074447" y="1817331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6" name="Google Shape;9956;p14"/>
            <p:cNvSpPr/>
            <p:nvPr/>
          </p:nvSpPr>
          <p:spPr>
            <a:xfrm>
              <a:off x="2921744" y="1817331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7" name="Google Shape;9957;p14"/>
            <p:cNvSpPr/>
            <p:nvPr/>
          </p:nvSpPr>
          <p:spPr>
            <a:xfrm>
              <a:off x="3227155" y="1817331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8" name="Google Shape;9958;p14"/>
            <p:cNvSpPr/>
            <p:nvPr/>
          </p:nvSpPr>
          <p:spPr>
            <a:xfrm>
              <a:off x="3379863" y="1817331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9" name="Google Shape;9959;p14"/>
            <p:cNvSpPr/>
            <p:nvPr/>
          </p:nvSpPr>
          <p:spPr>
            <a:xfrm>
              <a:off x="5823184" y="1817331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0" name="Google Shape;9960;p14"/>
            <p:cNvSpPr/>
            <p:nvPr/>
          </p:nvSpPr>
          <p:spPr>
            <a:xfrm>
              <a:off x="5670480" y="1817331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1" name="Google Shape;9961;p14"/>
            <p:cNvSpPr/>
            <p:nvPr/>
          </p:nvSpPr>
          <p:spPr>
            <a:xfrm>
              <a:off x="5975892" y="1817331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2" name="Google Shape;9962;p14"/>
            <p:cNvSpPr/>
            <p:nvPr/>
          </p:nvSpPr>
          <p:spPr>
            <a:xfrm>
              <a:off x="6128600" y="1817331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3" name="Google Shape;9963;p14"/>
            <p:cNvSpPr/>
            <p:nvPr/>
          </p:nvSpPr>
          <p:spPr>
            <a:xfrm>
              <a:off x="6281308" y="1817331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4" name="Google Shape;9964;p14"/>
            <p:cNvSpPr/>
            <p:nvPr/>
          </p:nvSpPr>
          <p:spPr>
            <a:xfrm>
              <a:off x="6434016" y="1817331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5" name="Google Shape;9965;p14"/>
            <p:cNvSpPr/>
            <p:nvPr/>
          </p:nvSpPr>
          <p:spPr>
            <a:xfrm>
              <a:off x="6586725" y="1817331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6" name="Google Shape;9966;p14"/>
            <p:cNvSpPr/>
            <p:nvPr/>
          </p:nvSpPr>
          <p:spPr>
            <a:xfrm>
              <a:off x="7808385" y="1817331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7" name="Google Shape;9967;p14"/>
            <p:cNvSpPr/>
            <p:nvPr/>
          </p:nvSpPr>
          <p:spPr>
            <a:xfrm>
              <a:off x="7961093" y="1817331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8" name="Google Shape;9968;p14"/>
            <p:cNvSpPr/>
            <p:nvPr/>
          </p:nvSpPr>
          <p:spPr>
            <a:xfrm>
              <a:off x="8113800" y="1817331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9" name="Google Shape;9969;p14"/>
            <p:cNvSpPr/>
            <p:nvPr/>
          </p:nvSpPr>
          <p:spPr>
            <a:xfrm>
              <a:off x="8266509" y="1817331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0" name="Google Shape;9970;p14"/>
            <p:cNvSpPr/>
            <p:nvPr/>
          </p:nvSpPr>
          <p:spPr>
            <a:xfrm>
              <a:off x="8419217" y="1817331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1" name="Google Shape;9971;p14"/>
            <p:cNvSpPr/>
            <p:nvPr/>
          </p:nvSpPr>
          <p:spPr>
            <a:xfrm>
              <a:off x="9335466" y="1817331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2" name="Google Shape;9972;p14"/>
            <p:cNvSpPr/>
            <p:nvPr/>
          </p:nvSpPr>
          <p:spPr>
            <a:xfrm>
              <a:off x="9488169" y="1817331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3" name="Google Shape;9973;p14"/>
            <p:cNvSpPr/>
            <p:nvPr/>
          </p:nvSpPr>
          <p:spPr>
            <a:xfrm>
              <a:off x="9640883" y="1817331"/>
              <a:ext cx="7634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4" name="Google Shape;9974;p14"/>
            <p:cNvSpPr/>
            <p:nvPr/>
          </p:nvSpPr>
          <p:spPr>
            <a:xfrm>
              <a:off x="9793585" y="1817331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5" name="Google Shape;9975;p14"/>
            <p:cNvSpPr/>
            <p:nvPr/>
          </p:nvSpPr>
          <p:spPr>
            <a:xfrm>
              <a:off x="9946299" y="1817331"/>
              <a:ext cx="7634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6" name="Google Shape;9976;p14"/>
            <p:cNvSpPr/>
            <p:nvPr/>
          </p:nvSpPr>
          <p:spPr>
            <a:xfrm>
              <a:off x="783834" y="1970044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7" name="Google Shape;9977;p14"/>
            <p:cNvSpPr/>
            <p:nvPr/>
          </p:nvSpPr>
          <p:spPr>
            <a:xfrm>
              <a:off x="936542" y="1970044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8" name="Google Shape;9978;p14"/>
            <p:cNvSpPr/>
            <p:nvPr/>
          </p:nvSpPr>
          <p:spPr>
            <a:xfrm>
              <a:off x="1089250" y="1970044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9" name="Google Shape;9979;p14"/>
            <p:cNvSpPr/>
            <p:nvPr/>
          </p:nvSpPr>
          <p:spPr>
            <a:xfrm>
              <a:off x="1241959" y="1970044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0" name="Google Shape;9980;p14"/>
            <p:cNvSpPr/>
            <p:nvPr/>
          </p:nvSpPr>
          <p:spPr>
            <a:xfrm>
              <a:off x="1394668" y="1970044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1" name="Google Shape;9981;p14"/>
            <p:cNvSpPr/>
            <p:nvPr/>
          </p:nvSpPr>
          <p:spPr>
            <a:xfrm>
              <a:off x="1547370" y="1970044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2" name="Google Shape;9982;p14"/>
            <p:cNvSpPr/>
            <p:nvPr/>
          </p:nvSpPr>
          <p:spPr>
            <a:xfrm>
              <a:off x="1700079" y="1970044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3" name="Google Shape;9983;p14"/>
            <p:cNvSpPr/>
            <p:nvPr/>
          </p:nvSpPr>
          <p:spPr>
            <a:xfrm>
              <a:off x="1852787" y="1970044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4" name="Google Shape;9984;p14"/>
            <p:cNvSpPr/>
            <p:nvPr/>
          </p:nvSpPr>
          <p:spPr>
            <a:xfrm>
              <a:off x="2005495" y="1970044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5" name="Google Shape;9985;p14"/>
            <p:cNvSpPr/>
            <p:nvPr/>
          </p:nvSpPr>
          <p:spPr>
            <a:xfrm>
              <a:off x="2158203" y="1970044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6" name="Google Shape;9986;p14"/>
            <p:cNvSpPr/>
            <p:nvPr/>
          </p:nvSpPr>
          <p:spPr>
            <a:xfrm>
              <a:off x="2310911" y="1970044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7" name="Google Shape;9987;p14"/>
            <p:cNvSpPr/>
            <p:nvPr/>
          </p:nvSpPr>
          <p:spPr>
            <a:xfrm>
              <a:off x="2463620" y="1970044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8" name="Google Shape;9988;p14"/>
            <p:cNvSpPr/>
            <p:nvPr/>
          </p:nvSpPr>
          <p:spPr>
            <a:xfrm>
              <a:off x="2616327" y="1970044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9" name="Google Shape;9989;p14"/>
            <p:cNvSpPr/>
            <p:nvPr/>
          </p:nvSpPr>
          <p:spPr>
            <a:xfrm>
              <a:off x="5975892" y="1970044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0" name="Google Shape;9990;p14"/>
            <p:cNvSpPr/>
            <p:nvPr/>
          </p:nvSpPr>
          <p:spPr>
            <a:xfrm>
              <a:off x="6128600" y="1970044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1" name="Google Shape;9991;p14"/>
            <p:cNvSpPr/>
            <p:nvPr/>
          </p:nvSpPr>
          <p:spPr>
            <a:xfrm>
              <a:off x="6281308" y="1970044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2" name="Google Shape;9992;p14"/>
            <p:cNvSpPr/>
            <p:nvPr/>
          </p:nvSpPr>
          <p:spPr>
            <a:xfrm>
              <a:off x="6434016" y="1970044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3" name="Google Shape;9993;p14"/>
            <p:cNvSpPr/>
            <p:nvPr/>
          </p:nvSpPr>
          <p:spPr>
            <a:xfrm>
              <a:off x="6586725" y="1970044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4" name="Google Shape;9994;p14"/>
            <p:cNvSpPr/>
            <p:nvPr/>
          </p:nvSpPr>
          <p:spPr>
            <a:xfrm>
              <a:off x="6739433" y="1970044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5" name="Google Shape;9995;p14"/>
            <p:cNvSpPr/>
            <p:nvPr/>
          </p:nvSpPr>
          <p:spPr>
            <a:xfrm>
              <a:off x="6892140" y="1970044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6" name="Google Shape;9996;p14"/>
            <p:cNvSpPr/>
            <p:nvPr/>
          </p:nvSpPr>
          <p:spPr>
            <a:xfrm>
              <a:off x="7961093" y="1970044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7" name="Google Shape;9997;p14"/>
            <p:cNvSpPr/>
            <p:nvPr/>
          </p:nvSpPr>
          <p:spPr>
            <a:xfrm>
              <a:off x="8113800" y="1970044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8" name="Google Shape;9998;p14"/>
            <p:cNvSpPr/>
            <p:nvPr/>
          </p:nvSpPr>
          <p:spPr>
            <a:xfrm>
              <a:off x="8266509" y="1970044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9" name="Google Shape;9999;p14"/>
            <p:cNvSpPr/>
            <p:nvPr/>
          </p:nvSpPr>
          <p:spPr>
            <a:xfrm>
              <a:off x="8419217" y="1970044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0" name="Google Shape;10000;p14"/>
            <p:cNvSpPr/>
            <p:nvPr/>
          </p:nvSpPr>
          <p:spPr>
            <a:xfrm>
              <a:off x="8571926" y="1970044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1" name="Google Shape;10001;p14"/>
            <p:cNvSpPr/>
            <p:nvPr/>
          </p:nvSpPr>
          <p:spPr>
            <a:xfrm>
              <a:off x="9488169" y="1970044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2" name="Google Shape;10002;p14"/>
            <p:cNvSpPr/>
            <p:nvPr/>
          </p:nvSpPr>
          <p:spPr>
            <a:xfrm>
              <a:off x="9640883" y="1970044"/>
              <a:ext cx="7634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3" name="Google Shape;10003;p14"/>
            <p:cNvSpPr/>
            <p:nvPr/>
          </p:nvSpPr>
          <p:spPr>
            <a:xfrm>
              <a:off x="9793585" y="1970044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4" name="Google Shape;10004;p14"/>
            <p:cNvSpPr/>
            <p:nvPr/>
          </p:nvSpPr>
          <p:spPr>
            <a:xfrm>
              <a:off x="9946299" y="1970044"/>
              <a:ext cx="7634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5" name="Google Shape;10005;p14"/>
            <p:cNvSpPr/>
            <p:nvPr/>
          </p:nvSpPr>
          <p:spPr>
            <a:xfrm>
              <a:off x="631126" y="2122748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6" name="Google Shape;10006;p14"/>
            <p:cNvSpPr/>
            <p:nvPr/>
          </p:nvSpPr>
          <p:spPr>
            <a:xfrm>
              <a:off x="783834" y="212274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7" name="Google Shape;10007;p14"/>
            <p:cNvSpPr/>
            <p:nvPr/>
          </p:nvSpPr>
          <p:spPr>
            <a:xfrm>
              <a:off x="936542" y="2122748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8" name="Google Shape;10008;p14"/>
            <p:cNvSpPr/>
            <p:nvPr/>
          </p:nvSpPr>
          <p:spPr>
            <a:xfrm>
              <a:off x="1089250" y="212274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9" name="Google Shape;10009;p14"/>
            <p:cNvSpPr/>
            <p:nvPr/>
          </p:nvSpPr>
          <p:spPr>
            <a:xfrm>
              <a:off x="1241959" y="212274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0" name="Google Shape;10010;p14"/>
            <p:cNvSpPr/>
            <p:nvPr/>
          </p:nvSpPr>
          <p:spPr>
            <a:xfrm>
              <a:off x="1394668" y="212274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1" name="Google Shape;10011;p14"/>
            <p:cNvSpPr/>
            <p:nvPr/>
          </p:nvSpPr>
          <p:spPr>
            <a:xfrm>
              <a:off x="1547370" y="2122748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2" name="Google Shape;10012;p14"/>
            <p:cNvSpPr/>
            <p:nvPr/>
          </p:nvSpPr>
          <p:spPr>
            <a:xfrm>
              <a:off x="1700079" y="212274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3" name="Google Shape;10013;p14"/>
            <p:cNvSpPr/>
            <p:nvPr/>
          </p:nvSpPr>
          <p:spPr>
            <a:xfrm>
              <a:off x="1852787" y="212274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4" name="Google Shape;10014;p14"/>
            <p:cNvSpPr/>
            <p:nvPr/>
          </p:nvSpPr>
          <p:spPr>
            <a:xfrm>
              <a:off x="2005495" y="212274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5" name="Google Shape;10015;p14"/>
            <p:cNvSpPr/>
            <p:nvPr/>
          </p:nvSpPr>
          <p:spPr>
            <a:xfrm>
              <a:off x="2158203" y="2122748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6" name="Google Shape;10016;p14"/>
            <p:cNvSpPr/>
            <p:nvPr/>
          </p:nvSpPr>
          <p:spPr>
            <a:xfrm>
              <a:off x="2310911" y="212274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7" name="Google Shape;10017;p14"/>
            <p:cNvSpPr/>
            <p:nvPr/>
          </p:nvSpPr>
          <p:spPr>
            <a:xfrm>
              <a:off x="6281308" y="2122748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8" name="Google Shape;10018;p14"/>
            <p:cNvSpPr/>
            <p:nvPr/>
          </p:nvSpPr>
          <p:spPr>
            <a:xfrm>
              <a:off x="6434016" y="212274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9" name="Google Shape;10019;p14"/>
            <p:cNvSpPr/>
            <p:nvPr/>
          </p:nvSpPr>
          <p:spPr>
            <a:xfrm>
              <a:off x="6586725" y="212274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0" name="Google Shape;10020;p14"/>
            <p:cNvSpPr/>
            <p:nvPr/>
          </p:nvSpPr>
          <p:spPr>
            <a:xfrm>
              <a:off x="6739433" y="212274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1" name="Google Shape;10021;p14"/>
            <p:cNvSpPr/>
            <p:nvPr/>
          </p:nvSpPr>
          <p:spPr>
            <a:xfrm>
              <a:off x="6892140" y="2122748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2" name="Google Shape;10022;p14"/>
            <p:cNvSpPr/>
            <p:nvPr/>
          </p:nvSpPr>
          <p:spPr>
            <a:xfrm>
              <a:off x="7044849" y="212274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3" name="Google Shape;10023;p14"/>
            <p:cNvSpPr/>
            <p:nvPr/>
          </p:nvSpPr>
          <p:spPr>
            <a:xfrm>
              <a:off x="8113800" y="2122748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4" name="Google Shape;10024;p14"/>
            <p:cNvSpPr/>
            <p:nvPr/>
          </p:nvSpPr>
          <p:spPr>
            <a:xfrm>
              <a:off x="8266509" y="212274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5" name="Google Shape;10025;p14"/>
            <p:cNvSpPr/>
            <p:nvPr/>
          </p:nvSpPr>
          <p:spPr>
            <a:xfrm>
              <a:off x="8419217" y="212274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6" name="Google Shape;10026;p14"/>
            <p:cNvSpPr/>
            <p:nvPr/>
          </p:nvSpPr>
          <p:spPr>
            <a:xfrm>
              <a:off x="8571926" y="212274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7" name="Google Shape;10027;p14"/>
            <p:cNvSpPr/>
            <p:nvPr/>
          </p:nvSpPr>
          <p:spPr>
            <a:xfrm>
              <a:off x="8724628" y="2122748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8" name="Google Shape;10028;p14"/>
            <p:cNvSpPr/>
            <p:nvPr/>
          </p:nvSpPr>
          <p:spPr>
            <a:xfrm>
              <a:off x="9640883" y="2122748"/>
              <a:ext cx="7634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9" name="Google Shape;10029;p14"/>
            <p:cNvSpPr/>
            <p:nvPr/>
          </p:nvSpPr>
          <p:spPr>
            <a:xfrm>
              <a:off x="9793585" y="2122748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0" name="Google Shape;10030;p14"/>
            <p:cNvSpPr/>
            <p:nvPr/>
          </p:nvSpPr>
          <p:spPr>
            <a:xfrm>
              <a:off x="9946299" y="2122748"/>
              <a:ext cx="7634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1" name="Google Shape;10031;p14"/>
            <p:cNvSpPr/>
            <p:nvPr/>
          </p:nvSpPr>
          <p:spPr>
            <a:xfrm>
              <a:off x="478417" y="227545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2" name="Google Shape;10032;p14"/>
            <p:cNvSpPr/>
            <p:nvPr/>
          </p:nvSpPr>
          <p:spPr>
            <a:xfrm>
              <a:off x="631126" y="2275450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3" name="Google Shape;10033;p14"/>
            <p:cNvSpPr/>
            <p:nvPr/>
          </p:nvSpPr>
          <p:spPr>
            <a:xfrm>
              <a:off x="783834" y="227545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4" name="Google Shape;10034;p14"/>
            <p:cNvSpPr/>
            <p:nvPr/>
          </p:nvSpPr>
          <p:spPr>
            <a:xfrm>
              <a:off x="936542" y="2275450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5" name="Google Shape;10035;p14"/>
            <p:cNvSpPr/>
            <p:nvPr/>
          </p:nvSpPr>
          <p:spPr>
            <a:xfrm>
              <a:off x="1089250" y="227545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6" name="Google Shape;10036;p14"/>
            <p:cNvSpPr/>
            <p:nvPr/>
          </p:nvSpPr>
          <p:spPr>
            <a:xfrm>
              <a:off x="1241959" y="227545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7" name="Google Shape;10037;p14"/>
            <p:cNvSpPr/>
            <p:nvPr/>
          </p:nvSpPr>
          <p:spPr>
            <a:xfrm>
              <a:off x="1394668" y="227545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8" name="Google Shape;10038;p14"/>
            <p:cNvSpPr/>
            <p:nvPr/>
          </p:nvSpPr>
          <p:spPr>
            <a:xfrm>
              <a:off x="1547370" y="2275450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9" name="Google Shape;10039;p14"/>
            <p:cNvSpPr/>
            <p:nvPr/>
          </p:nvSpPr>
          <p:spPr>
            <a:xfrm>
              <a:off x="1700079" y="227545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0" name="Google Shape;10040;p14"/>
            <p:cNvSpPr/>
            <p:nvPr/>
          </p:nvSpPr>
          <p:spPr>
            <a:xfrm>
              <a:off x="1852787" y="227545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1" name="Google Shape;10041;p14"/>
            <p:cNvSpPr/>
            <p:nvPr/>
          </p:nvSpPr>
          <p:spPr>
            <a:xfrm>
              <a:off x="2005495" y="227545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2" name="Google Shape;10042;p14"/>
            <p:cNvSpPr/>
            <p:nvPr/>
          </p:nvSpPr>
          <p:spPr>
            <a:xfrm>
              <a:off x="6586725" y="227545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3" name="Google Shape;10043;p14"/>
            <p:cNvSpPr/>
            <p:nvPr/>
          </p:nvSpPr>
          <p:spPr>
            <a:xfrm>
              <a:off x="6739433" y="227545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4" name="Google Shape;10044;p14"/>
            <p:cNvSpPr/>
            <p:nvPr/>
          </p:nvSpPr>
          <p:spPr>
            <a:xfrm>
              <a:off x="6892140" y="2275450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5" name="Google Shape;10045;p14"/>
            <p:cNvSpPr/>
            <p:nvPr/>
          </p:nvSpPr>
          <p:spPr>
            <a:xfrm>
              <a:off x="7044849" y="227545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6" name="Google Shape;10046;p14"/>
            <p:cNvSpPr/>
            <p:nvPr/>
          </p:nvSpPr>
          <p:spPr>
            <a:xfrm>
              <a:off x="7197557" y="227545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7" name="Google Shape;10047;p14"/>
            <p:cNvSpPr/>
            <p:nvPr/>
          </p:nvSpPr>
          <p:spPr>
            <a:xfrm>
              <a:off x="7350260" y="227545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8" name="Google Shape;10048;p14"/>
            <p:cNvSpPr/>
            <p:nvPr/>
          </p:nvSpPr>
          <p:spPr>
            <a:xfrm>
              <a:off x="8266509" y="227545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9" name="Google Shape;10049;p14"/>
            <p:cNvSpPr/>
            <p:nvPr/>
          </p:nvSpPr>
          <p:spPr>
            <a:xfrm>
              <a:off x="8419217" y="227545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0" name="Google Shape;10050;p14"/>
            <p:cNvSpPr/>
            <p:nvPr/>
          </p:nvSpPr>
          <p:spPr>
            <a:xfrm>
              <a:off x="8571926" y="227545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1" name="Google Shape;10051;p14"/>
            <p:cNvSpPr/>
            <p:nvPr/>
          </p:nvSpPr>
          <p:spPr>
            <a:xfrm>
              <a:off x="8724628" y="2275450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2" name="Google Shape;10052;p14"/>
            <p:cNvSpPr/>
            <p:nvPr/>
          </p:nvSpPr>
          <p:spPr>
            <a:xfrm>
              <a:off x="8877337" y="227545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3" name="Google Shape;10053;p14"/>
            <p:cNvSpPr/>
            <p:nvPr/>
          </p:nvSpPr>
          <p:spPr>
            <a:xfrm>
              <a:off x="9640883" y="2275450"/>
              <a:ext cx="7634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4" name="Google Shape;10054;p14"/>
            <p:cNvSpPr/>
            <p:nvPr/>
          </p:nvSpPr>
          <p:spPr>
            <a:xfrm>
              <a:off x="9793585" y="2275450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5" name="Google Shape;10055;p14"/>
            <p:cNvSpPr/>
            <p:nvPr/>
          </p:nvSpPr>
          <p:spPr>
            <a:xfrm>
              <a:off x="9946299" y="2275450"/>
              <a:ext cx="67338" cy="76364"/>
            </a:xfrm>
            <a:prstGeom prst="rect">
              <a:avLst/>
            </a:prstGeom>
            <a:blipFill rotWithShape="1">
              <a:blip r:embed="rId5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6" name="Google Shape;10056;p14"/>
            <p:cNvSpPr/>
            <p:nvPr/>
          </p:nvSpPr>
          <p:spPr>
            <a:xfrm>
              <a:off x="325709" y="2428163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7" name="Google Shape;10057;p14"/>
            <p:cNvSpPr/>
            <p:nvPr/>
          </p:nvSpPr>
          <p:spPr>
            <a:xfrm>
              <a:off x="478417" y="2428163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8" name="Google Shape;10058;p14"/>
            <p:cNvSpPr/>
            <p:nvPr/>
          </p:nvSpPr>
          <p:spPr>
            <a:xfrm>
              <a:off x="631126" y="2428163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9" name="Google Shape;10059;p14"/>
            <p:cNvSpPr/>
            <p:nvPr/>
          </p:nvSpPr>
          <p:spPr>
            <a:xfrm>
              <a:off x="783834" y="2428163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0" name="Google Shape;10060;p14"/>
            <p:cNvSpPr/>
            <p:nvPr/>
          </p:nvSpPr>
          <p:spPr>
            <a:xfrm>
              <a:off x="936542" y="2428163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1" name="Google Shape;10061;p14"/>
            <p:cNvSpPr/>
            <p:nvPr/>
          </p:nvSpPr>
          <p:spPr>
            <a:xfrm>
              <a:off x="1089250" y="2428163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2" name="Google Shape;10062;p14"/>
            <p:cNvSpPr/>
            <p:nvPr/>
          </p:nvSpPr>
          <p:spPr>
            <a:xfrm>
              <a:off x="1241959" y="2428163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3" name="Google Shape;10063;p14"/>
            <p:cNvSpPr/>
            <p:nvPr/>
          </p:nvSpPr>
          <p:spPr>
            <a:xfrm>
              <a:off x="1394668" y="2428163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4" name="Google Shape;10064;p14"/>
            <p:cNvSpPr/>
            <p:nvPr/>
          </p:nvSpPr>
          <p:spPr>
            <a:xfrm>
              <a:off x="1547370" y="2428163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5" name="Google Shape;10065;p14"/>
            <p:cNvSpPr/>
            <p:nvPr/>
          </p:nvSpPr>
          <p:spPr>
            <a:xfrm>
              <a:off x="1700079" y="2428163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6" name="Google Shape;10066;p14"/>
            <p:cNvSpPr/>
            <p:nvPr/>
          </p:nvSpPr>
          <p:spPr>
            <a:xfrm>
              <a:off x="6739433" y="2428163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7" name="Google Shape;10067;p14"/>
            <p:cNvSpPr/>
            <p:nvPr/>
          </p:nvSpPr>
          <p:spPr>
            <a:xfrm>
              <a:off x="6892140" y="2428163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8" name="Google Shape;10068;p14"/>
            <p:cNvSpPr/>
            <p:nvPr/>
          </p:nvSpPr>
          <p:spPr>
            <a:xfrm>
              <a:off x="7044849" y="2428163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9" name="Google Shape;10069;p14"/>
            <p:cNvSpPr/>
            <p:nvPr/>
          </p:nvSpPr>
          <p:spPr>
            <a:xfrm>
              <a:off x="7197557" y="2428163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0" name="Google Shape;10070;p14"/>
            <p:cNvSpPr/>
            <p:nvPr/>
          </p:nvSpPr>
          <p:spPr>
            <a:xfrm>
              <a:off x="7350260" y="2428163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1" name="Google Shape;10071;p14"/>
            <p:cNvSpPr/>
            <p:nvPr/>
          </p:nvSpPr>
          <p:spPr>
            <a:xfrm>
              <a:off x="7502968" y="2428163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2" name="Google Shape;10072;p14"/>
            <p:cNvSpPr/>
            <p:nvPr/>
          </p:nvSpPr>
          <p:spPr>
            <a:xfrm>
              <a:off x="8419217" y="2428163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3" name="Google Shape;10073;p14"/>
            <p:cNvSpPr/>
            <p:nvPr/>
          </p:nvSpPr>
          <p:spPr>
            <a:xfrm>
              <a:off x="8571926" y="2428163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4" name="Google Shape;10074;p14"/>
            <p:cNvSpPr/>
            <p:nvPr/>
          </p:nvSpPr>
          <p:spPr>
            <a:xfrm>
              <a:off x="8724628" y="2428163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5" name="Google Shape;10075;p14"/>
            <p:cNvSpPr/>
            <p:nvPr/>
          </p:nvSpPr>
          <p:spPr>
            <a:xfrm>
              <a:off x="8877337" y="2428163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6" name="Google Shape;10076;p14"/>
            <p:cNvSpPr/>
            <p:nvPr/>
          </p:nvSpPr>
          <p:spPr>
            <a:xfrm>
              <a:off x="9793585" y="2428163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7" name="Google Shape;10077;p14"/>
            <p:cNvSpPr/>
            <p:nvPr/>
          </p:nvSpPr>
          <p:spPr>
            <a:xfrm>
              <a:off x="9946299" y="2428163"/>
              <a:ext cx="41275" cy="74295"/>
            </a:xfrm>
            <a:custGeom>
              <a:avLst/>
              <a:gdLst/>
              <a:ahLst/>
              <a:cxnLst/>
              <a:rect l="l" t="t" r="r" b="b"/>
              <a:pathLst>
                <a:path w="41275" h="74294" extrusionOk="0">
                  <a:moveTo>
                    <a:pt x="38161" y="0"/>
                  </a:moveTo>
                  <a:lnTo>
                    <a:pt x="23310" y="3000"/>
                  </a:lnTo>
                  <a:lnTo>
                    <a:pt x="11179" y="11182"/>
                  </a:lnTo>
                  <a:lnTo>
                    <a:pt x="2999" y="23319"/>
                  </a:lnTo>
                  <a:lnTo>
                    <a:pt x="0" y="38182"/>
                  </a:lnTo>
                  <a:lnTo>
                    <a:pt x="2999" y="53040"/>
                  </a:lnTo>
                  <a:lnTo>
                    <a:pt x="11179" y="65177"/>
                  </a:lnTo>
                  <a:lnTo>
                    <a:pt x="23310" y="73362"/>
                  </a:lnTo>
                  <a:lnTo>
                    <a:pt x="26677" y="74043"/>
                  </a:lnTo>
                  <a:lnTo>
                    <a:pt x="40755" y="523"/>
                  </a:lnTo>
                  <a:lnTo>
                    <a:pt x="38161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8" name="Google Shape;10078;p14"/>
            <p:cNvSpPr/>
            <p:nvPr/>
          </p:nvSpPr>
          <p:spPr>
            <a:xfrm>
              <a:off x="173001" y="258086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9" name="Google Shape;10079;p14"/>
            <p:cNvSpPr/>
            <p:nvPr/>
          </p:nvSpPr>
          <p:spPr>
            <a:xfrm>
              <a:off x="325709" y="2580866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0" name="Google Shape;10080;p14"/>
            <p:cNvSpPr/>
            <p:nvPr/>
          </p:nvSpPr>
          <p:spPr>
            <a:xfrm>
              <a:off x="478417" y="258086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1" name="Google Shape;10081;p14"/>
            <p:cNvSpPr/>
            <p:nvPr/>
          </p:nvSpPr>
          <p:spPr>
            <a:xfrm>
              <a:off x="631126" y="2580866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2" name="Google Shape;10082;p14"/>
            <p:cNvSpPr/>
            <p:nvPr/>
          </p:nvSpPr>
          <p:spPr>
            <a:xfrm>
              <a:off x="783834" y="258086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3" name="Google Shape;10083;p14"/>
            <p:cNvSpPr/>
            <p:nvPr/>
          </p:nvSpPr>
          <p:spPr>
            <a:xfrm>
              <a:off x="936542" y="2580866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4" name="Google Shape;10084;p14"/>
            <p:cNvSpPr/>
            <p:nvPr/>
          </p:nvSpPr>
          <p:spPr>
            <a:xfrm>
              <a:off x="1089250" y="258086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5" name="Google Shape;10085;p14"/>
            <p:cNvSpPr/>
            <p:nvPr/>
          </p:nvSpPr>
          <p:spPr>
            <a:xfrm>
              <a:off x="1241959" y="258086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6" name="Google Shape;10086;p14"/>
            <p:cNvSpPr/>
            <p:nvPr/>
          </p:nvSpPr>
          <p:spPr>
            <a:xfrm>
              <a:off x="1394668" y="258086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7" name="Google Shape;10087;p14"/>
            <p:cNvSpPr/>
            <p:nvPr/>
          </p:nvSpPr>
          <p:spPr>
            <a:xfrm>
              <a:off x="7044849" y="258086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8" name="Google Shape;10088;p14"/>
            <p:cNvSpPr/>
            <p:nvPr/>
          </p:nvSpPr>
          <p:spPr>
            <a:xfrm>
              <a:off x="7197557" y="258086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9" name="Google Shape;10089;p14"/>
            <p:cNvSpPr/>
            <p:nvPr/>
          </p:nvSpPr>
          <p:spPr>
            <a:xfrm>
              <a:off x="7350260" y="258086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0" name="Google Shape;10090;p14"/>
            <p:cNvSpPr/>
            <p:nvPr/>
          </p:nvSpPr>
          <p:spPr>
            <a:xfrm>
              <a:off x="7502968" y="2580866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1" name="Google Shape;10091;p14"/>
            <p:cNvSpPr/>
            <p:nvPr/>
          </p:nvSpPr>
          <p:spPr>
            <a:xfrm>
              <a:off x="7655676" y="258086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2" name="Google Shape;10092;p14"/>
            <p:cNvSpPr/>
            <p:nvPr/>
          </p:nvSpPr>
          <p:spPr>
            <a:xfrm>
              <a:off x="8571926" y="258086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3" name="Google Shape;10093;p14"/>
            <p:cNvSpPr/>
            <p:nvPr/>
          </p:nvSpPr>
          <p:spPr>
            <a:xfrm>
              <a:off x="8724628" y="2580866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4" name="Google Shape;10094;p14"/>
            <p:cNvSpPr/>
            <p:nvPr/>
          </p:nvSpPr>
          <p:spPr>
            <a:xfrm>
              <a:off x="8877337" y="258086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5" name="Google Shape;10095;p14"/>
            <p:cNvSpPr/>
            <p:nvPr/>
          </p:nvSpPr>
          <p:spPr>
            <a:xfrm>
              <a:off x="9030050" y="258086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6" name="Google Shape;10096;p14"/>
            <p:cNvSpPr/>
            <p:nvPr/>
          </p:nvSpPr>
          <p:spPr>
            <a:xfrm>
              <a:off x="9946299" y="2595585"/>
              <a:ext cx="8890" cy="34925"/>
            </a:xfrm>
            <a:custGeom>
              <a:avLst/>
              <a:gdLst/>
              <a:ahLst/>
              <a:cxnLst/>
              <a:rect l="l" t="t" r="r" b="b"/>
              <a:pathLst>
                <a:path w="8890" h="34925" extrusionOk="0">
                  <a:moveTo>
                    <a:pt x="8796" y="0"/>
                  </a:moveTo>
                  <a:lnTo>
                    <a:pt x="2999" y="8600"/>
                  </a:lnTo>
                  <a:lnTo>
                    <a:pt x="0" y="23463"/>
                  </a:lnTo>
                  <a:lnTo>
                    <a:pt x="2208" y="34404"/>
                  </a:lnTo>
                  <a:lnTo>
                    <a:pt x="8796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7" name="Google Shape;10097;p14"/>
            <p:cNvSpPr/>
            <p:nvPr/>
          </p:nvSpPr>
          <p:spPr>
            <a:xfrm>
              <a:off x="20298" y="2733580"/>
              <a:ext cx="76353" cy="76363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8" name="Google Shape;10098;p14"/>
            <p:cNvSpPr/>
            <p:nvPr/>
          </p:nvSpPr>
          <p:spPr>
            <a:xfrm>
              <a:off x="173001" y="2733580"/>
              <a:ext cx="76352" cy="76363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9" name="Google Shape;10099;p14"/>
            <p:cNvSpPr/>
            <p:nvPr/>
          </p:nvSpPr>
          <p:spPr>
            <a:xfrm>
              <a:off x="325709" y="2733580"/>
              <a:ext cx="76353" cy="76363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0" name="Google Shape;10100;p14"/>
            <p:cNvSpPr/>
            <p:nvPr/>
          </p:nvSpPr>
          <p:spPr>
            <a:xfrm>
              <a:off x="478417" y="2733580"/>
              <a:ext cx="76352" cy="76363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1" name="Google Shape;10101;p14"/>
            <p:cNvSpPr/>
            <p:nvPr/>
          </p:nvSpPr>
          <p:spPr>
            <a:xfrm>
              <a:off x="631126" y="2733580"/>
              <a:ext cx="76353" cy="76363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2" name="Google Shape;10102;p14"/>
            <p:cNvSpPr/>
            <p:nvPr/>
          </p:nvSpPr>
          <p:spPr>
            <a:xfrm>
              <a:off x="783834" y="2733580"/>
              <a:ext cx="76352" cy="76363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3" name="Google Shape;10103;p14"/>
            <p:cNvSpPr/>
            <p:nvPr/>
          </p:nvSpPr>
          <p:spPr>
            <a:xfrm>
              <a:off x="936542" y="2733580"/>
              <a:ext cx="76353" cy="76363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4" name="Google Shape;10104;p14"/>
            <p:cNvSpPr/>
            <p:nvPr/>
          </p:nvSpPr>
          <p:spPr>
            <a:xfrm>
              <a:off x="1089250" y="2733580"/>
              <a:ext cx="76352" cy="76363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5" name="Google Shape;10105;p14"/>
            <p:cNvSpPr/>
            <p:nvPr/>
          </p:nvSpPr>
          <p:spPr>
            <a:xfrm>
              <a:off x="1241959" y="2733580"/>
              <a:ext cx="76352" cy="76363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6" name="Google Shape;10106;p14"/>
            <p:cNvSpPr/>
            <p:nvPr/>
          </p:nvSpPr>
          <p:spPr>
            <a:xfrm>
              <a:off x="7197557" y="2733580"/>
              <a:ext cx="76352" cy="76363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7" name="Google Shape;10107;p14"/>
            <p:cNvSpPr/>
            <p:nvPr/>
          </p:nvSpPr>
          <p:spPr>
            <a:xfrm>
              <a:off x="7350260" y="2733580"/>
              <a:ext cx="76352" cy="76363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8" name="Google Shape;10108;p14"/>
            <p:cNvSpPr/>
            <p:nvPr/>
          </p:nvSpPr>
          <p:spPr>
            <a:xfrm>
              <a:off x="7502968" y="2733580"/>
              <a:ext cx="76353" cy="76363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9" name="Google Shape;10109;p14"/>
            <p:cNvSpPr/>
            <p:nvPr/>
          </p:nvSpPr>
          <p:spPr>
            <a:xfrm>
              <a:off x="7655676" y="2733580"/>
              <a:ext cx="76352" cy="76363"/>
            </a:xfrm>
            <a:prstGeom prst="rect">
              <a:avLst/>
            </a:prstGeom>
            <a:blipFill rotWithShape="1">
              <a:blip r:embed="rId7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0" name="Google Shape;10110;p14"/>
            <p:cNvSpPr/>
            <p:nvPr/>
          </p:nvSpPr>
          <p:spPr>
            <a:xfrm>
              <a:off x="7808385" y="2733580"/>
              <a:ext cx="76352" cy="76363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1" name="Google Shape;10111;p14"/>
            <p:cNvSpPr/>
            <p:nvPr/>
          </p:nvSpPr>
          <p:spPr>
            <a:xfrm>
              <a:off x="8724628" y="2733580"/>
              <a:ext cx="76353" cy="76363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2" name="Google Shape;10112;p14"/>
            <p:cNvSpPr/>
            <p:nvPr/>
          </p:nvSpPr>
          <p:spPr>
            <a:xfrm>
              <a:off x="8877337" y="2733580"/>
              <a:ext cx="76352" cy="76363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3" name="Google Shape;10113;p14"/>
            <p:cNvSpPr/>
            <p:nvPr/>
          </p:nvSpPr>
          <p:spPr>
            <a:xfrm>
              <a:off x="9030050" y="2733580"/>
              <a:ext cx="76352" cy="76363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4" name="Google Shape;10114;p14"/>
            <p:cNvSpPr/>
            <p:nvPr/>
          </p:nvSpPr>
          <p:spPr>
            <a:xfrm>
              <a:off x="9182752" y="2733580"/>
              <a:ext cx="76353" cy="76363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5" name="Google Shape;10115;p14"/>
            <p:cNvSpPr/>
            <p:nvPr/>
          </p:nvSpPr>
          <p:spPr>
            <a:xfrm>
              <a:off x="20298" y="2886282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6" name="Google Shape;10116;p14"/>
            <p:cNvSpPr/>
            <p:nvPr/>
          </p:nvSpPr>
          <p:spPr>
            <a:xfrm>
              <a:off x="173001" y="2886282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7" name="Google Shape;10117;p14"/>
            <p:cNvSpPr/>
            <p:nvPr/>
          </p:nvSpPr>
          <p:spPr>
            <a:xfrm>
              <a:off x="325709" y="2886282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8" name="Google Shape;10118;p14"/>
            <p:cNvSpPr/>
            <p:nvPr/>
          </p:nvSpPr>
          <p:spPr>
            <a:xfrm>
              <a:off x="478417" y="2886282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9" name="Google Shape;10119;p14"/>
            <p:cNvSpPr/>
            <p:nvPr/>
          </p:nvSpPr>
          <p:spPr>
            <a:xfrm>
              <a:off x="631126" y="2886282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0" name="Google Shape;10120;p14"/>
            <p:cNvSpPr/>
            <p:nvPr/>
          </p:nvSpPr>
          <p:spPr>
            <a:xfrm>
              <a:off x="783834" y="2886282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1" name="Google Shape;10121;p14"/>
            <p:cNvSpPr/>
            <p:nvPr/>
          </p:nvSpPr>
          <p:spPr>
            <a:xfrm>
              <a:off x="936542" y="2886282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2" name="Google Shape;10122;p14"/>
            <p:cNvSpPr/>
            <p:nvPr/>
          </p:nvSpPr>
          <p:spPr>
            <a:xfrm>
              <a:off x="1089250" y="2886282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3" name="Google Shape;10123;p14"/>
            <p:cNvSpPr/>
            <p:nvPr/>
          </p:nvSpPr>
          <p:spPr>
            <a:xfrm>
              <a:off x="7350260" y="2886282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4" name="Google Shape;10124;p14"/>
            <p:cNvSpPr/>
            <p:nvPr/>
          </p:nvSpPr>
          <p:spPr>
            <a:xfrm>
              <a:off x="7502968" y="2886282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5" name="Google Shape;10125;p14"/>
            <p:cNvSpPr/>
            <p:nvPr/>
          </p:nvSpPr>
          <p:spPr>
            <a:xfrm>
              <a:off x="7655676" y="2886282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6" name="Google Shape;10126;p14"/>
            <p:cNvSpPr/>
            <p:nvPr/>
          </p:nvSpPr>
          <p:spPr>
            <a:xfrm>
              <a:off x="7808385" y="2886282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7" name="Google Shape;10127;p14"/>
            <p:cNvSpPr/>
            <p:nvPr/>
          </p:nvSpPr>
          <p:spPr>
            <a:xfrm>
              <a:off x="8724628" y="2886282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8" name="Google Shape;10128;p14"/>
            <p:cNvSpPr/>
            <p:nvPr/>
          </p:nvSpPr>
          <p:spPr>
            <a:xfrm>
              <a:off x="8877337" y="2886282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9" name="Google Shape;10129;p14"/>
            <p:cNvSpPr/>
            <p:nvPr/>
          </p:nvSpPr>
          <p:spPr>
            <a:xfrm>
              <a:off x="9030050" y="2886282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0" name="Google Shape;10130;p14"/>
            <p:cNvSpPr/>
            <p:nvPr/>
          </p:nvSpPr>
          <p:spPr>
            <a:xfrm>
              <a:off x="9182752" y="2886282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1" name="Google Shape;10131;p14"/>
            <p:cNvSpPr/>
            <p:nvPr/>
          </p:nvSpPr>
          <p:spPr>
            <a:xfrm>
              <a:off x="20298" y="3038996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2" name="Google Shape;10132;p14"/>
            <p:cNvSpPr/>
            <p:nvPr/>
          </p:nvSpPr>
          <p:spPr>
            <a:xfrm>
              <a:off x="173001" y="3038996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3" name="Google Shape;10133;p14"/>
            <p:cNvSpPr/>
            <p:nvPr/>
          </p:nvSpPr>
          <p:spPr>
            <a:xfrm>
              <a:off x="325709" y="3038996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4" name="Google Shape;10134;p14"/>
            <p:cNvSpPr/>
            <p:nvPr/>
          </p:nvSpPr>
          <p:spPr>
            <a:xfrm>
              <a:off x="478417" y="3038996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5" name="Google Shape;10135;p14"/>
            <p:cNvSpPr/>
            <p:nvPr/>
          </p:nvSpPr>
          <p:spPr>
            <a:xfrm>
              <a:off x="631126" y="3038996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6" name="Google Shape;10136;p14"/>
            <p:cNvSpPr/>
            <p:nvPr/>
          </p:nvSpPr>
          <p:spPr>
            <a:xfrm>
              <a:off x="783834" y="3038996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7" name="Google Shape;10137;p14"/>
            <p:cNvSpPr/>
            <p:nvPr/>
          </p:nvSpPr>
          <p:spPr>
            <a:xfrm>
              <a:off x="936542" y="3038996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8" name="Google Shape;10138;p14"/>
            <p:cNvSpPr/>
            <p:nvPr/>
          </p:nvSpPr>
          <p:spPr>
            <a:xfrm>
              <a:off x="7502968" y="3038996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9" name="Google Shape;10139;p14"/>
            <p:cNvSpPr/>
            <p:nvPr/>
          </p:nvSpPr>
          <p:spPr>
            <a:xfrm>
              <a:off x="7655676" y="3038996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0" name="Google Shape;10140;p14"/>
            <p:cNvSpPr/>
            <p:nvPr/>
          </p:nvSpPr>
          <p:spPr>
            <a:xfrm>
              <a:off x="7808385" y="3038996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1" name="Google Shape;10141;p14"/>
            <p:cNvSpPr/>
            <p:nvPr/>
          </p:nvSpPr>
          <p:spPr>
            <a:xfrm>
              <a:off x="7961093" y="3038996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2" name="Google Shape;10142;p14"/>
            <p:cNvSpPr/>
            <p:nvPr/>
          </p:nvSpPr>
          <p:spPr>
            <a:xfrm>
              <a:off x="8877337" y="3038996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3" name="Google Shape;10143;p14"/>
            <p:cNvSpPr/>
            <p:nvPr/>
          </p:nvSpPr>
          <p:spPr>
            <a:xfrm>
              <a:off x="9030050" y="3038996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4" name="Google Shape;10144;p14"/>
            <p:cNvSpPr/>
            <p:nvPr/>
          </p:nvSpPr>
          <p:spPr>
            <a:xfrm>
              <a:off x="9182752" y="3038996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5" name="Google Shape;10145;p14"/>
            <p:cNvSpPr/>
            <p:nvPr/>
          </p:nvSpPr>
          <p:spPr>
            <a:xfrm>
              <a:off x="9335466" y="3038996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6" name="Google Shape;10146;p14"/>
            <p:cNvSpPr/>
            <p:nvPr/>
          </p:nvSpPr>
          <p:spPr>
            <a:xfrm>
              <a:off x="20298" y="3191699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7" name="Google Shape;10147;p14"/>
            <p:cNvSpPr/>
            <p:nvPr/>
          </p:nvSpPr>
          <p:spPr>
            <a:xfrm>
              <a:off x="173001" y="3191699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8" name="Google Shape;10148;p14"/>
            <p:cNvSpPr/>
            <p:nvPr/>
          </p:nvSpPr>
          <p:spPr>
            <a:xfrm>
              <a:off x="325709" y="3191699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9" name="Google Shape;10149;p14"/>
            <p:cNvSpPr/>
            <p:nvPr/>
          </p:nvSpPr>
          <p:spPr>
            <a:xfrm>
              <a:off x="478417" y="3191699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0" name="Google Shape;10150;p14"/>
            <p:cNvSpPr/>
            <p:nvPr/>
          </p:nvSpPr>
          <p:spPr>
            <a:xfrm>
              <a:off x="631126" y="3191699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1" name="Google Shape;10151;p14"/>
            <p:cNvSpPr/>
            <p:nvPr/>
          </p:nvSpPr>
          <p:spPr>
            <a:xfrm>
              <a:off x="783834" y="3191699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2" name="Google Shape;10152;p14"/>
            <p:cNvSpPr/>
            <p:nvPr/>
          </p:nvSpPr>
          <p:spPr>
            <a:xfrm>
              <a:off x="7655676" y="319169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3" name="Google Shape;10153;p14"/>
            <p:cNvSpPr/>
            <p:nvPr/>
          </p:nvSpPr>
          <p:spPr>
            <a:xfrm>
              <a:off x="7808385" y="3191699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4" name="Google Shape;10154;p14"/>
            <p:cNvSpPr/>
            <p:nvPr/>
          </p:nvSpPr>
          <p:spPr>
            <a:xfrm>
              <a:off x="7961093" y="3191699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5" name="Google Shape;10155;p14"/>
            <p:cNvSpPr/>
            <p:nvPr/>
          </p:nvSpPr>
          <p:spPr>
            <a:xfrm>
              <a:off x="8113800" y="3191699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6" name="Google Shape;10156;p14"/>
            <p:cNvSpPr/>
            <p:nvPr/>
          </p:nvSpPr>
          <p:spPr>
            <a:xfrm>
              <a:off x="9030050" y="3191699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7" name="Google Shape;10157;p14"/>
            <p:cNvSpPr/>
            <p:nvPr/>
          </p:nvSpPr>
          <p:spPr>
            <a:xfrm>
              <a:off x="9182752" y="3191699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8" name="Google Shape;10158;p14"/>
            <p:cNvSpPr/>
            <p:nvPr/>
          </p:nvSpPr>
          <p:spPr>
            <a:xfrm>
              <a:off x="9335466" y="3191699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9" name="Google Shape;10159;p14"/>
            <p:cNvSpPr/>
            <p:nvPr/>
          </p:nvSpPr>
          <p:spPr>
            <a:xfrm>
              <a:off x="9488169" y="3191699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0" name="Google Shape;10160;p14"/>
            <p:cNvSpPr/>
            <p:nvPr/>
          </p:nvSpPr>
          <p:spPr>
            <a:xfrm>
              <a:off x="20298" y="3344413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1" name="Google Shape;10161;p14"/>
            <p:cNvSpPr/>
            <p:nvPr/>
          </p:nvSpPr>
          <p:spPr>
            <a:xfrm>
              <a:off x="173001" y="3344413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2" name="Google Shape;10162;p14"/>
            <p:cNvSpPr/>
            <p:nvPr/>
          </p:nvSpPr>
          <p:spPr>
            <a:xfrm>
              <a:off x="325709" y="3344413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3" name="Google Shape;10163;p14"/>
            <p:cNvSpPr/>
            <p:nvPr/>
          </p:nvSpPr>
          <p:spPr>
            <a:xfrm>
              <a:off x="631126" y="3344413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4" name="Google Shape;10164;p14"/>
            <p:cNvSpPr/>
            <p:nvPr/>
          </p:nvSpPr>
          <p:spPr>
            <a:xfrm>
              <a:off x="478417" y="3344413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5" name="Google Shape;10165;p14"/>
            <p:cNvSpPr/>
            <p:nvPr/>
          </p:nvSpPr>
          <p:spPr>
            <a:xfrm>
              <a:off x="7655676" y="3344413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6" name="Google Shape;10166;p14"/>
            <p:cNvSpPr/>
            <p:nvPr/>
          </p:nvSpPr>
          <p:spPr>
            <a:xfrm>
              <a:off x="7808385" y="3344413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7" name="Google Shape;10167;p14"/>
            <p:cNvSpPr/>
            <p:nvPr/>
          </p:nvSpPr>
          <p:spPr>
            <a:xfrm>
              <a:off x="7961093" y="3344413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8" name="Google Shape;10168;p14"/>
            <p:cNvSpPr/>
            <p:nvPr/>
          </p:nvSpPr>
          <p:spPr>
            <a:xfrm>
              <a:off x="8113800" y="3344413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9" name="Google Shape;10169;p14"/>
            <p:cNvSpPr/>
            <p:nvPr/>
          </p:nvSpPr>
          <p:spPr>
            <a:xfrm>
              <a:off x="8266509" y="3344413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0" name="Google Shape;10170;p14"/>
            <p:cNvSpPr/>
            <p:nvPr/>
          </p:nvSpPr>
          <p:spPr>
            <a:xfrm>
              <a:off x="9030050" y="3344413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1" name="Google Shape;10171;p14"/>
            <p:cNvSpPr/>
            <p:nvPr/>
          </p:nvSpPr>
          <p:spPr>
            <a:xfrm>
              <a:off x="9182752" y="3344413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2" name="Google Shape;10172;p14"/>
            <p:cNvSpPr/>
            <p:nvPr/>
          </p:nvSpPr>
          <p:spPr>
            <a:xfrm>
              <a:off x="9335466" y="3344413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3" name="Google Shape;10173;p14"/>
            <p:cNvSpPr/>
            <p:nvPr/>
          </p:nvSpPr>
          <p:spPr>
            <a:xfrm>
              <a:off x="9488169" y="3344413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4" name="Google Shape;10174;p14"/>
            <p:cNvSpPr/>
            <p:nvPr/>
          </p:nvSpPr>
          <p:spPr>
            <a:xfrm>
              <a:off x="20298" y="3497115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5" name="Google Shape;10175;p14"/>
            <p:cNvSpPr/>
            <p:nvPr/>
          </p:nvSpPr>
          <p:spPr>
            <a:xfrm>
              <a:off x="325709" y="3497115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6" name="Google Shape;10176;p14"/>
            <p:cNvSpPr/>
            <p:nvPr/>
          </p:nvSpPr>
          <p:spPr>
            <a:xfrm>
              <a:off x="173001" y="349711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7" name="Google Shape;10177;p14"/>
            <p:cNvSpPr/>
            <p:nvPr/>
          </p:nvSpPr>
          <p:spPr>
            <a:xfrm>
              <a:off x="478417" y="349711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8" name="Google Shape;10178;p14"/>
            <p:cNvSpPr/>
            <p:nvPr/>
          </p:nvSpPr>
          <p:spPr>
            <a:xfrm>
              <a:off x="7808385" y="349711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9" name="Google Shape;10179;p14"/>
            <p:cNvSpPr/>
            <p:nvPr/>
          </p:nvSpPr>
          <p:spPr>
            <a:xfrm>
              <a:off x="8113800" y="3497115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0" name="Google Shape;10180;p14"/>
            <p:cNvSpPr/>
            <p:nvPr/>
          </p:nvSpPr>
          <p:spPr>
            <a:xfrm>
              <a:off x="7961093" y="349711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1" name="Google Shape;10181;p14"/>
            <p:cNvSpPr/>
            <p:nvPr/>
          </p:nvSpPr>
          <p:spPr>
            <a:xfrm>
              <a:off x="8266509" y="349711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2" name="Google Shape;10182;p14"/>
            <p:cNvSpPr/>
            <p:nvPr/>
          </p:nvSpPr>
          <p:spPr>
            <a:xfrm>
              <a:off x="9182752" y="3497115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3" name="Google Shape;10183;p14"/>
            <p:cNvSpPr/>
            <p:nvPr/>
          </p:nvSpPr>
          <p:spPr>
            <a:xfrm>
              <a:off x="9335466" y="3497115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4" name="Google Shape;10184;p14"/>
            <p:cNvSpPr/>
            <p:nvPr/>
          </p:nvSpPr>
          <p:spPr>
            <a:xfrm>
              <a:off x="9488169" y="349711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5" name="Google Shape;10185;p14"/>
            <p:cNvSpPr/>
            <p:nvPr/>
          </p:nvSpPr>
          <p:spPr>
            <a:xfrm>
              <a:off x="9640883" y="3497115"/>
              <a:ext cx="7634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6" name="Google Shape;10186;p14"/>
            <p:cNvSpPr/>
            <p:nvPr/>
          </p:nvSpPr>
          <p:spPr>
            <a:xfrm>
              <a:off x="20298" y="3649818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7" name="Google Shape;10187;p14"/>
            <p:cNvSpPr/>
            <p:nvPr/>
          </p:nvSpPr>
          <p:spPr>
            <a:xfrm>
              <a:off x="325709" y="3649818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8" name="Google Shape;10188;p14"/>
            <p:cNvSpPr/>
            <p:nvPr/>
          </p:nvSpPr>
          <p:spPr>
            <a:xfrm>
              <a:off x="173001" y="364981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9" name="Google Shape;10189;p14"/>
            <p:cNvSpPr/>
            <p:nvPr/>
          </p:nvSpPr>
          <p:spPr>
            <a:xfrm>
              <a:off x="3379863" y="3649818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0" name="Google Shape;10190;p14"/>
            <p:cNvSpPr/>
            <p:nvPr/>
          </p:nvSpPr>
          <p:spPr>
            <a:xfrm>
              <a:off x="3532571" y="364981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1" name="Google Shape;10191;p14"/>
            <p:cNvSpPr/>
            <p:nvPr/>
          </p:nvSpPr>
          <p:spPr>
            <a:xfrm>
              <a:off x="3685280" y="364981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2" name="Google Shape;10192;p14"/>
            <p:cNvSpPr/>
            <p:nvPr/>
          </p:nvSpPr>
          <p:spPr>
            <a:xfrm>
              <a:off x="3837987" y="3649818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3" name="Google Shape;10193;p14"/>
            <p:cNvSpPr/>
            <p:nvPr/>
          </p:nvSpPr>
          <p:spPr>
            <a:xfrm>
              <a:off x="3990696" y="3649818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4" name="Google Shape;10194;p14"/>
            <p:cNvSpPr/>
            <p:nvPr/>
          </p:nvSpPr>
          <p:spPr>
            <a:xfrm>
              <a:off x="4296113" y="364981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5" name="Google Shape;10195;p14"/>
            <p:cNvSpPr/>
            <p:nvPr/>
          </p:nvSpPr>
          <p:spPr>
            <a:xfrm>
              <a:off x="4143404" y="364981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6" name="Google Shape;10196;p14"/>
            <p:cNvSpPr/>
            <p:nvPr/>
          </p:nvSpPr>
          <p:spPr>
            <a:xfrm>
              <a:off x="4448815" y="3649818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7" name="Google Shape;10197;p14"/>
            <p:cNvSpPr/>
            <p:nvPr/>
          </p:nvSpPr>
          <p:spPr>
            <a:xfrm>
              <a:off x="4601523" y="3649818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8" name="Google Shape;10198;p14"/>
            <p:cNvSpPr/>
            <p:nvPr/>
          </p:nvSpPr>
          <p:spPr>
            <a:xfrm>
              <a:off x="7961093" y="364981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9" name="Google Shape;10199;p14"/>
            <p:cNvSpPr/>
            <p:nvPr/>
          </p:nvSpPr>
          <p:spPr>
            <a:xfrm>
              <a:off x="8113800" y="3649818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0" name="Google Shape;10200;p14"/>
            <p:cNvSpPr/>
            <p:nvPr/>
          </p:nvSpPr>
          <p:spPr>
            <a:xfrm>
              <a:off x="8419217" y="364981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1" name="Google Shape;10201;p14"/>
            <p:cNvSpPr/>
            <p:nvPr/>
          </p:nvSpPr>
          <p:spPr>
            <a:xfrm>
              <a:off x="8266509" y="364981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2" name="Google Shape;10202;p14"/>
            <p:cNvSpPr/>
            <p:nvPr/>
          </p:nvSpPr>
          <p:spPr>
            <a:xfrm>
              <a:off x="9182752" y="3649818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3" name="Google Shape;10203;p14"/>
            <p:cNvSpPr/>
            <p:nvPr/>
          </p:nvSpPr>
          <p:spPr>
            <a:xfrm>
              <a:off x="9335466" y="3649818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4" name="Google Shape;10204;p14"/>
            <p:cNvSpPr/>
            <p:nvPr/>
          </p:nvSpPr>
          <p:spPr>
            <a:xfrm>
              <a:off x="9488169" y="364981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5" name="Google Shape;10205;p14"/>
            <p:cNvSpPr/>
            <p:nvPr/>
          </p:nvSpPr>
          <p:spPr>
            <a:xfrm>
              <a:off x="9640883" y="3649818"/>
              <a:ext cx="7634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6" name="Google Shape;10206;p14"/>
            <p:cNvSpPr/>
            <p:nvPr/>
          </p:nvSpPr>
          <p:spPr>
            <a:xfrm>
              <a:off x="20298" y="3802532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7" name="Google Shape;10207;p14"/>
            <p:cNvSpPr/>
            <p:nvPr/>
          </p:nvSpPr>
          <p:spPr>
            <a:xfrm>
              <a:off x="173001" y="380253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8" name="Google Shape;10208;p14"/>
            <p:cNvSpPr/>
            <p:nvPr/>
          </p:nvSpPr>
          <p:spPr>
            <a:xfrm>
              <a:off x="2921744" y="3802532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9" name="Google Shape;10209;p14"/>
            <p:cNvSpPr/>
            <p:nvPr/>
          </p:nvSpPr>
          <p:spPr>
            <a:xfrm>
              <a:off x="3074447" y="380253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0" name="Google Shape;10210;p14"/>
            <p:cNvSpPr/>
            <p:nvPr/>
          </p:nvSpPr>
          <p:spPr>
            <a:xfrm>
              <a:off x="3379863" y="3802532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1" name="Google Shape;10211;p14"/>
            <p:cNvSpPr/>
            <p:nvPr/>
          </p:nvSpPr>
          <p:spPr>
            <a:xfrm>
              <a:off x="3227155" y="3802532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2" name="Google Shape;10212;p14"/>
            <p:cNvSpPr/>
            <p:nvPr/>
          </p:nvSpPr>
          <p:spPr>
            <a:xfrm>
              <a:off x="3532571" y="380253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3" name="Google Shape;10213;p14"/>
            <p:cNvSpPr/>
            <p:nvPr/>
          </p:nvSpPr>
          <p:spPr>
            <a:xfrm>
              <a:off x="3837987" y="3802532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4" name="Google Shape;10214;p14"/>
            <p:cNvSpPr/>
            <p:nvPr/>
          </p:nvSpPr>
          <p:spPr>
            <a:xfrm>
              <a:off x="3685280" y="380253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5" name="Google Shape;10215;p14"/>
            <p:cNvSpPr/>
            <p:nvPr/>
          </p:nvSpPr>
          <p:spPr>
            <a:xfrm>
              <a:off x="4143404" y="380253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6" name="Google Shape;10216;p14"/>
            <p:cNvSpPr/>
            <p:nvPr/>
          </p:nvSpPr>
          <p:spPr>
            <a:xfrm>
              <a:off x="3990696" y="3802532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7" name="Google Shape;10217;p14"/>
            <p:cNvSpPr/>
            <p:nvPr/>
          </p:nvSpPr>
          <p:spPr>
            <a:xfrm>
              <a:off x="4296113" y="380253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8" name="Google Shape;10218;p14"/>
            <p:cNvSpPr/>
            <p:nvPr/>
          </p:nvSpPr>
          <p:spPr>
            <a:xfrm>
              <a:off x="4448815" y="3802532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9" name="Google Shape;10219;p14"/>
            <p:cNvSpPr/>
            <p:nvPr/>
          </p:nvSpPr>
          <p:spPr>
            <a:xfrm>
              <a:off x="4754232" y="380253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0" name="Google Shape;10220;p14"/>
            <p:cNvSpPr/>
            <p:nvPr/>
          </p:nvSpPr>
          <p:spPr>
            <a:xfrm>
              <a:off x="4601523" y="3802532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1" name="Google Shape;10221;p14"/>
            <p:cNvSpPr/>
            <p:nvPr/>
          </p:nvSpPr>
          <p:spPr>
            <a:xfrm>
              <a:off x="4906940" y="380253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2" name="Google Shape;10222;p14"/>
            <p:cNvSpPr/>
            <p:nvPr/>
          </p:nvSpPr>
          <p:spPr>
            <a:xfrm>
              <a:off x="5059648" y="3802532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3" name="Google Shape;10223;p14"/>
            <p:cNvSpPr/>
            <p:nvPr/>
          </p:nvSpPr>
          <p:spPr>
            <a:xfrm>
              <a:off x="7961093" y="380253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4" name="Google Shape;10224;p14"/>
            <p:cNvSpPr/>
            <p:nvPr/>
          </p:nvSpPr>
          <p:spPr>
            <a:xfrm>
              <a:off x="8113800" y="3802532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5" name="Google Shape;10225;p14"/>
            <p:cNvSpPr/>
            <p:nvPr/>
          </p:nvSpPr>
          <p:spPr>
            <a:xfrm>
              <a:off x="8266509" y="380253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6" name="Google Shape;10226;p14"/>
            <p:cNvSpPr/>
            <p:nvPr/>
          </p:nvSpPr>
          <p:spPr>
            <a:xfrm>
              <a:off x="8419217" y="380253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7" name="Google Shape;10227;p14"/>
            <p:cNvSpPr/>
            <p:nvPr/>
          </p:nvSpPr>
          <p:spPr>
            <a:xfrm>
              <a:off x="9335466" y="3802532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8" name="Google Shape;10228;p14"/>
            <p:cNvSpPr/>
            <p:nvPr/>
          </p:nvSpPr>
          <p:spPr>
            <a:xfrm>
              <a:off x="9488169" y="380253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9" name="Google Shape;10229;p14"/>
            <p:cNvSpPr/>
            <p:nvPr/>
          </p:nvSpPr>
          <p:spPr>
            <a:xfrm>
              <a:off x="9640883" y="3802532"/>
              <a:ext cx="76055" cy="76363"/>
            </a:xfrm>
            <a:prstGeom prst="rect">
              <a:avLst/>
            </a:prstGeom>
            <a:blipFill rotWithShape="1">
              <a:blip r:embed="rId8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0" name="Google Shape;10230;p14"/>
            <p:cNvSpPr/>
            <p:nvPr/>
          </p:nvSpPr>
          <p:spPr>
            <a:xfrm>
              <a:off x="20298" y="3955235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1" name="Google Shape;10231;p14"/>
            <p:cNvSpPr/>
            <p:nvPr/>
          </p:nvSpPr>
          <p:spPr>
            <a:xfrm>
              <a:off x="173001" y="395523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2" name="Google Shape;10232;p14"/>
            <p:cNvSpPr/>
            <p:nvPr/>
          </p:nvSpPr>
          <p:spPr>
            <a:xfrm>
              <a:off x="2616327" y="3955235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3" name="Google Shape;10233;p14"/>
            <p:cNvSpPr/>
            <p:nvPr/>
          </p:nvSpPr>
          <p:spPr>
            <a:xfrm>
              <a:off x="2769036" y="3955235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4" name="Google Shape;10234;p14"/>
            <p:cNvSpPr/>
            <p:nvPr/>
          </p:nvSpPr>
          <p:spPr>
            <a:xfrm>
              <a:off x="2921744" y="3955235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5" name="Google Shape;10235;p14"/>
            <p:cNvSpPr/>
            <p:nvPr/>
          </p:nvSpPr>
          <p:spPr>
            <a:xfrm>
              <a:off x="3074447" y="395523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6" name="Google Shape;10236;p14"/>
            <p:cNvSpPr/>
            <p:nvPr/>
          </p:nvSpPr>
          <p:spPr>
            <a:xfrm>
              <a:off x="3227155" y="3955235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7" name="Google Shape;10237;p14"/>
            <p:cNvSpPr/>
            <p:nvPr/>
          </p:nvSpPr>
          <p:spPr>
            <a:xfrm>
              <a:off x="3379863" y="3955235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8" name="Google Shape;10238;p14"/>
            <p:cNvSpPr/>
            <p:nvPr/>
          </p:nvSpPr>
          <p:spPr>
            <a:xfrm>
              <a:off x="3532571" y="395523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9" name="Google Shape;10239;p14"/>
            <p:cNvSpPr/>
            <p:nvPr/>
          </p:nvSpPr>
          <p:spPr>
            <a:xfrm>
              <a:off x="3685280" y="395523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0" name="Google Shape;10240;p14"/>
            <p:cNvSpPr/>
            <p:nvPr/>
          </p:nvSpPr>
          <p:spPr>
            <a:xfrm>
              <a:off x="3837987" y="3955235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1" name="Google Shape;10241;p14"/>
            <p:cNvSpPr/>
            <p:nvPr/>
          </p:nvSpPr>
          <p:spPr>
            <a:xfrm>
              <a:off x="3990696" y="3955235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2" name="Google Shape;10242;p14"/>
            <p:cNvSpPr/>
            <p:nvPr/>
          </p:nvSpPr>
          <p:spPr>
            <a:xfrm>
              <a:off x="4143404" y="395523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3" name="Google Shape;10243;p14"/>
            <p:cNvSpPr/>
            <p:nvPr/>
          </p:nvSpPr>
          <p:spPr>
            <a:xfrm>
              <a:off x="4296113" y="395523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4" name="Google Shape;10244;p14"/>
            <p:cNvSpPr/>
            <p:nvPr/>
          </p:nvSpPr>
          <p:spPr>
            <a:xfrm>
              <a:off x="4448815" y="3955235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5" name="Google Shape;10245;p14"/>
            <p:cNvSpPr/>
            <p:nvPr/>
          </p:nvSpPr>
          <p:spPr>
            <a:xfrm>
              <a:off x="4601523" y="3955235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6" name="Google Shape;10246;p14"/>
            <p:cNvSpPr/>
            <p:nvPr/>
          </p:nvSpPr>
          <p:spPr>
            <a:xfrm>
              <a:off x="4754232" y="395523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7" name="Google Shape;10247;p14"/>
            <p:cNvSpPr/>
            <p:nvPr/>
          </p:nvSpPr>
          <p:spPr>
            <a:xfrm>
              <a:off x="4906940" y="395523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8" name="Google Shape;10248;p14"/>
            <p:cNvSpPr/>
            <p:nvPr/>
          </p:nvSpPr>
          <p:spPr>
            <a:xfrm>
              <a:off x="5059648" y="3955235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9" name="Google Shape;10249;p14"/>
            <p:cNvSpPr/>
            <p:nvPr/>
          </p:nvSpPr>
          <p:spPr>
            <a:xfrm>
              <a:off x="5212356" y="3955235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0" name="Google Shape;10250;p14"/>
            <p:cNvSpPr/>
            <p:nvPr/>
          </p:nvSpPr>
          <p:spPr>
            <a:xfrm>
              <a:off x="5365064" y="395523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1" name="Google Shape;10251;p14"/>
            <p:cNvSpPr/>
            <p:nvPr/>
          </p:nvSpPr>
          <p:spPr>
            <a:xfrm>
              <a:off x="8113800" y="3955235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2" name="Google Shape;10252;p14"/>
            <p:cNvSpPr/>
            <p:nvPr/>
          </p:nvSpPr>
          <p:spPr>
            <a:xfrm>
              <a:off x="8266509" y="395523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3" name="Google Shape;10253;p14"/>
            <p:cNvSpPr/>
            <p:nvPr/>
          </p:nvSpPr>
          <p:spPr>
            <a:xfrm>
              <a:off x="8419217" y="395523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4" name="Google Shape;10254;p14"/>
            <p:cNvSpPr/>
            <p:nvPr/>
          </p:nvSpPr>
          <p:spPr>
            <a:xfrm>
              <a:off x="8571926" y="395523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5" name="Google Shape;10255;p14"/>
            <p:cNvSpPr/>
            <p:nvPr/>
          </p:nvSpPr>
          <p:spPr>
            <a:xfrm>
              <a:off x="9335466" y="3955235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6" name="Google Shape;10256;p14"/>
            <p:cNvSpPr/>
            <p:nvPr/>
          </p:nvSpPr>
          <p:spPr>
            <a:xfrm>
              <a:off x="9488169" y="395523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7" name="Google Shape;10257;p14"/>
            <p:cNvSpPr/>
            <p:nvPr/>
          </p:nvSpPr>
          <p:spPr>
            <a:xfrm>
              <a:off x="9640883" y="3955235"/>
              <a:ext cx="53340" cy="76835"/>
            </a:xfrm>
            <a:custGeom>
              <a:avLst/>
              <a:gdLst/>
              <a:ahLst/>
              <a:cxnLst/>
              <a:rect l="l" t="t" r="r" b="b"/>
              <a:pathLst>
                <a:path w="53340" h="76835" extrusionOk="0">
                  <a:moveTo>
                    <a:pt x="38170" y="0"/>
                  </a:moveTo>
                  <a:lnTo>
                    <a:pt x="23313" y="3000"/>
                  </a:lnTo>
                  <a:lnTo>
                    <a:pt x="11180" y="11181"/>
                  </a:lnTo>
                  <a:lnTo>
                    <a:pt x="2999" y="23318"/>
                  </a:lnTo>
                  <a:lnTo>
                    <a:pt x="0" y="38181"/>
                  </a:lnTo>
                  <a:lnTo>
                    <a:pt x="2999" y="53044"/>
                  </a:lnTo>
                  <a:lnTo>
                    <a:pt x="11180" y="65180"/>
                  </a:lnTo>
                  <a:lnTo>
                    <a:pt x="23313" y="73363"/>
                  </a:lnTo>
                  <a:lnTo>
                    <a:pt x="38170" y="76363"/>
                  </a:lnTo>
                  <a:lnTo>
                    <a:pt x="39273" y="76140"/>
                  </a:lnTo>
                  <a:lnTo>
                    <a:pt x="53250" y="3150"/>
                  </a:lnTo>
                  <a:lnTo>
                    <a:pt x="38170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8" name="Google Shape;10258;p14"/>
            <p:cNvSpPr/>
            <p:nvPr/>
          </p:nvSpPr>
          <p:spPr>
            <a:xfrm>
              <a:off x="20298" y="4107948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9" name="Google Shape;10259;p14"/>
            <p:cNvSpPr/>
            <p:nvPr/>
          </p:nvSpPr>
          <p:spPr>
            <a:xfrm>
              <a:off x="2463620" y="410794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0" name="Google Shape;10260;p14"/>
            <p:cNvSpPr/>
            <p:nvPr/>
          </p:nvSpPr>
          <p:spPr>
            <a:xfrm>
              <a:off x="2616327" y="4107948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1" name="Google Shape;10261;p14"/>
            <p:cNvSpPr/>
            <p:nvPr/>
          </p:nvSpPr>
          <p:spPr>
            <a:xfrm>
              <a:off x="2769036" y="4107948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2" name="Google Shape;10262;p14"/>
            <p:cNvSpPr/>
            <p:nvPr/>
          </p:nvSpPr>
          <p:spPr>
            <a:xfrm>
              <a:off x="2921744" y="410794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3" name="Google Shape;10263;p14"/>
            <p:cNvSpPr/>
            <p:nvPr/>
          </p:nvSpPr>
          <p:spPr>
            <a:xfrm>
              <a:off x="3074447" y="410794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4" name="Google Shape;10264;p14"/>
            <p:cNvSpPr/>
            <p:nvPr/>
          </p:nvSpPr>
          <p:spPr>
            <a:xfrm>
              <a:off x="3227155" y="4107948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5" name="Google Shape;10265;p14"/>
            <p:cNvSpPr/>
            <p:nvPr/>
          </p:nvSpPr>
          <p:spPr>
            <a:xfrm>
              <a:off x="3379863" y="4107948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6" name="Google Shape;10266;p14"/>
            <p:cNvSpPr/>
            <p:nvPr/>
          </p:nvSpPr>
          <p:spPr>
            <a:xfrm>
              <a:off x="3532571" y="410794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7" name="Google Shape;10267;p14"/>
            <p:cNvSpPr/>
            <p:nvPr/>
          </p:nvSpPr>
          <p:spPr>
            <a:xfrm>
              <a:off x="4448815" y="4107948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8" name="Google Shape;10268;p14"/>
            <p:cNvSpPr/>
            <p:nvPr/>
          </p:nvSpPr>
          <p:spPr>
            <a:xfrm>
              <a:off x="4601523" y="4107948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9" name="Google Shape;10269;p14"/>
            <p:cNvSpPr/>
            <p:nvPr/>
          </p:nvSpPr>
          <p:spPr>
            <a:xfrm>
              <a:off x="4754232" y="410794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0" name="Google Shape;10270;p14"/>
            <p:cNvSpPr/>
            <p:nvPr/>
          </p:nvSpPr>
          <p:spPr>
            <a:xfrm>
              <a:off x="4906940" y="410794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1" name="Google Shape;10271;p14"/>
            <p:cNvSpPr/>
            <p:nvPr/>
          </p:nvSpPr>
          <p:spPr>
            <a:xfrm>
              <a:off x="5059648" y="4107948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2" name="Google Shape;10272;p14"/>
            <p:cNvSpPr/>
            <p:nvPr/>
          </p:nvSpPr>
          <p:spPr>
            <a:xfrm>
              <a:off x="5212356" y="4107948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3" name="Google Shape;10273;p14"/>
            <p:cNvSpPr/>
            <p:nvPr/>
          </p:nvSpPr>
          <p:spPr>
            <a:xfrm>
              <a:off x="5365064" y="410794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4" name="Google Shape;10274;p14"/>
            <p:cNvSpPr/>
            <p:nvPr/>
          </p:nvSpPr>
          <p:spPr>
            <a:xfrm>
              <a:off x="5517773" y="410794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5" name="Google Shape;10275;p14"/>
            <p:cNvSpPr/>
            <p:nvPr/>
          </p:nvSpPr>
          <p:spPr>
            <a:xfrm>
              <a:off x="8266509" y="410794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6" name="Google Shape;10276;p14"/>
            <p:cNvSpPr/>
            <p:nvPr/>
          </p:nvSpPr>
          <p:spPr>
            <a:xfrm>
              <a:off x="8419217" y="410794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7" name="Google Shape;10277;p14"/>
            <p:cNvSpPr/>
            <p:nvPr/>
          </p:nvSpPr>
          <p:spPr>
            <a:xfrm>
              <a:off x="8571926" y="410794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8" name="Google Shape;10278;p14"/>
            <p:cNvSpPr/>
            <p:nvPr/>
          </p:nvSpPr>
          <p:spPr>
            <a:xfrm>
              <a:off x="9488169" y="410794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9" name="Google Shape;10279;p14"/>
            <p:cNvSpPr/>
            <p:nvPr/>
          </p:nvSpPr>
          <p:spPr>
            <a:xfrm>
              <a:off x="9640883" y="4110796"/>
              <a:ext cx="24130" cy="63500"/>
            </a:xfrm>
            <a:custGeom>
              <a:avLst/>
              <a:gdLst/>
              <a:ahLst/>
              <a:cxnLst/>
              <a:rect l="l" t="t" r="r" b="b"/>
              <a:pathLst>
                <a:path w="24129" h="63500" extrusionOk="0">
                  <a:moveTo>
                    <a:pt x="24065" y="0"/>
                  </a:moveTo>
                  <a:lnTo>
                    <a:pt x="23313" y="151"/>
                  </a:lnTo>
                  <a:lnTo>
                    <a:pt x="11180" y="8334"/>
                  </a:lnTo>
                  <a:lnTo>
                    <a:pt x="2999" y="20470"/>
                  </a:lnTo>
                  <a:lnTo>
                    <a:pt x="0" y="35333"/>
                  </a:lnTo>
                  <a:lnTo>
                    <a:pt x="2999" y="50192"/>
                  </a:lnTo>
                  <a:lnTo>
                    <a:pt x="11180" y="62329"/>
                  </a:lnTo>
                  <a:lnTo>
                    <a:pt x="12021" y="62896"/>
                  </a:lnTo>
                  <a:lnTo>
                    <a:pt x="24065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0" name="Google Shape;10280;p14"/>
            <p:cNvSpPr/>
            <p:nvPr/>
          </p:nvSpPr>
          <p:spPr>
            <a:xfrm>
              <a:off x="20298" y="4260651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1" name="Google Shape;10281;p14"/>
            <p:cNvSpPr/>
            <p:nvPr/>
          </p:nvSpPr>
          <p:spPr>
            <a:xfrm>
              <a:off x="2310911" y="4260651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2" name="Google Shape;10282;p14"/>
            <p:cNvSpPr/>
            <p:nvPr/>
          </p:nvSpPr>
          <p:spPr>
            <a:xfrm>
              <a:off x="2463620" y="4260651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3" name="Google Shape;10283;p14"/>
            <p:cNvSpPr/>
            <p:nvPr/>
          </p:nvSpPr>
          <p:spPr>
            <a:xfrm>
              <a:off x="2616327" y="4260651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4" name="Google Shape;10284;p14"/>
            <p:cNvSpPr/>
            <p:nvPr/>
          </p:nvSpPr>
          <p:spPr>
            <a:xfrm>
              <a:off x="2769036" y="4260651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5" name="Google Shape;10285;p14"/>
            <p:cNvSpPr/>
            <p:nvPr/>
          </p:nvSpPr>
          <p:spPr>
            <a:xfrm>
              <a:off x="2921744" y="426065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6" name="Google Shape;10286;p14"/>
            <p:cNvSpPr/>
            <p:nvPr/>
          </p:nvSpPr>
          <p:spPr>
            <a:xfrm>
              <a:off x="3074447" y="4260651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7" name="Google Shape;10287;p14"/>
            <p:cNvSpPr/>
            <p:nvPr/>
          </p:nvSpPr>
          <p:spPr>
            <a:xfrm>
              <a:off x="4906940" y="4260651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8" name="Google Shape;10288;p14"/>
            <p:cNvSpPr/>
            <p:nvPr/>
          </p:nvSpPr>
          <p:spPr>
            <a:xfrm>
              <a:off x="5059648" y="4260651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9" name="Google Shape;10289;p14"/>
            <p:cNvSpPr/>
            <p:nvPr/>
          </p:nvSpPr>
          <p:spPr>
            <a:xfrm>
              <a:off x="5212356" y="4260651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0" name="Google Shape;10290;p14"/>
            <p:cNvSpPr/>
            <p:nvPr/>
          </p:nvSpPr>
          <p:spPr>
            <a:xfrm>
              <a:off x="5365064" y="4260651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1" name="Google Shape;10291;p14"/>
            <p:cNvSpPr/>
            <p:nvPr/>
          </p:nvSpPr>
          <p:spPr>
            <a:xfrm>
              <a:off x="5517773" y="4260651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2" name="Google Shape;10292;p14"/>
            <p:cNvSpPr/>
            <p:nvPr/>
          </p:nvSpPr>
          <p:spPr>
            <a:xfrm>
              <a:off x="5670480" y="4260651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3" name="Google Shape;10293;p14"/>
            <p:cNvSpPr/>
            <p:nvPr/>
          </p:nvSpPr>
          <p:spPr>
            <a:xfrm>
              <a:off x="8266509" y="4260651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4" name="Google Shape;10294;p14"/>
            <p:cNvSpPr/>
            <p:nvPr/>
          </p:nvSpPr>
          <p:spPr>
            <a:xfrm>
              <a:off x="8419217" y="4260651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5" name="Google Shape;10295;p14"/>
            <p:cNvSpPr/>
            <p:nvPr/>
          </p:nvSpPr>
          <p:spPr>
            <a:xfrm>
              <a:off x="8571926" y="4260651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6" name="Google Shape;10296;p14"/>
            <p:cNvSpPr/>
            <p:nvPr/>
          </p:nvSpPr>
          <p:spPr>
            <a:xfrm>
              <a:off x="8724628" y="4260651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7" name="Google Shape;10297;p14"/>
            <p:cNvSpPr/>
            <p:nvPr/>
          </p:nvSpPr>
          <p:spPr>
            <a:xfrm>
              <a:off x="9488169" y="4260651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8" name="Google Shape;10298;p14"/>
            <p:cNvSpPr/>
            <p:nvPr/>
          </p:nvSpPr>
          <p:spPr>
            <a:xfrm>
              <a:off x="2158203" y="4413365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9" name="Google Shape;10299;p14"/>
            <p:cNvSpPr/>
            <p:nvPr/>
          </p:nvSpPr>
          <p:spPr>
            <a:xfrm>
              <a:off x="2310911" y="4413365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0" name="Google Shape;10300;p14"/>
            <p:cNvSpPr/>
            <p:nvPr/>
          </p:nvSpPr>
          <p:spPr>
            <a:xfrm>
              <a:off x="2463620" y="4413365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1" name="Google Shape;10301;p14"/>
            <p:cNvSpPr/>
            <p:nvPr/>
          </p:nvSpPr>
          <p:spPr>
            <a:xfrm>
              <a:off x="2616327" y="4413365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2" name="Google Shape;10302;p14"/>
            <p:cNvSpPr/>
            <p:nvPr/>
          </p:nvSpPr>
          <p:spPr>
            <a:xfrm>
              <a:off x="2769036" y="4413365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3" name="Google Shape;10303;p14"/>
            <p:cNvSpPr/>
            <p:nvPr/>
          </p:nvSpPr>
          <p:spPr>
            <a:xfrm>
              <a:off x="5212356" y="4413365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4" name="Google Shape;10304;p14"/>
            <p:cNvSpPr/>
            <p:nvPr/>
          </p:nvSpPr>
          <p:spPr>
            <a:xfrm>
              <a:off x="5365064" y="4413365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5" name="Google Shape;10305;p14"/>
            <p:cNvSpPr/>
            <p:nvPr/>
          </p:nvSpPr>
          <p:spPr>
            <a:xfrm>
              <a:off x="5517773" y="4413365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6" name="Google Shape;10306;p14"/>
            <p:cNvSpPr/>
            <p:nvPr/>
          </p:nvSpPr>
          <p:spPr>
            <a:xfrm>
              <a:off x="5670480" y="4413365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7" name="Google Shape;10307;p14"/>
            <p:cNvSpPr/>
            <p:nvPr/>
          </p:nvSpPr>
          <p:spPr>
            <a:xfrm>
              <a:off x="5823184" y="4413365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8" name="Google Shape;10308;p14"/>
            <p:cNvSpPr/>
            <p:nvPr/>
          </p:nvSpPr>
          <p:spPr>
            <a:xfrm>
              <a:off x="8266509" y="4413365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9" name="Google Shape;10309;p14"/>
            <p:cNvSpPr/>
            <p:nvPr/>
          </p:nvSpPr>
          <p:spPr>
            <a:xfrm>
              <a:off x="8419217" y="4413365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0" name="Google Shape;10310;p14"/>
            <p:cNvSpPr/>
            <p:nvPr/>
          </p:nvSpPr>
          <p:spPr>
            <a:xfrm>
              <a:off x="8571926" y="4413365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1" name="Google Shape;10311;p14"/>
            <p:cNvSpPr/>
            <p:nvPr/>
          </p:nvSpPr>
          <p:spPr>
            <a:xfrm>
              <a:off x="8724628" y="4413365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2" name="Google Shape;10312;p14"/>
            <p:cNvSpPr/>
            <p:nvPr/>
          </p:nvSpPr>
          <p:spPr>
            <a:xfrm>
              <a:off x="9488169" y="4413365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3" name="Google Shape;10313;p14"/>
            <p:cNvSpPr/>
            <p:nvPr/>
          </p:nvSpPr>
          <p:spPr>
            <a:xfrm>
              <a:off x="2005495" y="456606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4" name="Google Shape;10314;p14"/>
            <p:cNvSpPr/>
            <p:nvPr/>
          </p:nvSpPr>
          <p:spPr>
            <a:xfrm>
              <a:off x="2158203" y="4566068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5" name="Google Shape;10315;p14"/>
            <p:cNvSpPr/>
            <p:nvPr/>
          </p:nvSpPr>
          <p:spPr>
            <a:xfrm>
              <a:off x="2310911" y="456606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6" name="Google Shape;10316;p14"/>
            <p:cNvSpPr/>
            <p:nvPr/>
          </p:nvSpPr>
          <p:spPr>
            <a:xfrm>
              <a:off x="2463620" y="456606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7" name="Google Shape;10317;p14"/>
            <p:cNvSpPr/>
            <p:nvPr/>
          </p:nvSpPr>
          <p:spPr>
            <a:xfrm>
              <a:off x="2616327" y="4566068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8" name="Google Shape;10318;p14"/>
            <p:cNvSpPr/>
            <p:nvPr/>
          </p:nvSpPr>
          <p:spPr>
            <a:xfrm>
              <a:off x="5365064" y="456606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9" name="Google Shape;10319;p14"/>
            <p:cNvSpPr/>
            <p:nvPr/>
          </p:nvSpPr>
          <p:spPr>
            <a:xfrm>
              <a:off x="5517773" y="456606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0" name="Google Shape;10320;p14"/>
            <p:cNvSpPr/>
            <p:nvPr/>
          </p:nvSpPr>
          <p:spPr>
            <a:xfrm>
              <a:off x="5670480" y="4566068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1" name="Google Shape;10321;p14"/>
            <p:cNvSpPr/>
            <p:nvPr/>
          </p:nvSpPr>
          <p:spPr>
            <a:xfrm>
              <a:off x="5823184" y="456606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2" name="Google Shape;10322;p14"/>
            <p:cNvSpPr/>
            <p:nvPr/>
          </p:nvSpPr>
          <p:spPr>
            <a:xfrm>
              <a:off x="8419217" y="456606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3" name="Google Shape;10323;p14"/>
            <p:cNvSpPr/>
            <p:nvPr/>
          </p:nvSpPr>
          <p:spPr>
            <a:xfrm>
              <a:off x="8571926" y="456606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4" name="Google Shape;10324;p14"/>
            <p:cNvSpPr/>
            <p:nvPr/>
          </p:nvSpPr>
          <p:spPr>
            <a:xfrm>
              <a:off x="8724628" y="4566068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5" name="Google Shape;10325;p14"/>
            <p:cNvSpPr/>
            <p:nvPr/>
          </p:nvSpPr>
          <p:spPr>
            <a:xfrm>
              <a:off x="1852787" y="4718781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6" name="Google Shape;10326;p14"/>
            <p:cNvSpPr/>
            <p:nvPr/>
          </p:nvSpPr>
          <p:spPr>
            <a:xfrm>
              <a:off x="2005495" y="4718781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7" name="Google Shape;10327;p14"/>
            <p:cNvSpPr/>
            <p:nvPr/>
          </p:nvSpPr>
          <p:spPr>
            <a:xfrm>
              <a:off x="2158203" y="4718781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8" name="Google Shape;10328;p14"/>
            <p:cNvSpPr/>
            <p:nvPr/>
          </p:nvSpPr>
          <p:spPr>
            <a:xfrm>
              <a:off x="2310911" y="4718781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9" name="Google Shape;10329;p14"/>
            <p:cNvSpPr/>
            <p:nvPr/>
          </p:nvSpPr>
          <p:spPr>
            <a:xfrm>
              <a:off x="2463620" y="4718781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0" name="Google Shape;10330;p14"/>
            <p:cNvSpPr/>
            <p:nvPr/>
          </p:nvSpPr>
          <p:spPr>
            <a:xfrm>
              <a:off x="5212356" y="4718781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1" name="Google Shape;10331;p14"/>
            <p:cNvSpPr/>
            <p:nvPr/>
          </p:nvSpPr>
          <p:spPr>
            <a:xfrm>
              <a:off x="5365064" y="4718781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2" name="Google Shape;10332;p14"/>
            <p:cNvSpPr/>
            <p:nvPr/>
          </p:nvSpPr>
          <p:spPr>
            <a:xfrm>
              <a:off x="5517773" y="4718781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3" name="Google Shape;10333;p14"/>
            <p:cNvSpPr/>
            <p:nvPr/>
          </p:nvSpPr>
          <p:spPr>
            <a:xfrm>
              <a:off x="5670480" y="4718781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4" name="Google Shape;10334;p14"/>
            <p:cNvSpPr/>
            <p:nvPr/>
          </p:nvSpPr>
          <p:spPr>
            <a:xfrm>
              <a:off x="5823184" y="4718781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5" name="Google Shape;10335;p14"/>
            <p:cNvSpPr/>
            <p:nvPr/>
          </p:nvSpPr>
          <p:spPr>
            <a:xfrm>
              <a:off x="8419217" y="4718781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6" name="Google Shape;10336;p14"/>
            <p:cNvSpPr/>
            <p:nvPr/>
          </p:nvSpPr>
          <p:spPr>
            <a:xfrm>
              <a:off x="8571926" y="4718781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7" name="Google Shape;10337;p14"/>
            <p:cNvSpPr/>
            <p:nvPr/>
          </p:nvSpPr>
          <p:spPr>
            <a:xfrm>
              <a:off x="8724628" y="4718781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8" name="Google Shape;10338;p14"/>
            <p:cNvSpPr/>
            <p:nvPr/>
          </p:nvSpPr>
          <p:spPr>
            <a:xfrm>
              <a:off x="1852787" y="487148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9" name="Google Shape;10339;p14"/>
            <p:cNvSpPr/>
            <p:nvPr/>
          </p:nvSpPr>
          <p:spPr>
            <a:xfrm>
              <a:off x="2005495" y="487148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0" name="Google Shape;10340;p14"/>
            <p:cNvSpPr/>
            <p:nvPr/>
          </p:nvSpPr>
          <p:spPr>
            <a:xfrm>
              <a:off x="2158203" y="4871484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1" name="Google Shape;10341;p14"/>
            <p:cNvSpPr/>
            <p:nvPr/>
          </p:nvSpPr>
          <p:spPr>
            <a:xfrm>
              <a:off x="2310911" y="487148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2" name="Google Shape;10342;p14"/>
            <p:cNvSpPr/>
            <p:nvPr/>
          </p:nvSpPr>
          <p:spPr>
            <a:xfrm>
              <a:off x="5059648" y="4871484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3" name="Google Shape;10343;p14"/>
            <p:cNvSpPr/>
            <p:nvPr/>
          </p:nvSpPr>
          <p:spPr>
            <a:xfrm>
              <a:off x="5212356" y="4871484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4" name="Google Shape;10344;p14"/>
            <p:cNvSpPr/>
            <p:nvPr/>
          </p:nvSpPr>
          <p:spPr>
            <a:xfrm>
              <a:off x="5365064" y="487148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5" name="Google Shape;10345;p14"/>
            <p:cNvSpPr/>
            <p:nvPr/>
          </p:nvSpPr>
          <p:spPr>
            <a:xfrm>
              <a:off x="5517773" y="487148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6" name="Google Shape;10346;p14"/>
            <p:cNvSpPr/>
            <p:nvPr/>
          </p:nvSpPr>
          <p:spPr>
            <a:xfrm>
              <a:off x="5670480" y="4871484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7" name="Google Shape;10347;p14"/>
            <p:cNvSpPr/>
            <p:nvPr/>
          </p:nvSpPr>
          <p:spPr>
            <a:xfrm>
              <a:off x="1700079" y="5024187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8" name="Google Shape;10348;p14"/>
            <p:cNvSpPr/>
            <p:nvPr/>
          </p:nvSpPr>
          <p:spPr>
            <a:xfrm>
              <a:off x="1852787" y="5024187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9" name="Google Shape;10349;p14"/>
            <p:cNvSpPr/>
            <p:nvPr/>
          </p:nvSpPr>
          <p:spPr>
            <a:xfrm>
              <a:off x="2005495" y="5024187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0" name="Google Shape;10350;p14"/>
            <p:cNvSpPr/>
            <p:nvPr/>
          </p:nvSpPr>
          <p:spPr>
            <a:xfrm>
              <a:off x="2158203" y="5024187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1" name="Google Shape;10351;p14"/>
            <p:cNvSpPr/>
            <p:nvPr/>
          </p:nvSpPr>
          <p:spPr>
            <a:xfrm>
              <a:off x="4906940" y="5024187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2" name="Google Shape;10352;p14"/>
            <p:cNvSpPr/>
            <p:nvPr/>
          </p:nvSpPr>
          <p:spPr>
            <a:xfrm>
              <a:off x="5059648" y="5024187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3" name="Google Shape;10353;p14"/>
            <p:cNvSpPr/>
            <p:nvPr/>
          </p:nvSpPr>
          <p:spPr>
            <a:xfrm>
              <a:off x="5212356" y="5024187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4" name="Google Shape;10354;p14"/>
            <p:cNvSpPr/>
            <p:nvPr/>
          </p:nvSpPr>
          <p:spPr>
            <a:xfrm>
              <a:off x="5365064" y="5024187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5" name="Google Shape;10355;p14"/>
            <p:cNvSpPr/>
            <p:nvPr/>
          </p:nvSpPr>
          <p:spPr>
            <a:xfrm>
              <a:off x="5517773" y="5024187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6" name="Google Shape;10356;p14"/>
            <p:cNvSpPr/>
            <p:nvPr/>
          </p:nvSpPr>
          <p:spPr>
            <a:xfrm>
              <a:off x="6128600" y="5024187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7" name="Google Shape;10357;p14"/>
            <p:cNvSpPr/>
            <p:nvPr/>
          </p:nvSpPr>
          <p:spPr>
            <a:xfrm>
              <a:off x="1700079" y="5176901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8" name="Google Shape;10358;p14"/>
            <p:cNvSpPr/>
            <p:nvPr/>
          </p:nvSpPr>
          <p:spPr>
            <a:xfrm>
              <a:off x="1852787" y="5176901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9" name="Google Shape;10359;p14"/>
            <p:cNvSpPr/>
            <p:nvPr/>
          </p:nvSpPr>
          <p:spPr>
            <a:xfrm>
              <a:off x="2005495" y="5176901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0" name="Google Shape;10360;p14"/>
            <p:cNvSpPr/>
            <p:nvPr/>
          </p:nvSpPr>
          <p:spPr>
            <a:xfrm>
              <a:off x="2158203" y="5176901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1" name="Google Shape;10361;p14"/>
            <p:cNvSpPr/>
            <p:nvPr/>
          </p:nvSpPr>
          <p:spPr>
            <a:xfrm>
              <a:off x="4754232" y="5176901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2" name="Google Shape;10362;p14"/>
            <p:cNvSpPr/>
            <p:nvPr/>
          </p:nvSpPr>
          <p:spPr>
            <a:xfrm>
              <a:off x="4906940" y="5176901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3" name="Google Shape;10363;p14"/>
            <p:cNvSpPr/>
            <p:nvPr/>
          </p:nvSpPr>
          <p:spPr>
            <a:xfrm>
              <a:off x="5059648" y="5176901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4" name="Google Shape;10364;p14"/>
            <p:cNvSpPr/>
            <p:nvPr/>
          </p:nvSpPr>
          <p:spPr>
            <a:xfrm>
              <a:off x="5212356" y="5176901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5" name="Google Shape;10365;p14"/>
            <p:cNvSpPr/>
            <p:nvPr/>
          </p:nvSpPr>
          <p:spPr>
            <a:xfrm>
              <a:off x="5365064" y="5176901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6" name="Google Shape;10366;p14"/>
            <p:cNvSpPr/>
            <p:nvPr/>
          </p:nvSpPr>
          <p:spPr>
            <a:xfrm>
              <a:off x="5975892" y="5176901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7" name="Google Shape;10367;p14"/>
            <p:cNvSpPr/>
            <p:nvPr/>
          </p:nvSpPr>
          <p:spPr>
            <a:xfrm>
              <a:off x="6128600" y="5176901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8" name="Google Shape;10368;p14"/>
            <p:cNvSpPr/>
            <p:nvPr/>
          </p:nvSpPr>
          <p:spPr>
            <a:xfrm>
              <a:off x="6281308" y="5176901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9" name="Google Shape;10369;p14"/>
            <p:cNvSpPr/>
            <p:nvPr/>
          </p:nvSpPr>
          <p:spPr>
            <a:xfrm>
              <a:off x="6281308" y="5024187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0" name="Google Shape;10370;p14"/>
            <p:cNvSpPr/>
            <p:nvPr/>
          </p:nvSpPr>
          <p:spPr>
            <a:xfrm>
              <a:off x="6434016" y="5176901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1" name="Google Shape;10371;p14"/>
            <p:cNvSpPr/>
            <p:nvPr/>
          </p:nvSpPr>
          <p:spPr>
            <a:xfrm>
              <a:off x="1547370" y="5329603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2" name="Google Shape;10372;p14"/>
            <p:cNvSpPr/>
            <p:nvPr/>
          </p:nvSpPr>
          <p:spPr>
            <a:xfrm>
              <a:off x="1700079" y="5329603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3" name="Google Shape;10373;p14"/>
            <p:cNvSpPr/>
            <p:nvPr/>
          </p:nvSpPr>
          <p:spPr>
            <a:xfrm>
              <a:off x="1852787" y="5329603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4" name="Google Shape;10374;p14"/>
            <p:cNvSpPr/>
            <p:nvPr/>
          </p:nvSpPr>
          <p:spPr>
            <a:xfrm>
              <a:off x="2005495" y="5329603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5" name="Google Shape;10375;p14"/>
            <p:cNvSpPr/>
            <p:nvPr/>
          </p:nvSpPr>
          <p:spPr>
            <a:xfrm>
              <a:off x="4601523" y="5329603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6" name="Google Shape;10376;p14"/>
            <p:cNvSpPr/>
            <p:nvPr/>
          </p:nvSpPr>
          <p:spPr>
            <a:xfrm>
              <a:off x="4754232" y="5329603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7" name="Google Shape;10377;p14"/>
            <p:cNvSpPr/>
            <p:nvPr/>
          </p:nvSpPr>
          <p:spPr>
            <a:xfrm>
              <a:off x="4906940" y="5329603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8" name="Google Shape;10378;p14"/>
            <p:cNvSpPr/>
            <p:nvPr/>
          </p:nvSpPr>
          <p:spPr>
            <a:xfrm>
              <a:off x="5059648" y="5329603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9" name="Google Shape;10379;p14"/>
            <p:cNvSpPr/>
            <p:nvPr/>
          </p:nvSpPr>
          <p:spPr>
            <a:xfrm>
              <a:off x="5212356" y="5329603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0" name="Google Shape;10380;p14"/>
            <p:cNvSpPr/>
            <p:nvPr/>
          </p:nvSpPr>
          <p:spPr>
            <a:xfrm>
              <a:off x="5975892" y="5329603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1" name="Google Shape;10381;p14"/>
            <p:cNvSpPr/>
            <p:nvPr/>
          </p:nvSpPr>
          <p:spPr>
            <a:xfrm>
              <a:off x="6128600" y="5329603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2" name="Google Shape;10382;p14"/>
            <p:cNvSpPr/>
            <p:nvPr/>
          </p:nvSpPr>
          <p:spPr>
            <a:xfrm>
              <a:off x="6281308" y="5329603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3" name="Google Shape;10383;p14"/>
            <p:cNvSpPr/>
            <p:nvPr/>
          </p:nvSpPr>
          <p:spPr>
            <a:xfrm>
              <a:off x="6434016" y="5329603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4" name="Google Shape;10384;p14"/>
            <p:cNvSpPr/>
            <p:nvPr/>
          </p:nvSpPr>
          <p:spPr>
            <a:xfrm>
              <a:off x="1547370" y="5482316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5" name="Google Shape;10385;p14"/>
            <p:cNvSpPr/>
            <p:nvPr/>
          </p:nvSpPr>
          <p:spPr>
            <a:xfrm>
              <a:off x="1700079" y="548231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6" name="Google Shape;10386;p14"/>
            <p:cNvSpPr/>
            <p:nvPr/>
          </p:nvSpPr>
          <p:spPr>
            <a:xfrm>
              <a:off x="1852787" y="548231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7" name="Google Shape;10387;p14"/>
            <p:cNvSpPr/>
            <p:nvPr/>
          </p:nvSpPr>
          <p:spPr>
            <a:xfrm>
              <a:off x="2005495" y="548231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8" name="Google Shape;10388;p14"/>
            <p:cNvSpPr/>
            <p:nvPr/>
          </p:nvSpPr>
          <p:spPr>
            <a:xfrm>
              <a:off x="4448815" y="5482316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9" name="Google Shape;10389;p14"/>
            <p:cNvSpPr/>
            <p:nvPr/>
          </p:nvSpPr>
          <p:spPr>
            <a:xfrm>
              <a:off x="4601523" y="5482316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0" name="Google Shape;10390;p14"/>
            <p:cNvSpPr/>
            <p:nvPr/>
          </p:nvSpPr>
          <p:spPr>
            <a:xfrm>
              <a:off x="4754232" y="548231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1" name="Google Shape;10391;p14"/>
            <p:cNvSpPr/>
            <p:nvPr/>
          </p:nvSpPr>
          <p:spPr>
            <a:xfrm>
              <a:off x="4906940" y="548231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2" name="Google Shape;10392;p14"/>
            <p:cNvSpPr/>
            <p:nvPr/>
          </p:nvSpPr>
          <p:spPr>
            <a:xfrm>
              <a:off x="5059648" y="5482316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3" name="Google Shape;10393;p14"/>
            <p:cNvSpPr/>
            <p:nvPr/>
          </p:nvSpPr>
          <p:spPr>
            <a:xfrm>
              <a:off x="6128600" y="548231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4" name="Google Shape;10394;p14"/>
            <p:cNvSpPr/>
            <p:nvPr/>
          </p:nvSpPr>
          <p:spPr>
            <a:xfrm>
              <a:off x="6281308" y="5482316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5" name="Google Shape;10395;p14"/>
            <p:cNvSpPr/>
            <p:nvPr/>
          </p:nvSpPr>
          <p:spPr>
            <a:xfrm>
              <a:off x="6434016" y="548231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6" name="Google Shape;10396;p14"/>
            <p:cNvSpPr/>
            <p:nvPr/>
          </p:nvSpPr>
          <p:spPr>
            <a:xfrm>
              <a:off x="1547370" y="5635020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7" name="Google Shape;10397;p14"/>
            <p:cNvSpPr/>
            <p:nvPr/>
          </p:nvSpPr>
          <p:spPr>
            <a:xfrm>
              <a:off x="1700079" y="5635020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8" name="Google Shape;10398;p14"/>
            <p:cNvSpPr/>
            <p:nvPr/>
          </p:nvSpPr>
          <p:spPr>
            <a:xfrm>
              <a:off x="1852787" y="5635020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9" name="Google Shape;10399;p14"/>
            <p:cNvSpPr/>
            <p:nvPr/>
          </p:nvSpPr>
          <p:spPr>
            <a:xfrm>
              <a:off x="4296113" y="5635020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0" name="Google Shape;10400;p14"/>
            <p:cNvSpPr/>
            <p:nvPr/>
          </p:nvSpPr>
          <p:spPr>
            <a:xfrm>
              <a:off x="4448815" y="5635020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1" name="Google Shape;10401;p14"/>
            <p:cNvSpPr/>
            <p:nvPr/>
          </p:nvSpPr>
          <p:spPr>
            <a:xfrm>
              <a:off x="4601523" y="5635020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2" name="Google Shape;10402;p14"/>
            <p:cNvSpPr/>
            <p:nvPr/>
          </p:nvSpPr>
          <p:spPr>
            <a:xfrm>
              <a:off x="4754232" y="5635020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3" name="Google Shape;10403;p14"/>
            <p:cNvSpPr/>
            <p:nvPr/>
          </p:nvSpPr>
          <p:spPr>
            <a:xfrm>
              <a:off x="4906940" y="5635020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4" name="Google Shape;10404;p14"/>
            <p:cNvSpPr/>
            <p:nvPr/>
          </p:nvSpPr>
          <p:spPr>
            <a:xfrm>
              <a:off x="6128600" y="5635020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5" name="Google Shape;10405;p14"/>
            <p:cNvSpPr/>
            <p:nvPr/>
          </p:nvSpPr>
          <p:spPr>
            <a:xfrm>
              <a:off x="6281308" y="5635020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6" name="Google Shape;10406;p14"/>
            <p:cNvSpPr/>
            <p:nvPr/>
          </p:nvSpPr>
          <p:spPr>
            <a:xfrm>
              <a:off x="6434016" y="5635020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7" name="Google Shape;10407;p14"/>
            <p:cNvSpPr/>
            <p:nvPr/>
          </p:nvSpPr>
          <p:spPr>
            <a:xfrm>
              <a:off x="1547370" y="5787732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8" name="Google Shape;10408;p14"/>
            <p:cNvSpPr/>
            <p:nvPr/>
          </p:nvSpPr>
          <p:spPr>
            <a:xfrm>
              <a:off x="1700079" y="5787732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9" name="Google Shape;10409;p14"/>
            <p:cNvSpPr/>
            <p:nvPr/>
          </p:nvSpPr>
          <p:spPr>
            <a:xfrm>
              <a:off x="1852787" y="5787732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0" name="Google Shape;10410;p14"/>
            <p:cNvSpPr/>
            <p:nvPr/>
          </p:nvSpPr>
          <p:spPr>
            <a:xfrm>
              <a:off x="3837987" y="5787732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1" name="Google Shape;10411;p14"/>
            <p:cNvSpPr/>
            <p:nvPr/>
          </p:nvSpPr>
          <p:spPr>
            <a:xfrm>
              <a:off x="3990696" y="5787732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2" name="Google Shape;10412;p14"/>
            <p:cNvSpPr/>
            <p:nvPr/>
          </p:nvSpPr>
          <p:spPr>
            <a:xfrm>
              <a:off x="4143404" y="5787732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3" name="Google Shape;10413;p14"/>
            <p:cNvSpPr/>
            <p:nvPr/>
          </p:nvSpPr>
          <p:spPr>
            <a:xfrm>
              <a:off x="4296113" y="5787732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4" name="Google Shape;10414;p14"/>
            <p:cNvSpPr/>
            <p:nvPr/>
          </p:nvSpPr>
          <p:spPr>
            <a:xfrm>
              <a:off x="4448815" y="5787732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5" name="Google Shape;10415;p14"/>
            <p:cNvSpPr/>
            <p:nvPr/>
          </p:nvSpPr>
          <p:spPr>
            <a:xfrm>
              <a:off x="4601523" y="5787732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6" name="Google Shape;10416;p14"/>
            <p:cNvSpPr/>
            <p:nvPr/>
          </p:nvSpPr>
          <p:spPr>
            <a:xfrm>
              <a:off x="4754232" y="5787732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7" name="Google Shape;10417;p14"/>
            <p:cNvSpPr/>
            <p:nvPr/>
          </p:nvSpPr>
          <p:spPr>
            <a:xfrm>
              <a:off x="6128600" y="5787732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8" name="Google Shape;10418;p14"/>
            <p:cNvSpPr/>
            <p:nvPr/>
          </p:nvSpPr>
          <p:spPr>
            <a:xfrm>
              <a:off x="6281308" y="5787732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9" name="Google Shape;10419;p14"/>
            <p:cNvSpPr/>
            <p:nvPr/>
          </p:nvSpPr>
          <p:spPr>
            <a:xfrm>
              <a:off x="6434016" y="5787732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0" name="Google Shape;10420;p14"/>
            <p:cNvSpPr/>
            <p:nvPr/>
          </p:nvSpPr>
          <p:spPr>
            <a:xfrm>
              <a:off x="8724628" y="5787732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1" name="Google Shape;10421;p14"/>
            <p:cNvSpPr/>
            <p:nvPr/>
          </p:nvSpPr>
          <p:spPr>
            <a:xfrm>
              <a:off x="8877337" y="5787732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2" name="Google Shape;10422;p14"/>
            <p:cNvSpPr/>
            <p:nvPr/>
          </p:nvSpPr>
          <p:spPr>
            <a:xfrm>
              <a:off x="9030050" y="5787732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3" name="Google Shape;10423;p14"/>
            <p:cNvSpPr/>
            <p:nvPr/>
          </p:nvSpPr>
          <p:spPr>
            <a:xfrm>
              <a:off x="1394668" y="594043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4" name="Google Shape;10424;p14"/>
            <p:cNvSpPr/>
            <p:nvPr/>
          </p:nvSpPr>
          <p:spPr>
            <a:xfrm>
              <a:off x="1547370" y="5940435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5" name="Google Shape;10425;p14"/>
            <p:cNvSpPr/>
            <p:nvPr/>
          </p:nvSpPr>
          <p:spPr>
            <a:xfrm>
              <a:off x="1700079" y="594043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6" name="Google Shape;10426;p14"/>
            <p:cNvSpPr/>
            <p:nvPr/>
          </p:nvSpPr>
          <p:spPr>
            <a:xfrm>
              <a:off x="1852787" y="594043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7" name="Google Shape;10427;p14"/>
            <p:cNvSpPr/>
            <p:nvPr/>
          </p:nvSpPr>
          <p:spPr>
            <a:xfrm>
              <a:off x="3685280" y="594043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8" name="Google Shape;10428;p14"/>
            <p:cNvSpPr/>
            <p:nvPr/>
          </p:nvSpPr>
          <p:spPr>
            <a:xfrm>
              <a:off x="3837987" y="5940435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9" name="Google Shape;10429;p14"/>
            <p:cNvSpPr/>
            <p:nvPr/>
          </p:nvSpPr>
          <p:spPr>
            <a:xfrm>
              <a:off x="3990696" y="5940435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0" name="Google Shape;10430;p14"/>
            <p:cNvSpPr/>
            <p:nvPr/>
          </p:nvSpPr>
          <p:spPr>
            <a:xfrm>
              <a:off x="4143404" y="594043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1" name="Google Shape;10431;p14"/>
            <p:cNvSpPr/>
            <p:nvPr/>
          </p:nvSpPr>
          <p:spPr>
            <a:xfrm>
              <a:off x="4296113" y="594043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2" name="Google Shape;10432;p14"/>
            <p:cNvSpPr/>
            <p:nvPr/>
          </p:nvSpPr>
          <p:spPr>
            <a:xfrm>
              <a:off x="4448815" y="5940435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3" name="Google Shape;10433;p14"/>
            <p:cNvSpPr/>
            <p:nvPr/>
          </p:nvSpPr>
          <p:spPr>
            <a:xfrm>
              <a:off x="4601523" y="5940435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4" name="Google Shape;10434;p14"/>
            <p:cNvSpPr/>
            <p:nvPr/>
          </p:nvSpPr>
          <p:spPr>
            <a:xfrm>
              <a:off x="6128600" y="594043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5" name="Google Shape;10435;p14"/>
            <p:cNvSpPr/>
            <p:nvPr/>
          </p:nvSpPr>
          <p:spPr>
            <a:xfrm>
              <a:off x="6281308" y="5940435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6" name="Google Shape;10436;p14"/>
            <p:cNvSpPr/>
            <p:nvPr/>
          </p:nvSpPr>
          <p:spPr>
            <a:xfrm>
              <a:off x="6434016" y="594043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7" name="Google Shape;10437;p14"/>
            <p:cNvSpPr/>
            <p:nvPr/>
          </p:nvSpPr>
          <p:spPr>
            <a:xfrm>
              <a:off x="6586725" y="594043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8" name="Google Shape;10438;p14"/>
            <p:cNvSpPr/>
            <p:nvPr/>
          </p:nvSpPr>
          <p:spPr>
            <a:xfrm>
              <a:off x="8571926" y="594043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9" name="Google Shape;10439;p14"/>
            <p:cNvSpPr/>
            <p:nvPr/>
          </p:nvSpPr>
          <p:spPr>
            <a:xfrm>
              <a:off x="8724628" y="5940435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0" name="Google Shape;10440;p14"/>
            <p:cNvSpPr/>
            <p:nvPr/>
          </p:nvSpPr>
          <p:spPr>
            <a:xfrm>
              <a:off x="8877337" y="594043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1" name="Google Shape;10441;p14"/>
            <p:cNvSpPr/>
            <p:nvPr/>
          </p:nvSpPr>
          <p:spPr>
            <a:xfrm>
              <a:off x="9030050" y="5940435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2" name="Google Shape;10442;p14"/>
            <p:cNvSpPr/>
            <p:nvPr/>
          </p:nvSpPr>
          <p:spPr>
            <a:xfrm>
              <a:off x="9182752" y="5940435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3" name="Google Shape;10443;p14"/>
            <p:cNvSpPr/>
            <p:nvPr/>
          </p:nvSpPr>
          <p:spPr>
            <a:xfrm>
              <a:off x="1394668" y="6093149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4" name="Google Shape;10444;p14"/>
            <p:cNvSpPr/>
            <p:nvPr/>
          </p:nvSpPr>
          <p:spPr>
            <a:xfrm>
              <a:off x="1547370" y="6093149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5" name="Google Shape;10445;p14"/>
            <p:cNvSpPr/>
            <p:nvPr/>
          </p:nvSpPr>
          <p:spPr>
            <a:xfrm>
              <a:off x="1700079" y="6093149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6" name="Google Shape;10446;p14"/>
            <p:cNvSpPr/>
            <p:nvPr/>
          </p:nvSpPr>
          <p:spPr>
            <a:xfrm>
              <a:off x="1852787" y="6093149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7" name="Google Shape;10447;p14"/>
            <p:cNvSpPr/>
            <p:nvPr/>
          </p:nvSpPr>
          <p:spPr>
            <a:xfrm>
              <a:off x="3532571" y="6093149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8" name="Google Shape;10448;p14"/>
            <p:cNvSpPr/>
            <p:nvPr/>
          </p:nvSpPr>
          <p:spPr>
            <a:xfrm>
              <a:off x="3685280" y="6093149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9" name="Google Shape;10449;p14"/>
            <p:cNvSpPr/>
            <p:nvPr/>
          </p:nvSpPr>
          <p:spPr>
            <a:xfrm>
              <a:off x="3837987" y="6093149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0" name="Google Shape;10450;p14"/>
            <p:cNvSpPr/>
            <p:nvPr/>
          </p:nvSpPr>
          <p:spPr>
            <a:xfrm>
              <a:off x="3990696" y="6093149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1" name="Google Shape;10451;p14"/>
            <p:cNvSpPr/>
            <p:nvPr/>
          </p:nvSpPr>
          <p:spPr>
            <a:xfrm>
              <a:off x="4143404" y="6093149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2" name="Google Shape;10452;p14"/>
            <p:cNvSpPr/>
            <p:nvPr/>
          </p:nvSpPr>
          <p:spPr>
            <a:xfrm>
              <a:off x="4296113" y="6093149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3" name="Google Shape;10453;p14"/>
            <p:cNvSpPr/>
            <p:nvPr/>
          </p:nvSpPr>
          <p:spPr>
            <a:xfrm>
              <a:off x="4448815" y="6093149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4" name="Google Shape;10454;p14"/>
            <p:cNvSpPr/>
            <p:nvPr/>
          </p:nvSpPr>
          <p:spPr>
            <a:xfrm>
              <a:off x="6128600" y="6093149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5" name="Google Shape;10455;p14"/>
            <p:cNvSpPr/>
            <p:nvPr/>
          </p:nvSpPr>
          <p:spPr>
            <a:xfrm>
              <a:off x="6281308" y="6093149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6" name="Google Shape;10456;p14"/>
            <p:cNvSpPr/>
            <p:nvPr/>
          </p:nvSpPr>
          <p:spPr>
            <a:xfrm>
              <a:off x="6434016" y="6093149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7" name="Google Shape;10457;p14"/>
            <p:cNvSpPr/>
            <p:nvPr/>
          </p:nvSpPr>
          <p:spPr>
            <a:xfrm>
              <a:off x="6586725" y="6093149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8" name="Google Shape;10458;p14"/>
            <p:cNvSpPr/>
            <p:nvPr/>
          </p:nvSpPr>
          <p:spPr>
            <a:xfrm>
              <a:off x="8419217" y="6093149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9" name="Google Shape;10459;p14"/>
            <p:cNvSpPr/>
            <p:nvPr/>
          </p:nvSpPr>
          <p:spPr>
            <a:xfrm>
              <a:off x="8571926" y="6093149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0" name="Google Shape;10460;p14"/>
            <p:cNvSpPr/>
            <p:nvPr/>
          </p:nvSpPr>
          <p:spPr>
            <a:xfrm>
              <a:off x="8724628" y="6093149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1" name="Google Shape;10461;p14"/>
            <p:cNvSpPr/>
            <p:nvPr/>
          </p:nvSpPr>
          <p:spPr>
            <a:xfrm>
              <a:off x="8877337" y="6093149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2" name="Google Shape;10462;p14"/>
            <p:cNvSpPr/>
            <p:nvPr/>
          </p:nvSpPr>
          <p:spPr>
            <a:xfrm>
              <a:off x="9030050" y="6093149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3" name="Google Shape;10463;p14"/>
            <p:cNvSpPr/>
            <p:nvPr/>
          </p:nvSpPr>
          <p:spPr>
            <a:xfrm>
              <a:off x="9182752" y="6093149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4" name="Google Shape;10464;p14"/>
            <p:cNvSpPr/>
            <p:nvPr/>
          </p:nvSpPr>
          <p:spPr>
            <a:xfrm>
              <a:off x="1394668" y="624585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5" name="Google Shape;10465;p14"/>
            <p:cNvSpPr/>
            <p:nvPr/>
          </p:nvSpPr>
          <p:spPr>
            <a:xfrm>
              <a:off x="1547370" y="6245852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6" name="Google Shape;10466;p14"/>
            <p:cNvSpPr/>
            <p:nvPr/>
          </p:nvSpPr>
          <p:spPr>
            <a:xfrm>
              <a:off x="1700079" y="624585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7" name="Google Shape;10467;p14"/>
            <p:cNvSpPr/>
            <p:nvPr/>
          </p:nvSpPr>
          <p:spPr>
            <a:xfrm>
              <a:off x="1852787" y="624585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8" name="Google Shape;10468;p14"/>
            <p:cNvSpPr/>
            <p:nvPr/>
          </p:nvSpPr>
          <p:spPr>
            <a:xfrm>
              <a:off x="3532571" y="624585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9" name="Google Shape;10469;p14"/>
            <p:cNvSpPr/>
            <p:nvPr/>
          </p:nvSpPr>
          <p:spPr>
            <a:xfrm>
              <a:off x="3685280" y="624585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0" name="Google Shape;10470;p14"/>
            <p:cNvSpPr/>
            <p:nvPr/>
          </p:nvSpPr>
          <p:spPr>
            <a:xfrm>
              <a:off x="3837987" y="6245852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1" name="Google Shape;10471;p14"/>
            <p:cNvSpPr/>
            <p:nvPr/>
          </p:nvSpPr>
          <p:spPr>
            <a:xfrm>
              <a:off x="3990696" y="6245852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2" name="Google Shape;10472;p14"/>
            <p:cNvSpPr/>
            <p:nvPr/>
          </p:nvSpPr>
          <p:spPr>
            <a:xfrm>
              <a:off x="4143404" y="624585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3" name="Google Shape;10473;p14"/>
            <p:cNvSpPr/>
            <p:nvPr/>
          </p:nvSpPr>
          <p:spPr>
            <a:xfrm>
              <a:off x="4296113" y="624585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4" name="Google Shape;10474;p14"/>
            <p:cNvSpPr/>
            <p:nvPr/>
          </p:nvSpPr>
          <p:spPr>
            <a:xfrm>
              <a:off x="4448815" y="6245852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5" name="Google Shape;10475;p14"/>
            <p:cNvSpPr/>
            <p:nvPr/>
          </p:nvSpPr>
          <p:spPr>
            <a:xfrm>
              <a:off x="6128600" y="624585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6" name="Google Shape;10476;p14"/>
            <p:cNvSpPr/>
            <p:nvPr/>
          </p:nvSpPr>
          <p:spPr>
            <a:xfrm>
              <a:off x="6281308" y="6245852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7" name="Google Shape;10477;p14"/>
            <p:cNvSpPr/>
            <p:nvPr/>
          </p:nvSpPr>
          <p:spPr>
            <a:xfrm>
              <a:off x="6434016" y="624585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8" name="Google Shape;10478;p14"/>
            <p:cNvSpPr/>
            <p:nvPr/>
          </p:nvSpPr>
          <p:spPr>
            <a:xfrm>
              <a:off x="6586725" y="624585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9" name="Google Shape;10479;p14"/>
            <p:cNvSpPr/>
            <p:nvPr/>
          </p:nvSpPr>
          <p:spPr>
            <a:xfrm>
              <a:off x="8419217" y="624585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0" name="Google Shape;10480;p14"/>
            <p:cNvSpPr/>
            <p:nvPr/>
          </p:nvSpPr>
          <p:spPr>
            <a:xfrm>
              <a:off x="8571926" y="624585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1" name="Google Shape;10481;p14"/>
            <p:cNvSpPr/>
            <p:nvPr/>
          </p:nvSpPr>
          <p:spPr>
            <a:xfrm>
              <a:off x="8724628" y="6245852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2" name="Google Shape;10482;p14"/>
            <p:cNvSpPr/>
            <p:nvPr/>
          </p:nvSpPr>
          <p:spPr>
            <a:xfrm>
              <a:off x="8877337" y="624585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3" name="Google Shape;10483;p14"/>
            <p:cNvSpPr/>
            <p:nvPr/>
          </p:nvSpPr>
          <p:spPr>
            <a:xfrm>
              <a:off x="9030050" y="6245852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4" name="Google Shape;10484;p14"/>
            <p:cNvSpPr/>
            <p:nvPr/>
          </p:nvSpPr>
          <p:spPr>
            <a:xfrm>
              <a:off x="9182752" y="6245852"/>
              <a:ext cx="69877" cy="76363"/>
            </a:xfrm>
            <a:prstGeom prst="rect">
              <a:avLst/>
            </a:prstGeom>
            <a:blipFill rotWithShape="1">
              <a:blip r:embed="rId9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5" name="Google Shape;10485;p14"/>
            <p:cNvSpPr/>
            <p:nvPr/>
          </p:nvSpPr>
          <p:spPr>
            <a:xfrm>
              <a:off x="1547370" y="6398565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6" name="Google Shape;10486;p14"/>
            <p:cNvSpPr/>
            <p:nvPr/>
          </p:nvSpPr>
          <p:spPr>
            <a:xfrm>
              <a:off x="1700079" y="6398565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7" name="Google Shape;10487;p14"/>
            <p:cNvSpPr/>
            <p:nvPr/>
          </p:nvSpPr>
          <p:spPr>
            <a:xfrm>
              <a:off x="1852787" y="6398565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8" name="Google Shape;10488;p14"/>
            <p:cNvSpPr/>
            <p:nvPr/>
          </p:nvSpPr>
          <p:spPr>
            <a:xfrm>
              <a:off x="3532571" y="6398565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9" name="Google Shape;10489;p14"/>
            <p:cNvSpPr/>
            <p:nvPr/>
          </p:nvSpPr>
          <p:spPr>
            <a:xfrm>
              <a:off x="3685280" y="6398565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0" name="Google Shape;10490;p14"/>
            <p:cNvSpPr/>
            <p:nvPr/>
          </p:nvSpPr>
          <p:spPr>
            <a:xfrm>
              <a:off x="3837987" y="6398565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1" name="Google Shape;10491;p14"/>
            <p:cNvSpPr/>
            <p:nvPr/>
          </p:nvSpPr>
          <p:spPr>
            <a:xfrm>
              <a:off x="3990696" y="6398565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2" name="Google Shape;10492;p14"/>
            <p:cNvSpPr/>
            <p:nvPr/>
          </p:nvSpPr>
          <p:spPr>
            <a:xfrm>
              <a:off x="4143404" y="6398565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3" name="Google Shape;10493;p14"/>
            <p:cNvSpPr/>
            <p:nvPr/>
          </p:nvSpPr>
          <p:spPr>
            <a:xfrm>
              <a:off x="4296113" y="6398565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4" name="Google Shape;10494;p14"/>
            <p:cNvSpPr/>
            <p:nvPr/>
          </p:nvSpPr>
          <p:spPr>
            <a:xfrm>
              <a:off x="4448815" y="6398565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5" name="Google Shape;10495;p14"/>
            <p:cNvSpPr/>
            <p:nvPr/>
          </p:nvSpPr>
          <p:spPr>
            <a:xfrm>
              <a:off x="6128600" y="6398565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6" name="Google Shape;10496;p14"/>
            <p:cNvSpPr/>
            <p:nvPr/>
          </p:nvSpPr>
          <p:spPr>
            <a:xfrm>
              <a:off x="6281308" y="6398565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7" name="Google Shape;10497;p14"/>
            <p:cNvSpPr/>
            <p:nvPr/>
          </p:nvSpPr>
          <p:spPr>
            <a:xfrm>
              <a:off x="6434016" y="6398565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8" name="Google Shape;10498;p14"/>
            <p:cNvSpPr/>
            <p:nvPr/>
          </p:nvSpPr>
          <p:spPr>
            <a:xfrm>
              <a:off x="6586725" y="6398565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9" name="Google Shape;10499;p14"/>
            <p:cNvSpPr/>
            <p:nvPr/>
          </p:nvSpPr>
          <p:spPr>
            <a:xfrm>
              <a:off x="8419217" y="6398565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0" name="Google Shape;10500;p14"/>
            <p:cNvSpPr/>
            <p:nvPr/>
          </p:nvSpPr>
          <p:spPr>
            <a:xfrm>
              <a:off x="8571926" y="6398565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1" name="Google Shape;10501;p14"/>
            <p:cNvSpPr/>
            <p:nvPr/>
          </p:nvSpPr>
          <p:spPr>
            <a:xfrm>
              <a:off x="8724628" y="6398565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2" name="Google Shape;10502;p14"/>
            <p:cNvSpPr/>
            <p:nvPr/>
          </p:nvSpPr>
          <p:spPr>
            <a:xfrm>
              <a:off x="8877337" y="6398565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3" name="Google Shape;10503;p14"/>
            <p:cNvSpPr/>
            <p:nvPr/>
          </p:nvSpPr>
          <p:spPr>
            <a:xfrm>
              <a:off x="9030050" y="6398565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4" name="Google Shape;10504;p14"/>
            <p:cNvSpPr/>
            <p:nvPr/>
          </p:nvSpPr>
          <p:spPr>
            <a:xfrm>
              <a:off x="9182752" y="6398565"/>
              <a:ext cx="44450" cy="74930"/>
            </a:xfrm>
            <a:custGeom>
              <a:avLst/>
              <a:gdLst/>
              <a:ahLst/>
              <a:cxnLst/>
              <a:rect l="l" t="t" r="r" b="b"/>
              <a:pathLst>
                <a:path w="44450" h="74929" extrusionOk="0">
                  <a:moveTo>
                    <a:pt x="38171" y="0"/>
                  </a:moveTo>
                  <a:lnTo>
                    <a:pt x="23314" y="3000"/>
                  </a:lnTo>
                  <a:lnTo>
                    <a:pt x="11181" y="11181"/>
                  </a:lnTo>
                  <a:lnTo>
                    <a:pt x="3000" y="23314"/>
                  </a:lnTo>
                  <a:lnTo>
                    <a:pt x="0" y="38171"/>
                  </a:lnTo>
                  <a:lnTo>
                    <a:pt x="3000" y="53034"/>
                  </a:lnTo>
                  <a:lnTo>
                    <a:pt x="11181" y="65171"/>
                  </a:lnTo>
                  <a:lnTo>
                    <a:pt x="23314" y="73353"/>
                  </a:lnTo>
                  <a:lnTo>
                    <a:pt x="29814" y="74666"/>
                  </a:lnTo>
                  <a:lnTo>
                    <a:pt x="43891" y="1154"/>
                  </a:lnTo>
                  <a:lnTo>
                    <a:pt x="38171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5" name="Google Shape;10505;p14"/>
            <p:cNvSpPr/>
            <p:nvPr/>
          </p:nvSpPr>
          <p:spPr>
            <a:xfrm>
              <a:off x="1547370" y="6551268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6" name="Google Shape;10506;p14"/>
            <p:cNvSpPr/>
            <p:nvPr/>
          </p:nvSpPr>
          <p:spPr>
            <a:xfrm>
              <a:off x="1700079" y="655126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7" name="Google Shape;10507;p14"/>
            <p:cNvSpPr/>
            <p:nvPr/>
          </p:nvSpPr>
          <p:spPr>
            <a:xfrm>
              <a:off x="1852787" y="655126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8" name="Google Shape;10508;p14"/>
            <p:cNvSpPr/>
            <p:nvPr/>
          </p:nvSpPr>
          <p:spPr>
            <a:xfrm>
              <a:off x="3685280" y="655126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9" name="Google Shape;10509;p14"/>
            <p:cNvSpPr/>
            <p:nvPr/>
          </p:nvSpPr>
          <p:spPr>
            <a:xfrm>
              <a:off x="3837987" y="6551268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0" name="Google Shape;10510;p14"/>
            <p:cNvSpPr/>
            <p:nvPr/>
          </p:nvSpPr>
          <p:spPr>
            <a:xfrm>
              <a:off x="3990696" y="6551268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1" name="Google Shape;10511;p14"/>
            <p:cNvSpPr/>
            <p:nvPr/>
          </p:nvSpPr>
          <p:spPr>
            <a:xfrm>
              <a:off x="4143404" y="655126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2" name="Google Shape;10512;p14"/>
            <p:cNvSpPr/>
            <p:nvPr/>
          </p:nvSpPr>
          <p:spPr>
            <a:xfrm>
              <a:off x="4296113" y="655126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3" name="Google Shape;10513;p14"/>
            <p:cNvSpPr/>
            <p:nvPr/>
          </p:nvSpPr>
          <p:spPr>
            <a:xfrm>
              <a:off x="6128600" y="655126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4" name="Google Shape;10514;p14"/>
            <p:cNvSpPr/>
            <p:nvPr/>
          </p:nvSpPr>
          <p:spPr>
            <a:xfrm>
              <a:off x="6281308" y="6551268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5" name="Google Shape;10515;p14"/>
            <p:cNvSpPr/>
            <p:nvPr/>
          </p:nvSpPr>
          <p:spPr>
            <a:xfrm>
              <a:off x="6434016" y="655126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6" name="Google Shape;10516;p14"/>
            <p:cNvSpPr/>
            <p:nvPr/>
          </p:nvSpPr>
          <p:spPr>
            <a:xfrm>
              <a:off x="6586725" y="655126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7" name="Google Shape;10517;p14"/>
            <p:cNvSpPr/>
            <p:nvPr/>
          </p:nvSpPr>
          <p:spPr>
            <a:xfrm>
              <a:off x="8419217" y="655126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8" name="Google Shape;10518;p14"/>
            <p:cNvSpPr/>
            <p:nvPr/>
          </p:nvSpPr>
          <p:spPr>
            <a:xfrm>
              <a:off x="8571926" y="655126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9" name="Google Shape;10519;p14"/>
            <p:cNvSpPr/>
            <p:nvPr/>
          </p:nvSpPr>
          <p:spPr>
            <a:xfrm>
              <a:off x="8724628" y="6551268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0" name="Google Shape;10520;p14"/>
            <p:cNvSpPr/>
            <p:nvPr/>
          </p:nvSpPr>
          <p:spPr>
            <a:xfrm>
              <a:off x="8877337" y="655126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1" name="Google Shape;10521;p14"/>
            <p:cNvSpPr/>
            <p:nvPr/>
          </p:nvSpPr>
          <p:spPr>
            <a:xfrm>
              <a:off x="9030050" y="655126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2" name="Google Shape;10522;p14"/>
            <p:cNvSpPr/>
            <p:nvPr/>
          </p:nvSpPr>
          <p:spPr>
            <a:xfrm>
              <a:off x="9182752" y="6561251"/>
              <a:ext cx="13335" cy="45085"/>
            </a:xfrm>
            <a:custGeom>
              <a:avLst/>
              <a:gdLst/>
              <a:ahLst/>
              <a:cxnLst/>
              <a:rect l="l" t="t" r="r" b="b"/>
              <a:pathLst>
                <a:path w="13334" h="45084" extrusionOk="0">
                  <a:moveTo>
                    <a:pt x="12959" y="0"/>
                  </a:moveTo>
                  <a:lnTo>
                    <a:pt x="11181" y="1199"/>
                  </a:lnTo>
                  <a:lnTo>
                    <a:pt x="3000" y="13336"/>
                  </a:lnTo>
                  <a:lnTo>
                    <a:pt x="0" y="28199"/>
                  </a:lnTo>
                  <a:lnTo>
                    <a:pt x="3000" y="43062"/>
                  </a:lnTo>
                  <a:lnTo>
                    <a:pt x="4334" y="45042"/>
                  </a:lnTo>
                  <a:lnTo>
                    <a:pt x="12959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3" name="Google Shape;10523;p14"/>
            <p:cNvSpPr/>
            <p:nvPr/>
          </p:nvSpPr>
          <p:spPr>
            <a:xfrm>
              <a:off x="1547370" y="6703971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4" name="Google Shape;10524;p14"/>
            <p:cNvSpPr/>
            <p:nvPr/>
          </p:nvSpPr>
          <p:spPr>
            <a:xfrm>
              <a:off x="1700079" y="6703971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5" name="Google Shape;10525;p14"/>
            <p:cNvSpPr/>
            <p:nvPr/>
          </p:nvSpPr>
          <p:spPr>
            <a:xfrm>
              <a:off x="1852787" y="6703971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6" name="Google Shape;10526;p14"/>
            <p:cNvSpPr/>
            <p:nvPr/>
          </p:nvSpPr>
          <p:spPr>
            <a:xfrm>
              <a:off x="3837987" y="6703971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7" name="Google Shape;10527;p14"/>
            <p:cNvSpPr/>
            <p:nvPr/>
          </p:nvSpPr>
          <p:spPr>
            <a:xfrm>
              <a:off x="3990696" y="6703971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8" name="Google Shape;10528;p14"/>
            <p:cNvSpPr/>
            <p:nvPr/>
          </p:nvSpPr>
          <p:spPr>
            <a:xfrm>
              <a:off x="4143404" y="6703971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9" name="Google Shape;10529;p14"/>
            <p:cNvSpPr/>
            <p:nvPr/>
          </p:nvSpPr>
          <p:spPr>
            <a:xfrm>
              <a:off x="6128600" y="6703971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0" name="Google Shape;10530;p14"/>
            <p:cNvSpPr/>
            <p:nvPr/>
          </p:nvSpPr>
          <p:spPr>
            <a:xfrm>
              <a:off x="6281308" y="6703971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1" name="Google Shape;10531;p14"/>
            <p:cNvSpPr/>
            <p:nvPr/>
          </p:nvSpPr>
          <p:spPr>
            <a:xfrm>
              <a:off x="6434016" y="6703971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2" name="Google Shape;10532;p14"/>
            <p:cNvSpPr/>
            <p:nvPr/>
          </p:nvSpPr>
          <p:spPr>
            <a:xfrm>
              <a:off x="8419217" y="6703971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3" name="Google Shape;10533;p14"/>
            <p:cNvSpPr/>
            <p:nvPr/>
          </p:nvSpPr>
          <p:spPr>
            <a:xfrm>
              <a:off x="8571926" y="6703971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4" name="Google Shape;10534;p14"/>
            <p:cNvSpPr/>
            <p:nvPr/>
          </p:nvSpPr>
          <p:spPr>
            <a:xfrm>
              <a:off x="8724628" y="6703971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5" name="Google Shape;10535;p14"/>
            <p:cNvSpPr/>
            <p:nvPr/>
          </p:nvSpPr>
          <p:spPr>
            <a:xfrm>
              <a:off x="8877337" y="6703971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6" name="Google Shape;10536;p14"/>
            <p:cNvSpPr/>
            <p:nvPr/>
          </p:nvSpPr>
          <p:spPr>
            <a:xfrm>
              <a:off x="9030050" y="6703971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7" name="Google Shape;10537;p14"/>
            <p:cNvSpPr/>
            <p:nvPr/>
          </p:nvSpPr>
          <p:spPr>
            <a:xfrm>
              <a:off x="1547370" y="6856685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8" name="Google Shape;10538;p14"/>
            <p:cNvSpPr/>
            <p:nvPr/>
          </p:nvSpPr>
          <p:spPr>
            <a:xfrm>
              <a:off x="1700079" y="685668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9" name="Google Shape;10539;p14"/>
            <p:cNvSpPr/>
            <p:nvPr/>
          </p:nvSpPr>
          <p:spPr>
            <a:xfrm>
              <a:off x="1852787" y="685668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0" name="Google Shape;10540;p14"/>
            <p:cNvSpPr/>
            <p:nvPr/>
          </p:nvSpPr>
          <p:spPr>
            <a:xfrm>
              <a:off x="2005495" y="685668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1" name="Google Shape;10541;p14"/>
            <p:cNvSpPr/>
            <p:nvPr/>
          </p:nvSpPr>
          <p:spPr>
            <a:xfrm>
              <a:off x="6128600" y="685668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2" name="Google Shape;10542;p14"/>
            <p:cNvSpPr/>
            <p:nvPr/>
          </p:nvSpPr>
          <p:spPr>
            <a:xfrm>
              <a:off x="6281308" y="6856685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3" name="Google Shape;10543;p14"/>
            <p:cNvSpPr/>
            <p:nvPr/>
          </p:nvSpPr>
          <p:spPr>
            <a:xfrm>
              <a:off x="6434016" y="685668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4" name="Google Shape;10544;p14"/>
            <p:cNvSpPr/>
            <p:nvPr/>
          </p:nvSpPr>
          <p:spPr>
            <a:xfrm>
              <a:off x="8419217" y="685668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5" name="Google Shape;10545;p14"/>
            <p:cNvSpPr/>
            <p:nvPr/>
          </p:nvSpPr>
          <p:spPr>
            <a:xfrm>
              <a:off x="8571926" y="685668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6" name="Google Shape;10546;p14"/>
            <p:cNvSpPr/>
            <p:nvPr/>
          </p:nvSpPr>
          <p:spPr>
            <a:xfrm>
              <a:off x="8724628" y="6856685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7" name="Google Shape;10547;p14"/>
            <p:cNvSpPr/>
            <p:nvPr/>
          </p:nvSpPr>
          <p:spPr>
            <a:xfrm>
              <a:off x="8877337" y="685668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8" name="Google Shape;10548;p14"/>
            <p:cNvSpPr/>
            <p:nvPr/>
          </p:nvSpPr>
          <p:spPr>
            <a:xfrm>
              <a:off x="9030050" y="6856685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9" name="Google Shape;10549;p14"/>
            <p:cNvSpPr/>
            <p:nvPr/>
          </p:nvSpPr>
          <p:spPr>
            <a:xfrm>
              <a:off x="1547370" y="7009387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0" name="Google Shape;10550;p14"/>
            <p:cNvSpPr/>
            <p:nvPr/>
          </p:nvSpPr>
          <p:spPr>
            <a:xfrm>
              <a:off x="1700079" y="7009387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1" name="Google Shape;10551;p14"/>
            <p:cNvSpPr/>
            <p:nvPr/>
          </p:nvSpPr>
          <p:spPr>
            <a:xfrm>
              <a:off x="1852787" y="7009387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2" name="Google Shape;10552;p14"/>
            <p:cNvSpPr/>
            <p:nvPr/>
          </p:nvSpPr>
          <p:spPr>
            <a:xfrm>
              <a:off x="2005495" y="7009387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3" name="Google Shape;10553;p14"/>
            <p:cNvSpPr/>
            <p:nvPr/>
          </p:nvSpPr>
          <p:spPr>
            <a:xfrm>
              <a:off x="5975892" y="7009387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4" name="Google Shape;10554;p14"/>
            <p:cNvSpPr/>
            <p:nvPr/>
          </p:nvSpPr>
          <p:spPr>
            <a:xfrm>
              <a:off x="6128600" y="7009387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5" name="Google Shape;10555;p14"/>
            <p:cNvSpPr/>
            <p:nvPr/>
          </p:nvSpPr>
          <p:spPr>
            <a:xfrm>
              <a:off x="6281308" y="7009387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6" name="Google Shape;10556;p14"/>
            <p:cNvSpPr/>
            <p:nvPr/>
          </p:nvSpPr>
          <p:spPr>
            <a:xfrm>
              <a:off x="6434016" y="7009387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7" name="Google Shape;10557;p14"/>
            <p:cNvSpPr/>
            <p:nvPr/>
          </p:nvSpPr>
          <p:spPr>
            <a:xfrm>
              <a:off x="8419217" y="7009387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8" name="Google Shape;10558;p14"/>
            <p:cNvSpPr/>
            <p:nvPr/>
          </p:nvSpPr>
          <p:spPr>
            <a:xfrm>
              <a:off x="8571926" y="7009387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9" name="Google Shape;10559;p14"/>
            <p:cNvSpPr/>
            <p:nvPr/>
          </p:nvSpPr>
          <p:spPr>
            <a:xfrm>
              <a:off x="8724628" y="7009387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0" name="Google Shape;10560;p14"/>
            <p:cNvSpPr/>
            <p:nvPr/>
          </p:nvSpPr>
          <p:spPr>
            <a:xfrm>
              <a:off x="8877337" y="7009387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1" name="Google Shape;10561;p14"/>
            <p:cNvSpPr/>
            <p:nvPr/>
          </p:nvSpPr>
          <p:spPr>
            <a:xfrm>
              <a:off x="9030050" y="7009387"/>
              <a:ext cx="74394" cy="76364"/>
            </a:xfrm>
            <a:prstGeom prst="rect">
              <a:avLst/>
            </a:prstGeom>
            <a:blipFill rotWithShape="1">
              <a:blip r:embed="rId10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2" name="Google Shape;10562;p14"/>
            <p:cNvSpPr/>
            <p:nvPr/>
          </p:nvSpPr>
          <p:spPr>
            <a:xfrm>
              <a:off x="1700079" y="7162101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3" name="Google Shape;10563;p14"/>
            <p:cNvSpPr/>
            <p:nvPr/>
          </p:nvSpPr>
          <p:spPr>
            <a:xfrm>
              <a:off x="1852787" y="7162101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4" name="Google Shape;10564;p14"/>
            <p:cNvSpPr/>
            <p:nvPr/>
          </p:nvSpPr>
          <p:spPr>
            <a:xfrm>
              <a:off x="2005495" y="7162101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5" name="Google Shape;10565;p14"/>
            <p:cNvSpPr/>
            <p:nvPr/>
          </p:nvSpPr>
          <p:spPr>
            <a:xfrm>
              <a:off x="2158203" y="7162101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6" name="Google Shape;10566;p14"/>
            <p:cNvSpPr/>
            <p:nvPr/>
          </p:nvSpPr>
          <p:spPr>
            <a:xfrm>
              <a:off x="5975892" y="7162101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7" name="Google Shape;10567;p14"/>
            <p:cNvSpPr/>
            <p:nvPr/>
          </p:nvSpPr>
          <p:spPr>
            <a:xfrm>
              <a:off x="6128600" y="7162101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8" name="Google Shape;10568;p14"/>
            <p:cNvSpPr/>
            <p:nvPr/>
          </p:nvSpPr>
          <p:spPr>
            <a:xfrm>
              <a:off x="6281308" y="7162101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9" name="Google Shape;10569;p14"/>
            <p:cNvSpPr/>
            <p:nvPr/>
          </p:nvSpPr>
          <p:spPr>
            <a:xfrm>
              <a:off x="6434016" y="7162101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0" name="Google Shape;10570;p14"/>
            <p:cNvSpPr/>
            <p:nvPr/>
          </p:nvSpPr>
          <p:spPr>
            <a:xfrm>
              <a:off x="8419217" y="7162101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1" name="Google Shape;10571;p14"/>
            <p:cNvSpPr/>
            <p:nvPr/>
          </p:nvSpPr>
          <p:spPr>
            <a:xfrm>
              <a:off x="8571926" y="7162101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2" name="Google Shape;10572;p14"/>
            <p:cNvSpPr/>
            <p:nvPr/>
          </p:nvSpPr>
          <p:spPr>
            <a:xfrm>
              <a:off x="8724628" y="7162101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3" name="Google Shape;10573;p14"/>
            <p:cNvSpPr/>
            <p:nvPr/>
          </p:nvSpPr>
          <p:spPr>
            <a:xfrm>
              <a:off x="8877337" y="7162101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4" name="Google Shape;10574;p14"/>
            <p:cNvSpPr/>
            <p:nvPr/>
          </p:nvSpPr>
          <p:spPr>
            <a:xfrm>
              <a:off x="9030050" y="7162101"/>
              <a:ext cx="50165" cy="76200"/>
            </a:xfrm>
            <a:custGeom>
              <a:avLst/>
              <a:gdLst/>
              <a:ahLst/>
              <a:cxnLst/>
              <a:rect l="l" t="t" r="r" b="b"/>
              <a:pathLst>
                <a:path w="50165" h="76200" extrusionOk="0">
                  <a:moveTo>
                    <a:pt x="38170" y="0"/>
                  </a:moveTo>
                  <a:lnTo>
                    <a:pt x="23313" y="3000"/>
                  </a:lnTo>
                  <a:lnTo>
                    <a:pt x="11180" y="11182"/>
                  </a:lnTo>
                  <a:lnTo>
                    <a:pt x="2999" y="23319"/>
                  </a:lnTo>
                  <a:lnTo>
                    <a:pt x="0" y="38182"/>
                  </a:lnTo>
                  <a:lnTo>
                    <a:pt x="2999" y="53039"/>
                  </a:lnTo>
                  <a:lnTo>
                    <a:pt x="11180" y="65172"/>
                  </a:lnTo>
                  <a:lnTo>
                    <a:pt x="23313" y="73353"/>
                  </a:lnTo>
                  <a:lnTo>
                    <a:pt x="36066" y="75928"/>
                  </a:lnTo>
                  <a:lnTo>
                    <a:pt x="50142" y="2416"/>
                  </a:lnTo>
                  <a:lnTo>
                    <a:pt x="38170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5" name="Google Shape;10575;p14"/>
            <p:cNvSpPr/>
            <p:nvPr/>
          </p:nvSpPr>
          <p:spPr>
            <a:xfrm>
              <a:off x="1700079" y="731480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6" name="Google Shape;10576;p14"/>
            <p:cNvSpPr/>
            <p:nvPr/>
          </p:nvSpPr>
          <p:spPr>
            <a:xfrm>
              <a:off x="1852787" y="731480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7" name="Google Shape;10577;p14"/>
            <p:cNvSpPr/>
            <p:nvPr/>
          </p:nvSpPr>
          <p:spPr>
            <a:xfrm>
              <a:off x="2005495" y="731480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8" name="Google Shape;10578;p14"/>
            <p:cNvSpPr/>
            <p:nvPr/>
          </p:nvSpPr>
          <p:spPr>
            <a:xfrm>
              <a:off x="2158203" y="7314804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9" name="Google Shape;10579;p14"/>
            <p:cNvSpPr/>
            <p:nvPr/>
          </p:nvSpPr>
          <p:spPr>
            <a:xfrm>
              <a:off x="5823184" y="731480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0" name="Google Shape;10580;p14"/>
            <p:cNvSpPr/>
            <p:nvPr/>
          </p:nvSpPr>
          <p:spPr>
            <a:xfrm>
              <a:off x="5975892" y="731480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1" name="Google Shape;10581;p14"/>
            <p:cNvSpPr/>
            <p:nvPr/>
          </p:nvSpPr>
          <p:spPr>
            <a:xfrm>
              <a:off x="6128600" y="731480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2" name="Google Shape;10582;p14"/>
            <p:cNvSpPr/>
            <p:nvPr/>
          </p:nvSpPr>
          <p:spPr>
            <a:xfrm>
              <a:off x="6281308" y="7314804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3" name="Google Shape;10583;p14"/>
            <p:cNvSpPr/>
            <p:nvPr/>
          </p:nvSpPr>
          <p:spPr>
            <a:xfrm>
              <a:off x="8266509" y="731480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4" name="Google Shape;10584;p14"/>
            <p:cNvSpPr/>
            <p:nvPr/>
          </p:nvSpPr>
          <p:spPr>
            <a:xfrm>
              <a:off x="8419217" y="731480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5" name="Google Shape;10585;p14"/>
            <p:cNvSpPr/>
            <p:nvPr/>
          </p:nvSpPr>
          <p:spPr>
            <a:xfrm>
              <a:off x="8571926" y="731480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6" name="Google Shape;10586;p14"/>
            <p:cNvSpPr/>
            <p:nvPr/>
          </p:nvSpPr>
          <p:spPr>
            <a:xfrm>
              <a:off x="8724628" y="7314804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7" name="Google Shape;10587;p14"/>
            <p:cNvSpPr/>
            <p:nvPr/>
          </p:nvSpPr>
          <p:spPr>
            <a:xfrm>
              <a:off x="8877337" y="731480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8" name="Google Shape;10588;p14"/>
            <p:cNvSpPr/>
            <p:nvPr/>
          </p:nvSpPr>
          <p:spPr>
            <a:xfrm>
              <a:off x="9030050" y="7319758"/>
              <a:ext cx="20955" cy="57785"/>
            </a:xfrm>
            <a:custGeom>
              <a:avLst/>
              <a:gdLst/>
              <a:ahLst/>
              <a:cxnLst/>
              <a:rect l="l" t="t" r="r" b="b"/>
              <a:pathLst>
                <a:path w="20954" h="57784" extrusionOk="0">
                  <a:moveTo>
                    <a:pt x="20416" y="0"/>
                  </a:moveTo>
                  <a:lnTo>
                    <a:pt x="11180" y="6227"/>
                  </a:lnTo>
                  <a:lnTo>
                    <a:pt x="2999" y="18364"/>
                  </a:lnTo>
                  <a:lnTo>
                    <a:pt x="0" y="33227"/>
                  </a:lnTo>
                  <a:lnTo>
                    <a:pt x="2999" y="48090"/>
                  </a:lnTo>
                  <a:lnTo>
                    <a:pt x="9391" y="57572"/>
                  </a:lnTo>
                  <a:lnTo>
                    <a:pt x="20416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9" name="Google Shape;10589;p14"/>
            <p:cNvSpPr/>
            <p:nvPr/>
          </p:nvSpPr>
          <p:spPr>
            <a:xfrm>
              <a:off x="1852787" y="7467517"/>
              <a:ext cx="76352" cy="76352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0" name="Google Shape;10590;p14"/>
            <p:cNvSpPr/>
            <p:nvPr/>
          </p:nvSpPr>
          <p:spPr>
            <a:xfrm>
              <a:off x="2005495" y="7467517"/>
              <a:ext cx="76352" cy="76352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1" name="Google Shape;10591;p14"/>
            <p:cNvSpPr/>
            <p:nvPr/>
          </p:nvSpPr>
          <p:spPr>
            <a:xfrm>
              <a:off x="2158203" y="7467517"/>
              <a:ext cx="76353" cy="76352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2" name="Google Shape;10592;p14"/>
            <p:cNvSpPr/>
            <p:nvPr/>
          </p:nvSpPr>
          <p:spPr>
            <a:xfrm>
              <a:off x="2310911" y="7467517"/>
              <a:ext cx="76352" cy="76352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3" name="Google Shape;10593;p14"/>
            <p:cNvSpPr/>
            <p:nvPr/>
          </p:nvSpPr>
          <p:spPr>
            <a:xfrm>
              <a:off x="5670480" y="7467517"/>
              <a:ext cx="76353" cy="76352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4" name="Google Shape;10594;p14"/>
            <p:cNvSpPr/>
            <p:nvPr/>
          </p:nvSpPr>
          <p:spPr>
            <a:xfrm>
              <a:off x="5823184" y="7467517"/>
              <a:ext cx="76352" cy="76352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5" name="Google Shape;10595;p14"/>
            <p:cNvSpPr/>
            <p:nvPr/>
          </p:nvSpPr>
          <p:spPr>
            <a:xfrm>
              <a:off x="5975892" y="7467517"/>
              <a:ext cx="76352" cy="76352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6" name="Google Shape;10596;p14"/>
            <p:cNvSpPr/>
            <p:nvPr/>
          </p:nvSpPr>
          <p:spPr>
            <a:xfrm>
              <a:off x="6128600" y="7467517"/>
              <a:ext cx="76352" cy="76352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7" name="Google Shape;10597;p14"/>
            <p:cNvSpPr/>
            <p:nvPr/>
          </p:nvSpPr>
          <p:spPr>
            <a:xfrm>
              <a:off x="6281308" y="7467517"/>
              <a:ext cx="76353" cy="76352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8" name="Google Shape;10598;p14"/>
            <p:cNvSpPr/>
            <p:nvPr/>
          </p:nvSpPr>
          <p:spPr>
            <a:xfrm>
              <a:off x="8266509" y="7467517"/>
              <a:ext cx="76352" cy="76352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9" name="Google Shape;10599;p14"/>
            <p:cNvSpPr/>
            <p:nvPr/>
          </p:nvSpPr>
          <p:spPr>
            <a:xfrm>
              <a:off x="8419217" y="7467517"/>
              <a:ext cx="76352" cy="76352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0" name="Google Shape;10600;p14"/>
            <p:cNvSpPr/>
            <p:nvPr/>
          </p:nvSpPr>
          <p:spPr>
            <a:xfrm>
              <a:off x="8571926" y="7467517"/>
              <a:ext cx="76352" cy="76352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1" name="Google Shape;10601;p14"/>
            <p:cNvSpPr/>
            <p:nvPr/>
          </p:nvSpPr>
          <p:spPr>
            <a:xfrm>
              <a:off x="8724628" y="7467517"/>
              <a:ext cx="76353" cy="76352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2" name="Google Shape;10602;p14"/>
            <p:cNvSpPr/>
            <p:nvPr/>
          </p:nvSpPr>
          <p:spPr>
            <a:xfrm>
              <a:off x="8877337" y="7467517"/>
              <a:ext cx="76352" cy="76352"/>
            </a:xfrm>
            <a:prstGeom prst="rect">
              <a:avLst/>
            </a:prstGeom>
            <a:blipFill rotWithShape="1">
              <a:blip r:embed="rId6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3" name="Google Shape;10603;p14"/>
            <p:cNvSpPr/>
            <p:nvPr/>
          </p:nvSpPr>
          <p:spPr>
            <a:xfrm>
              <a:off x="1852787" y="762022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4" name="Google Shape;10604;p14"/>
            <p:cNvSpPr/>
            <p:nvPr/>
          </p:nvSpPr>
          <p:spPr>
            <a:xfrm>
              <a:off x="2005495" y="762022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5" name="Google Shape;10605;p14"/>
            <p:cNvSpPr/>
            <p:nvPr/>
          </p:nvSpPr>
          <p:spPr>
            <a:xfrm>
              <a:off x="2158203" y="7620220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6" name="Google Shape;10606;p14"/>
            <p:cNvSpPr/>
            <p:nvPr/>
          </p:nvSpPr>
          <p:spPr>
            <a:xfrm>
              <a:off x="2310911" y="762022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7" name="Google Shape;10607;p14"/>
            <p:cNvSpPr/>
            <p:nvPr/>
          </p:nvSpPr>
          <p:spPr>
            <a:xfrm>
              <a:off x="2463620" y="762022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8" name="Google Shape;10608;p14"/>
            <p:cNvSpPr/>
            <p:nvPr/>
          </p:nvSpPr>
          <p:spPr>
            <a:xfrm>
              <a:off x="5517773" y="762022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9" name="Google Shape;10609;p14"/>
            <p:cNvSpPr/>
            <p:nvPr/>
          </p:nvSpPr>
          <p:spPr>
            <a:xfrm>
              <a:off x="5670480" y="7620220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0" name="Google Shape;10610;p14"/>
            <p:cNvSpPr/>
            <p:nvPr/>
          </p:nvSpPr>
          <p:spPr>
            <a:xfrm>
              <a:off x="5823184" y="762022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1" name="Google Shape;10611;p14"/>
            <p:cNvSpPr/>
            <p:nvPr/>
          </p:nvSpPr>
          <p:spPr>
            <a:xfrm>
              <a:off x="5975892" y="762022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2" name="Google Shape;10612;p14"/>
            <p:cNvSpPr/>
            <p:nvPr/>
          </p:nvSpPr>
          <p:spPr>
            <a:xfrm>
              <a:off x="6128600" y="762022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3" name="Google Shape;10613;p14"/>
            <p:cNvSpPr/>
            <p:nvPr/>
          </p:nvSpPr>
          <p:spPr>
            <a:xfrm>
              <a:off x="8266509" y="762022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4" name="Google Shape;10614;p14"/>
            <p:cNvSpPr/>
            <p:nvPr/>
          </p:nvSpPr>
          <p:spPr>
            <a:xfrm>
              <a:off x="8419217" y="762022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5" name="Google Shape;10615;p14"/>
            <p:cNvSpPr/>
            <p:nvPr/>
          </p:nvSpPr>
          <p:spPr>
            <a:xfrm>
              <a:off x="8571926" y="762022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6" name="Google Shape;10616;p14"/>
            <p:cNvSpPr/>
            <p:nvPr/>
          </p:nvSpPr>
          <p:spPr>
            <a:xfrm>
              <a:off x="8724628" y="7620220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7" name="Google Shape;10617;p14"/>
            <p:cNvSpPr/>
            <p:nvPr/>
          </p:nvSpPr>
          <p:spPr>
            <a:xfrm>
              <a:off x="8877337" y="762022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8" name="Google Shape;10618;p14"/>
            <p:cNvSpPr/>
            <p:nvPr/>
          </p:nvSpPr>
          <p:spPr>
            <a:xfrm>
              <a:off x="2005495" y="7772934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9" name="Google Shape;10619;p14"/>
            <p:cNvSpPr/>
            <p:nvPr/>
          </p:nvSpPr>
          <p:spPr>
            <a:xfrm>
              <a:off x="2158203" y="7772934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0" name="Google Shape;10620;p14"/>
            <p:cNvSpPr/>
            <p:nvPr/>
          </p:nvSpPr>
          <p:spPr>
            <a:xfrm>
              <a:off x="2310911" y="7772934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1" name="Google Shape;10621;p14"/>
            <p:cNvSpPr/>
            <p:nvPr/>
          </p:nvSpPr>
          <p:spPr>
            <a:xfrm>
              <a:off x="2463620" y="7772934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2" name="Google Shape;10622;p14"/>
            <p:cNvSpPr/>
            <p:nvPr/>
          </p:nvSpPr>
          <p:spPr>
            <a:xfrm>
              <a:off x="2616327" y="7772934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3" name="Google Shape;10623;p14"/>
            <p:cNvSpPr/>
            <p:nvPr/>
          </p:nvSpPr>
          <p:spPr>
            <a:xfrm>
              <a:off x="5365064" y="7772934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4" name="Google Shape;10624;p14"/>
            <p:cNvSpPr/>
            <p:nvPr/>
          </p:nvSpPr>
          <p:spPr>
            <a:xfrm>
              <a:off x="5670480" y="7772934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5" name="Google Shape;10625;p14"/>
            <p:cNvSpPr/>
            <p:nvPr/>
          </p:nvSpPr>
          <p:spPr>
            <a:xfrm>
              <a:off x="5517773" y="7772934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6" name="Google Shape;10626;p14"/>
            <p:cNvSpPr/>
            <p:nvPr/>
          </p:nvSpPr>
          <p:spPr>
            <a:xfrm>
              <a:off x="5823184" y="7772934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7" name="Google Shape;10627;p14"/>
            <p:cNvSpPr/>
            <p:nvPr/>
          </p:nvSpPr>
          <p:spPr>
            <a:xfrm>
              <a:off x="5975892" y="7772934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8" name="Google Shape;10628;p14"/>
            <p:cNvSpPr/>
            <p:nvPr/>
          </p:nvSpPr>
          <p:spPr>
            <a:xfrm>
              <a:off x="8113800" y="7772934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9" name="Google Shape;10629;p14"/>
            <p:cNvSpPr/>
            <p:nvPr/>
          </p:nvSpPr>
          <p:spPr>
            <a:xfrm>
              <a:off x="8266509" y="7772934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0" name="Google Shape;10630;p14"/>
            <p:cNvSpPr/>
            <p:nvPr/>
          </p:nvSpPr>
          <p:spPr>
            <a:xfrm>
              <a:off x="8419217" y="7772934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1" name="Google Shape;10631;p14"/>
            <p:cNvSpPr/>
            <p:nvPr/>
          </p:nvSpPr>
          <p:spPr>
            <a:xfrm>
              <a:off x="8724628" y="7772934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2" name="Google Shape;10632;p14"/>
            <p:cNvSpPr/>
            <p:nvPr/>
          </p:nvSpPr>
          <p:spPr>
            <a:xfrm>
              <a:off x="8571926" y="7772934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3" name="Google Shape;10633;p14"/>
            <p:cNvSpPr/>
            <p:nvPr/>
          </p:nvSpPr>
          <p:spPr>
            <a:xfrm>
              <a:off x="8877337" y="7772934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4" name="Google Shape;10634;p14"/>
            <p:cNvSpPr/>
            <p:nvPr/>
          </p:nvSpPr>
          <p:spPr>
            <a:xfrm>
              <a:off x="2158203" y="7925637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5" name="Google Shape;10635;p14"/>
            <p:cNvSpPr/>
            <p:nvPr/>
          </p:nvSpPr>
          <p:spPr>
            <a:xfrm>
              <a:off x="2310911" y="7925637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6" name="Google Shape;10636;p14"/>
            <p:cNvSpPr/>
            <p:nvPr/>
          </p:nvSpPr>
          <p:spPr>
            <a:xfrm>
              <a:off x="2463620" y="7925637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7" name="Google Shape;10637;p14"/>
            <p:cNvSpPr/>
            <p:nvPr/>
          </p:nvSpPr>
          <p:spPr>
            <a:xfrm>
              <a:off x="2616327" y="7925637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8" name="Google Shape;10638;p14"/>
            <p:cNvSpPr/>
            <p:nvPr/>
          </p:nvSpPr>
          <p:spPr>
            <a:xfrm>
              <a:off x="2769036" y="7925637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9" name="Google Shape;10639;p14"/>
            <p:cNvSpPr/>
            <p:nvPr/>
          </p:nvSpPr>
          <p:spPr>
            <a:xfrm>
              <a:off x="5212356" y="7925637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0" name="Google Shape;10640;p14"/>
            <p:cNvSpPr/>
            <p:nvPr/>
          </p:nvSpPr>
          <p:spPr>
            <a:xfrm>
              <a:off x="5365064" y="7925637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1" name="Google Shape;10641;p14"/>
            <p:cNvSpPr/>
            <p:nvPr/>
          </p:nvSpPr>
          <p:spPr>
            <a:xfrm>
              <a:off x="5670480" y="7925637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2" name="Google Shape;10642;p14"/>
            <p:cNvSpPr/>
            <p:nvPr/>
          </p:nvSpPr>
          <p:spPr>
            <a:xfrm>
              <a:off x="5517773" y="7925637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3" name="Google Shape;10643;p14"/>
            <p:cNvSpPr/>
            <p:nvPr/>
          </p:nvSpPr>
          <p:spPr>
            <a:xfrm>
              <a:off x="5823184" y="7925637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4" name="Google Shape;10644;p14"/>
            <p:cNvSpPr/>
            <p:nvPr/>
          </p:nvSpPr>
          <p:spPr>
            <a:xfrm>
              <a:off x="8113800" y="7925637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5" name="Google Shape;10645;p14"/>
            <p:cNvSpPr/>
            <p:nvPr/>
          </p:nvSpPr>
          <p:spPr>
            <a:xfrm>
              <a:off x="8266509" y="7925637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6" name="Google Shape;10646;p14"/>
            <p:cNvSpPr/>
            <p:nvPr/>
          </p:nvSpPr>
          <p:spPr>
            <a:xfrm>
              <a:off x="8419217" y="7925637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7" name="Google Shape;10647;p14"/>
            <p:cNvSpPr/>
            <p:nvPr/>
          </p:nvSpPr>
          <p:spPr>
            <a:xfrm>
              <a:off x="8571926" y="7925637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8" name="Google Shape;10648;p14"/>
            <p:cNvSpPr/>
            <p:nvPr/>
          </p:nvSpPr>
          <p:spPr>
            <a:xfrm>
              <a:off x="8724628" y="7925637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9" name="Google Shape;10649;p14"/>
            <p:cNvSpPr/>
            <p:nvPr/>
          </p:nvSpPr>
          <p:spPr>
            <a:xfrm>
              <a:off x="8877337" y="7925637"/>
              <a:ext cx="56515" cy="76835"/>
            </a:xfrm>
            <a:custGeom>
              <a:avLst/>
              <a:gdLst/>
              <a:ahLst/>
              <a:cxnLst/>
              <a:rect l="l" t="t" r="r" b="b"/>
              <a:pathLst>
                <a:path w="56515" h="76834" extrusionOk="0">
                  <a:moveTo>
                    <a:pt x="38182" y="0"/>
                  </a:moveTo>
                  <a:lnTo>
                    <a:pt x="23318" y="3000"/>
                  </a:lnTo>
                  <a:lnTo>
                    <a:pt x="11182" y="11182"/>
                  </a:lnTo>
                  <a:lnTo>
                    <a:pt x="3000" y="23318"/>
                  </a:lnTo>
                  <a:lnTo>
                    <a:pt x="0" y="38182"/>
                  </a:lnTo>
                  <a:lnTo>
                    <a:pt x="3000" y="53044"/>
                  </a:lnTo>
                  <a:lnTo>
                    <a:pt x="11182" y="65181"/>
                  </a:lnTo>
                  <a:lnTo>
                    <a:pt x="23318" y="73363"/>
                  </a:lnTo>
                  <a:lnTo>
                    <a:pt x="38182" y="76363"/>
                  </a:lnTo>
                  <a:lnTo>
                    <a:pt x="42660" y="75458"/>
                  </a:lnTo>
                  <a:lnTo>
                    <a:pt x="56135" y="5088"/>
                  </a:lnTo>
                  <a:lnTo>
                    <a:pt x="53038" y="3000"/>
                  </a:lnTo>
                  <a:lnTo>
                    <a:pt x="38182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0" name="Google Shape;10650;p14"/>
            <p:cNvSpPr/>
            <p:nvPr/>
          </p:nvSpPr>
          <p:spPr>
            <a:xfrm>
              <a:off x="2310911" y="8078340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1" name="Google Shape;10651;p14"/>
            <p:cNvSpPr/>
            <p:nvPr/>
          </p:nvSpPr>
          <p:spPr>
            <a:xfrm>
              <a:off x="20298" y="8078340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2" name="Google Shape;10652;p14"/>
            <p:cNvSpPr/>
            <p:nvPr/>
          </p:nvSpPr>
          <p:spPr>
            <a:xfrm>
              <a:off x="2463620" y="8078340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3" name="Google Shape;10653;p14"/>
            <p:cNvSpPr/>
            <p:nvPr/>
          </p:nvSpPr>
          <p:spPr>
            <a:xfrm>
              <a:off x="2616327" y="8078340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4" name="Google Shape;10654;p14"/>
            <p:cNvSpPr/>
            <p:nvPr/>
          </p:nvSpPr>
          <p:spPr>
            <a:xfrm>
              <a:off x="2769036" y="8078340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5" name="Google Shape;10655;p14"/>
            <p:cNvSpPr/>
            <p:nvPr/>
          </p:nvSpPr>
          <p:spPr>
            <a:xfrm>
              <a:off x="2921744" y="807834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6" name="Google Shape;10656;p14"/>
            <p:cNvSpPr/>
            <p:nvPr/>
          </p:nvSpPr>
          <p:spPr>
            <a:xfrm>
              <a:off x="3074447" y="8078340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7" name="Google Shape;10657;p14"/>
            <p:cNvSpPr/>
            <p:nvPr/>
          </p:nvSpPr>
          <p:spPr>
            <a:xfrm>
              <a:off x="4906940" y="8078340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8" name="Google Shape;10658;p14"/>
            <p:cNvSpPr/>
            <p:nvPr/>
          </p:nvSpPr>
          <p:spPr>
            <a:xfrm>
              <a:off x="5059648" y="8078340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9" name="Google Shape;10659;p14"/>
            <p:cNvSpPr/>
            <p:nvPr/>
          </p:nvSpPr>
          <p:spPr>
            <a:xfrm>
              <a:off x="5212356" y="8078340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0" name="Google Shape;10660;p14"/>
            <p:cNvSpPr/>
            <p:nvPr/>
          </p:nvSpPr>
          <p:spPr>
            <a:xfrm>
              <a:off x="5517773" y="8078340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1" name="Google Shape;10661;p14"/>
            <p:cNvSpPr/>
            <p:nvPr/>
          </p:nvSpPr>
          <p:spPr>
            <a:xfrm>
              <a:off x="5365064" y="8078340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2" name="Google Shape;10662;p14"/>
            <p:cNvSpPr/>
            <p:nvPr/>
          </p:nvSpPr>
          <p:spPr>
            <a:xfrm>
              <a:off x="5670480" y="8078340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3" name="Google Shape;10663;p14"/>
            <p:cNvSpPr/>
            <p:nvPr/>
          </p:nvSpPr>
          <p:spPr>
            <a:xfrm>
              <a:off x="8113800" y="8078340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4" name="Google Shape;10664;p14"/>
            <p:cNvSpPr/>
            <p:nvPr/>
          </p:nvSpPr>
          <p:spPr>
            <a:xfrm>
              <a:off x="7961093" y="8078340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5" name="Google Shape;10665;p14"/>
            <p:cNvSpPr/>
            <p:nvPr/>
          </p:nvSpPr>
          <p:spPr>
            <a:xfrm>
              <a:off x="8266509" y="8078340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6" name="Google Shape;10666;p14"/>
            <p:cNvSpPr/>
            <p:nvPr/>
          </p:nvSpPr>
          <p:spPr>
            <a:xfrm>
              <a:off x="8419217" y="8078340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7" name="Google Shape;10667;p14"/>
            <p:cNvSpPr/>
            <p:nvPr/>
          </p:nvSpPr>
          <p:spPr>
            <a:xfrm>
              <a:off x="8724628" y="8078340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8" name="Google Shape;10668;p14"/>
            <p:cNvSpPr/>
            <p:nvPr/>
          </p:nvSpPr>
          <p:spPr>
            <a:xfrm>
              <a:off x="8571926" y="8078340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9" name="Google Shape;10669;p14"/>
            <p:cNvSpPr/>
            <p:nvPr/>
          </p:nvSpPr>
          <p:spPr>
            <a:xfrm>
              <a:off x="8877337" y="8080506"/>
              <a:ext cx="27940" cy="66040"/>
            </a:xfrm>
            <a:custGeom>
              <a:avLst/>
              <a:gdLst/>
              <a:ahLst/>
              <a:cxnLst/>
              <a:rect l="l" t="t" r="r" b="b"/>
              <a:pathLst>
                <a:path w="27940" h="66040" extrusionOk="0">
                  <a:moveTo>
                    <a:pt x="27454" y="0"/>
                  </a:moveTo>
                  <a:lnTo>
                    <a:pt x="23318" y="835"/>
                  </a:lnTo>
                  <a:lnTo>
                    <a:pt x="11182" y="9019"/>
                  </a:lnTo>
                  <a:lnTo>
                    <a:pt x="3000" y="21156"/>
                  </a:lnTo>
                  <a:lnTo>
                    <a:pt x="0" y="36014"/>
                  </a:lnTo>
                  <a:lnTo>
                    <a:pt x="3000" y="50878"/>
                  </a:lnTo>
                  <a:lnTo>
                    <a:pt x="11182" y="63014"/>
                  </a:lnTo>
                  <a:lnTo>
                    <a:pt x="14907" y="65525"/>
                  </a:lnTo>
                  <a:lnTo>
                    <a:pt x="27454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0" name="Google Shape;10670;p14"/>
            <p:cNvSpPr/>
            <p:nvPr/>
          </p:nvSpPr>
          <p:spPr>
            <a:xfrm>
              <a:off x="20298" y="8231053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1" name="Google Shape;10671;p14"/>
            <p:cNvSpPr/>
            <p:nvPr/>
          </p:nvSpPr>
          <p:spPr>
            <a:xfrm>
              <a:off x="2463620" y="8231053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2" name="Google Shape;10672;p14"/>
            <p:cNvSpPr/>
            <p:nvPr/>
          </p:nvSpPr>
          <p:spPr>
            <a:xfrm>
              <a:off x="2616327" y="8231053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3" name="Google Shape;10673;p14"/>
            <p:cNvSpPr/>
            <p:nvPr/>
          </p:nvSpPr>
          <p:spPr>
            <a:xfrm>
              <a:off x="2921744" y="8231053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4" name="Google Shape;10674;p14"/>
            <p:cNvSpPr/>
            <p:nvPr/>
          </p:nvSpPr>
          <p:spPr>
            <a:xfrm>
              <a:off x="2769036" y="8231053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5" name="Google Shape;10675;p14"/>
            <p:cNvSpPr/>
            <p:nvPr/>
          </p:nvSpPr>
          <p:spPr>
            <a:xfrm>
              <a:off x="3074447" y="8231053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6" name="Google Shape;10676;p14"/>
            <p:cNvSpPr/>
            <p:nvPr/>
          </p:nvSpPr>
          <p:spPr>
            <a:xfrm>
              <a:off x="3227155" y="8231053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7" name="Google Shape;10677;p14"/>
            <p:cNvSpPr/>
            <p:nvPr/>
          </p:nvSpPr>
          <p:spPr>
            <a:xfrm>
              <a:off x="3532571" y="8231053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8" name="Google Shape;10678;p14"/>
            <p:cNvSpPr/>
            <p:nvPr/>
          </p:nvSpPr>
          <p:spPr>
            <a:xfrm>
              <a:off x="3379863" y="8231053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9" name="Google Shape;10679;p14"/>
            <p:cNvSpPr/>
            <p:nvPr/>
          </p:nvSpPr>
          <p:spPr>
            <a:xfrm>
              <a:off x="4754232" y="8231053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0" name="Google Shape;10680;p14"/>
            <p:cNvSpPr/>
            <p:nvPr/>
          </p:nvSpPr>
          <p:spPr>
            <a:xfrm>
              <a:off x="4601523" y="8231053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1" name="Google Shape;10681;p14"/>
            <p:cNvSpPr/>
            <p:nvPr/>
          </p:nvSpPr>
          <p:spPr>
            <a:xfrm>
              <a:off x="5059648" y="8231053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2" name="Google Shape;10682;p14"/>
            <p:cNvSpPr/>
            <p:nvPr/>
          </p:nvSpPr>
          <p:spPr>
            <a:xfrm>
              <a:off x="4906940" y="8231053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3" name="Google Shape;10683;p14"/>
            <p:cNvSpPr/>
            <p:nvPr/>
          </p:nvSpPr>
          <p:spPr>
            <a:xfrm>
              <a:off x="5212356" y="8231053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4" name="Google Shape;10684;p14"/>
            <p:cNvSpPr/>
            <p:nvPr/>
          </p:nvSpPr>
          <p:spPr>
            <a:xfrm>
              <a:off x="5517773" y="8231053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5" name="Google Shape;10685;p14"/>
            <p:cNvSpPr/>
            <p:nvPr/>
          </p:nvSpPr>
          <p:spPr>
            <a:xfrm>
              <a:off x="5365064" y="8231053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6" name="Google Shape;10686;p14"/>
            <p:cNvSpPr/>
            <p:nvPr/>
          </p:nvSpPr>
          <p:spPr>
            <a:xfrm>
              <a:off x="7961093" y="8231053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7" name="Google Shape;10687;p14"/>
            <p:cNvSpPr/>
            <p:nvPr/>
          </p:nvSpPr>
          <p:spPr>
            <a:xfrm>
              <a:off x="8113800" y="8231053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8" name="Google Shape;10688;p14"/>
            <p:cNvSpPr/>
            <p:nvPr/>
          </p:nvSpPr>
          <p:spPr>
            <a:xfrm>
              <a:off x="8419217" y="8231053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9" name="Google Shape;10689;p14"/>
            <p:cNvSpPr/>
            <p:nvPr/>
          </p:nvSpPr>
          <p:spPr>
            <a:xfrm>
              <a:off x="8266509" y="8231053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0" name="Google Shape;10690;p14"/>
            <p:cNvSpPr/>
            <p:nvPr/>
          </p:nvSpPr>
          <p:spPr>
            <a:xfrm>
              <a:off x="8571926" y="8231053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1" name="Google Shape;10691;p14"/>
            <p:cNvSpPr/>
            <p:nvPr/>
          </p:nvSpPr>
          <p:spPr>
            <a:xfrm>
              <a:off x="8724628" y="8231053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2" name="Google Shape;10692;p14"/>
            <p:cNvSpPr/>
            <p:nvPr/>
          </p:nvSpPr>
          <p:spPr>
            <a:xfrm>
              <a:off x="20298" y="8383756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3" name="Google Shape;10693;p14"/>
            <p:cNvSpPr/>
            <p:nvPr/>
          </p:nvSpPr>
          <p:spPr>
            <a:xfrm>
              <a:off x="173001" y="8383756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4" name="Google Shape;10694;p14"/>
            <p:cNvSpPr/>
            <p:nvPr/>
          </p:nvSpPr>
          <p:spPr>
            <a:xfrm>
              <a:off x="2616327" y="8383756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5" name="Google Shape;10695;p14"/>
            <p:cNvSpPr/>
            <p:nvPr/>
          </p:nvSpPr>
          <p:spPr>
            <a:xfrm>
              <a:off x="2921744" y="8383756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6" name="Google Shape;10696;p14"/>
            <p:cNvSpPr/>
            <p:nvPr/>
          </p:nvSpPr>
          <p:spPr>
            <a:xfrm>
              <a:off x="2769036" y="8383756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7" name="Google Shape;10697;p14"/>
            <p:cNvSpPr/>
            <p:nvPr/>
          </p:nvSpPr>
          <p:spPr>
            <a:xfrm>
              <a:off x="3227155" y="8383756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8" name="Google Shape;10698;p14"/>
            <p:cNvSpPr/>
            <p:nvPr/>
          </p:nvSpPr>
          <p:spPr>
            <a:xfrm>
              <a:off x="3074447" y="8383756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9" name="Google Shape;10699;p14"/>
            <p:cNvSpPr/>
            <p:nvPr/>
          </p:nvSpPr>
          <p:spPr>
            <a:xfrm>
              <a:off x="3379863" y="8383756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0" name="Google Shape;10700;p14"/>
            <p:cNvSpPr/>
            <p:nvPr/>
          </p:nvSpPr>
          <p:spPr>
            <a:xfrm>
              <a:off x="3685280" y="8383756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1" name="Google Shape;10701;p14"/>
            <p:cNvSpPr/>
            <p:nvPr/>
          </p:nvSpPr>
          <p:spPr>
            <a:xfrm>
              <a:off x="3532571" y="8383756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2" name="Google Shape;10702;p14"/>
            <p:cNvSpPr/>
            <p:nvPr/>
          </p:nvSpPr>
          <p:spPr>
            <a:xfrm>
              <a:off x="3837987" y="8383756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3" name="Google Shape;10703;p14"/>
            <p:cNvSpPr/>
            <p:nvPr/>
          </p:nvSpPr>
          <p:spPr>
            <a:xfrm>
              <a:off x="3990696" y="8383756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4" name="Google Shape;10704;p14"/>
            <p:cNvSpPr/>
            <p:nvPr/>
          </p:nvSpPr>
          <p:spPr>
            <a:xfrm>
              <a:off x="4143404" y="8383756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5" name="Google Shape;10705;p14"/>
            <p:cNvSpPr/>
            <p:nvPr/>
          </p:nvSpPr>
          <p:spPr>
            <a:xfrm>
              <a:off x="4296113" y="8383756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6" name="Google Shape;10706;p14"/>
            <p:cNvSpPr/>
            <p:nvPr/>
          </p:nvSpPr>
          <p:spPr>
            <a:xfrm>
              <a:off x="4448815" y="8383756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7" name="Google Shape;10707;p14"/>
            <p:cNvSpPr/>
            <p:nvPr/>
          </p:nvSpPr>
          <p:spPr>
            <a:xfrm>
              <a:off x="4601523" y="8383756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8" name="Google Shape;10708;p14"/>
            <p:cNvSpPr/>
            <p:nvPr/>
          </p:nvSpPr>
          <p:spPr>
            <a:xfrm>
              <a:off x="4754232" y="8383756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9" name="Google Shape;10709;p14"/>
            <p:cNvSpPr/>
            <p:nvPr/>
          </p:nvSpPr>
          <p:spPr>
            <a:xfrm>
              <a:off x="5059648" y="8383756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0" name="Google Shape;10710;p14"/>
            <p:cNvSpPr/>
            <p:nvPr/>
          </p:nvSpPr>
          <p:spPr>
            <a:xfrm>
              <a:off x="4906940" y="8383756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1" name="Google Shape;10711;p14"/>
            <p:cNvSpPr/>
            <p:nvPr/>
          </p:nvSpPr>
          <p:spPr>
            <a:xfrm>
              <a:off x="5212356" y="8383756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2" name="Google Shape;10712;p14"/>
            <p:cNvSpPr/>
            <p:nvPr/>
          </p:nvSpPr>
          <p:spPr>
            <a:xfrm>
              <a:off x="5365064" y="8383756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3" name="Google Shape;10713;p14"/>
            <p:cNvSpPr/>
            <p:nvPr/>
          </p:nvSpPr>
          <p:spPr>
            <a:xfrm>
              <a:off x="7808385" y="8383756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4" name="Google Shape;10714;p14"/>
            <p:cNvSpPr/>
            <p:nvPr/>
          </p:nvSpPr>
          <p:spPr>
            <a:xfrm>
              <a:off x="7961093" y="8383756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5" name="Google Shape;10715;p14"/>
            <p:cNvSpPr/>
            <p:nvPr/>
          </p:nvSpPr>
          <p:spPr>
            <a:xfrm>
              <a:off x="8113800" y="8383756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6" name="Google Shape;10716;p14"/>
            <p:cNvSpPr/>
            <p:nvPr/>
          </p:nvSpPr>
          <p:spPr>
            <a:xfrm>
              <a:off x="8419217" y="8383756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7" name="Google Shape;10717;p14"/>
            <p:cNvSpPr/>
            <p:nvPr/>
          </p:nvSpPr>
          <p:spPr>
            <a:xfrm>
              <a:off x="8266509" y="8383756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8" name="Google Shape;10718;p14"/>
            <p:cNvSpPr/>
            <p:nvPr/>
          </p:nvSpPr>
          <p:spPr>
            <a:xfrm>
              <a:off x="8571926" y="8383756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9" name="Google Shape;10719;p14"/>
            <p:cNvSpPr/>
            <p:nvPr/>
          </p:nvSpPr>
          <p:spPr>
            <a:xfrm>
              <a:off x="20298" y="8536469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0" name="Google Shape;10720;p14"/>
            <p:cNvSpPr/>
            <p:nvPr/>
          </p:nvSpPr>
          <p:spPr>
            <a:xfrm>
              <a:off x="8724628" y="8383756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1" name="Google Shape;10721;p14"/>
            <p:cNvSpPr/>
            <p:nvPr/>
          </p:nvSpPr>
          <p:spPr>
            <a:xfrm>
              <a:off x="173001" y="8536469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2" name="Google Shape;10722;p14"/>
            <p:cNvSpPr/>
            <p:nvPr/>
          </p:nvSpPr>
          <p:spPr>
            <a:xfrm>
              <a:off x="3074447" y="8536469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3" name="Google Shape;10723;p14"/>
            <p:cNvSpPr/>
            <p:nvPr/>
          </p:nvSpPr>
          <p:spPr>
            <a:xfrm>
              <a:off x="2921744" y="8536469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4" name="Google Shape;10724;p14"/>
            <p:cNvSpPr/>
            <p:nvPr/>
          </p:nvSpPr>
          <p:spPr>
            <a:xfrm>
              <a:off x="3379863" y="8536469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5" name="Google Shape;10725;p14"/>
            <p:cNvSpPr/>
            <p:nvPr/>
          </p:nvSpPr>
          <p:spPr>
            <a:xfrm>
              <a:off x="3227155" y="8536469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6" name="Google Shape;10726;p14"/>
            <p:cNvSpPr/>
            <p:nvPr/>
          </p:nvSpPr>
          <p:spPr>
            <a:xfrm>
              <a:off x="3532571" y="8536469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7" name="Google Shape;10727;p14"/>
            <p:cNvSpPr/>
            <p:nvPr/>
          </p:nvSpPr>
          <p:spPr>
            <a:xfrm>
              <a:off x="3685280" y="8536469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8" name="Google Shape;10728;p14"/>
            <p:cNvSpPr/>
            <p:nvPr/>
          </p:nvSpPr>
          <p:spPr>
            <a:xfrm>
              <a:off x="3837987" y="8536469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9" name="Google Shape;10729;p14"/>
            <p:cNvSpPr/>
            <p:nvPr/>
          </p:nvSpPr>
          <p:spPr>
            <a:xfrm>
              <a:off x="3990696" y="8536469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0" name="Google Shape;10730;p14"/>
            <p:cNvSpPr/>
            <p:nvPr/>
          </p:nvSpPr>
          <p:spPr>
            <a:xfrm>
              <a:off x="4143404" y="8536469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1" name="Google Shape;10731;p14"/>
            <p:cNvSpPr/>
            <p:nvPr/>
          </p:nvSpPr>
          <p:spPr>
            <a:xfrm>
              <a:off x="4296113" y="8536469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2" name="Google Shape;10732;p14"/>
            <p:cNvSpPr/>
            <p:nvPr/>
          </p:nvSpPr>
          <p:spPr>
            <a:xfrm>
              <a:off x="4448815" y="8536469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3" name="Google Shape;10733;p14"/>
            <p:cNvSpPr/>
            <p:nvPr/>
          </p:nvSpPr>
          <p:spPr>
            <a:xfrm>
              <a:off x="4601523" y="8536469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4" name="Google Shape;10734;p14"/>
            <p:cNvSpPr/>
            <p:nvPr/>
          </p:nvSpPr>
          <p:spPr>
            <a:xfrm>
              <a:off x="4754232" y="8536469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5" name="Google Shape;10735;p14"/>
            <p:cNvSpPr/>
            <p:nvPr/>
          </p:nvSpPr>
          <p:spPr>
            <a:xfrm>
              <a:off x="4906940" y="8536469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6" name="Google Shape;10736;p14"/>
            <p:cNvSpPr/>
            <p:nvPr/>
          </p:nvSpPr>
          <p:spPr>
            <a:xfrm>
              <a:off x="5059648" y="8536469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7" name="Google Shape;10737;p14"/>
            <p:cNvSpPr/>
            <p:nvPr/>
          </p:nvSpPr>
          <p:spPr>
            <a:xfrm>
              <a:off x="7808385" y="8536469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8" name="Google Shape;10738;p14"/>
            <p:cNvSpPr/>
            <p:nvPr/>
          </p:nvSpPr>
          <p:spPr>
            <a:xfrm>
              <a:off x="7961093" y="8536469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9" name="Google Shape;10739;p14"/>
            <p:cNvSpPr/>
            <p:nvPr/>
          </p:nvSpPr>
          <p:spPr>
            <a:xfrm>
              <a:off x="8113800" y="8536469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0" name="Google Shape;10740;p14"/>
            <p:cNvSpPr/>
            <p:nvPr/>
          </p:nvSpPr>
          <p:spPr>
            <a:xfrm>
              <a:off x="8266509" y="8536469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1" name="Google Shape;10741;p14"/>
            <p:cNvSpPr/>
            <p:nvPr/>
          </p:nvSpPr>
          <p:spPr>
            <a:xfrm>
              <a:off x="8419217" y="8536469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2" name="Google Shape;10742;p14"/>
            <p:cNvSpPr/>
            <p:nvPr/>
          </p:nvSpPr>
          <p:spPr>
            <a:xfrm>
              <a:off x="8571926" y="8536469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3" name="Google Shape;10743;p14"/>
            <p:cNvSpPr/>
            <p:nvPr/>
          </p:nvSpPr>
          <p:spPr>
            <a:xfrm>
              <a:off x="8724628" y="8536469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4" name="Google Shape;10744;p14"/>
            <p:cNvSpPr/>
            <p:nvPr/>
          </p:nvSpPr>
          <p:spPr>
            <a:xfrm>
              <a:off x="20298" y="8689173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5" name="Google Shape;10745;p14"/>
            <p:cNvSpPr/>
            <p:nvPr/>
          </p:nvSpPr>
          <p:spPr>
            <a:xfrm>
              <a:off x="173001" y="8689173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6" name="Google Shape;10746;p14"/>
            <p:cNvSpPr/>
            <p:nvPr/>
          </p:nvSpPr>
          <p:spPr>
            <a:xfrm>
              <a:off x="325709" y="8689173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7" name="Google Shape;10747;p14"/>
            <p:cNvSpPr/>
            <p:nvPr/>
          </p:nvSpPr>
          <p:spPr>
            <a:xfrm>
              <a:off x="3227155" y="8689173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8" name="Google Shape;10748;p14"/>
            <p:cNvSpPr/>
            <p:nvPr/>
          </p:nvSpPr>
          <p:spPr>
            <a:xfrm>
              <a:off x="3379863" y="8689173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9" name="Google Shape;10749;p14"/>
            <p:cNvSpPr/>
            <p:nvPr/>
          </p:nvSpPr>
          <p:spPr>
            <a:xfrm>
              <a:off x="3532571" y="8689173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0" name="Google Shape;10750;p14"/>
            <p:cNvSpPr/>
            <p:nvPr/>
          </p:nvSpPr>
          <p:spPr>
            <a:xfrm>
              <a:off x="3685280" y="8689173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1" name="Google Shape;10751;p14"/>
            <p:cNvSpPr/>
            <p:nvPr/>
          </p:nvSpPr>
          <p:spPr>
            <a:xfrm>
              <a:off x="3837987" y="8689173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2" name="Google Shape;10752;p14"/>
            <p:cNvSpPr/>
            <p:nvPr/>
          </p:nvSpPr>
          <p:spPr>
            <a:xfrm>
              <a:off x="3990696" y="8689173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3" name="Google Shape;10753;p14"/>
            <p:cNvSpPr/>
            <p:nvPr/>
          </p:nvSpPr>
          <p:spPr>
            <a:xfrm>
              <a:off x="4143404" y="8689173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4" name="Google Shape;10754;p14"/>
            <p:cNvSpPr/>
            <p:nvPr/>
          </p:nvSpPr>
          <p:spPr>
            <a:xfrm>
              <a:off x="4296113" y="8689173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5" name="Google Shape;10755;p14"/>
            <p:cNvSpPr/>
            <p:nvPr/>
          </p:nvSpPr>
          <p:spPr>
            <a:xfrm>
              <a:off x="4448815" y="8689173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6" name="Google Shape;10756;p14"/>
            <p:cNvSpPr/>
            <p:nvPr/>
          </p:nvSpPr>
          <p:spPr>
            <a:xfrm>
              <a:off x="4601523" y="8689173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7" name="Google Shape;10757;p14"/>
            <p:cNvSpPr/>
            <p:nvPr/>
          </p:nvSpPr>
          <p:spPr>
            <a:xfrm>
              <a:off x="7655676" y="868917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8" name="Google Shape;10758;p14"/>
            <p:cNvSpPr/>
            <p:nvPr/>
          </p:nvSpPr>
          <p:spPr>
            <a:xfrm>
              <a:off x="7808385" y="8689173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9" name="Google Shape;10759;p14"/>
            <p:cNvSpPr/>
            <p:nvPr/>
          </p:nvSpPr>
          <p:spPr>
            <a:xfrm>
              <a:off x="7961093" y="8689173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0" name="Google Shape;10760;p14"/>
            <p:cNvSpPr/>
            <p:nvPr/>
          </p:nvSpPr>
          <p:spPr>
            <a:xfrm>
              <a:off x="8113800" y="8689173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1" name="Google Shape;10761;p14"/>
            <p:cNvSpPr/>
            <p:nvPr/>
          </p:nvSpPr>
          <p:spPr>
            <a:xfrm>
              <a:off x="8266509" y="8689173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2" name="Google Shape;10762;p14"/>
            <p:cNvSpPr/>
            <p:nvPr/>
          </p:nvSpPr>
          <p:spPr>
            <a:xfrm>
              <a:off x="8419217" y="8689173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3" name="Google Shape;10763;p14"/>
            <p:cNvSpPr/>
            <p:nvPr/>
          </p:nvSpPr>
          <p:spPr>
            <a:xfrm>
              <a:off x="8571926" y="8689173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4" name="Google Shape;10764;p14"/>
            <p:cNvSpPr/>
            <p:nvPr/>
          </p:nvSpPr>
          <p:spPr>
            <a:xfrm>
              <a:off x="8724628" y="8689173"/>
              <a:ext cx="62230" cy="76835"/>
            </a:xfrm>
            <a:custGeom>
              <a:avLst/>
              <a:gdLst/>
              <a:ahLst/>
              <a:cxnLst/>
              <a:rect l="l" t="t" r="r" b="b"/>
              <a:pathLst>
                <a:path w="62229" h="76834" extrusionOk="0">
                  <a:moveTo>
                    <a:pt x="38182" y="0"/>
                  </a:moveTo>
                  <a:lnTo>
                    <a:pt x="23319" y="3000"/>
                  </a:lnTo>
                  <a:lnTo>
                    <a:pt x="11182" y="11181"/>
                  </a:lnTo>
                  <a:lnTo>
                    <a:pt x="3000" y="23318"/>
                  </a:lnTo>
                  <a:lnTo>
                    <a:pt x="0" y="38181"/>
                  </a:lnTo>
                  <a:lnTo>
                    <a:pt x="3000" y="53044"/>
                  </a:lnTo>
                  <a:lnTo>
                    <a:pt x="11182" y="65180"/>
                  </a:lnTo>
                  <a:lnTo>
                    <a:pt x="23319" y="73363"/>
                  </a:lnTo>
                  <a:lnTo>
                    <a:pt x="38182" y="76363"/>
                  </a:lnTo>
                  <a:lnTo>
                    <a:pt x="49421" y="74093"/>
                  </a:lnTo>
                  <a:lnTo>
                    <a:pt x="61892" y="8969"/>
                  </a:lnTo>
                  <a:lnTo>
                    <a:pt x="53039" y="3000"/>
                  </a:lnTo>
                  <a:lnTo>
                    <a:pt x="38182" y="0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5" name="Google Shape;10765;p14"/>
            <p:cNvSpPr/>
            <p:nvPr/>
          </p:nvSpPr>
          <p:spPr>
            <a:xfrm>
              <a:off x="20298" y="8841885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6" name="Google Shape;10766;p14"/>
            <p:cNvSpPr/>
            <p:nvPr/>
          </p:nvSpPr>
          <p:spPr>
            <a:xfrm>
              <a:off x="173001" y="8841885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7" name="Google Shape;10767;p14"/>
            <p:cNvSpPr/>
            <p:nvPr/>
          </p:nvSpPr>
          <p:spPr>
            <a:xfrm>
              <a:off x="325709" y="8841885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8" name="Google Shape;10768;p14"/>
            <p:cNvSpPr/>
            <p:nvPr/>
          </p:nvSpPr>
          <p:spPr>
            <a:xfrm>
              <a:off x="478417" y="8841885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9" name="Google Shape;10769;p14"/>
            <p:cNvSpPr/>
            <p:nvPr/>
          </p:nvSpPr>
          <p:spPr>
            <a:xfrm>
              <a:off x="7502968" y="8841885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0" name="Google Shape;10770;p14"/>
            <p:cNvSpPr/>
            <p:nvPr/>
          </p:nvSpPr>
          <p:spPr>
            <a:xfrm>
              <a:off x="7655676" y="8841885"/>
              <a:ext cx="76352" cy="7635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1" name="Google Shape;10771;p14"/>
            <p:cNvSpPr/>
            <p:nvPr/>
          </p:nvSpPr>
          <p:spPr>
            <a:xfrm>
              <a:off x="7808385" y="8841885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2" name="Google Shape;10772;p14"/>
            <p:cNvSpPr/>
            <p:nvPr/>
          </p:nvSpPr>
          <p:spPr>
            <a:xfrm>
              <a:off x="7961093" y="8841885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3" name="Google Shape;10773;p14"/>
            <p:cNvSpPr/>
            <p:nvPr/>
          </p:nvSpPr>
          <p:spPr>
            <a:xfrm>
              <a:off x="8113800" y="8841885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4" name="Google Shape;10774;p14"/>
            <p:cNvSpPr/>
            <p:nvPr/>
          </p:nvSpPr>
          <p:spPr>
            <a:xfrm>
              <a:off x="8266509" y="8841885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5" name="Google Shape;10775;p14"/>
            <p:cNvSpPr/>
            <p:nvPr/>
          </p:nvSpPr>
          <p:spPr>
            <a:xfrm>
              <a:off x="8419217" y="8841885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6" name="Google Shape;10776;p14"/>
            <p:cNvSpPr/>
            <p:nvPr/>
          </p:nvSpPr>
          <p:spPr>
            <a:xfrm>
              <a:off x="8571926" y="8841885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7" name="Google Shape;10777;p14"/>
            <p:cNvSpPr/>
            <p:nvPr/>
          </p:nvSpPr>
          <p:spPr>
            <a:xfrm>
              <a:off x="20298" y="8994589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8" name="Google Shape;10778;p14"/>
            <p:cNvSpPr/>
            <p:nvPr/>
          </p:nvSpPr>
          <p:spPr>
            <a:xfrm>
              <a:off x="173001" y="8994589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9" name="Google Shape;10779;p14"/>
            <p:cNvSpPr/>
            <p:nvPr/>
          </p:nvSpPr>
          <p:spPr>
            <a:xfrm>
              <a:off x="325709" y="8994589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0" name="Google Shape;10780;p14"/>
            <p:cNvSpPr/>
            <p:nvPr/>
          </p:nvSpPr>
          <p:spPr>
            <a:xfrm>
              <a:off x="478417" y="8994589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1" name="Google Shape;10781;p14"/>
            <p:cNvSpPr/>
            <p:nvPr/>
          </p:nvSpPr>
          <p:spPr>
            <a:xfrm>
              <a:off x="7350260" y="8994589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2" name="Google Shape;10782;p14"/>
            <p:cNvSpPr/>
            <p:nvPr/>
          </p:nvSpPr>
          <p:spPr>
            <a:xfrm>
              <a:off x="7502968" y="8994589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3" name="Google Shape;10783;p14"/>
            <p:cNvSpPr/>
            <p:nvPr/>
          </p:nvSpPr>
          <p:spPr>
            <a:xfrm>
              <a:off x="7655676" y="8994589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4" name="Google Shape;10784;p14"/>
            <p:cNvSpPr/>
            <p:nvPr/>
          </p:nvSpPr>
          <p:spPr>
            <a:xfrm>
              <a:off x="7808385" y="8994589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5" name="Google Shape;10785;p14"/>
            <p:cNvSpPr/>
            <p:nvPr/>
          </p:nvSpPr>
          <p:spPr>
            <a:xfrm>
              <a:off x="7961093" y="8994589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6" name="Google Shape;10786;p14"/>
            <p:cNvSpPr/>
            <p:nvPr/>
          </p:nvSpPr>
          <p:spPr>
            <a:xfrm>
              <a:off x="8113800" y="8994589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7" name="Google Shape;10787;p14"/>
            <p:cNvSpPr/>
            <p:nvPr/>
          </p:nvSpPr>
          <p:spPr>
            <a:xfrm>
              <a:off x="8266509" y="8994589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8" name="Google Shape;10788;p14"/>
            <p:cNvSpPr/>
            <p:nvPr/>
          </p:nvSpPr>
          <p:spPr>
            <a:xfrm>
              <a:off x="8419217" y="8994589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9" name="Google Shape;10789;p14"/>
            <p:cNvSpPr/>
            <p:nvPr/>
          </p:nvSpPr>
          <p:spPr>
            <a:xfrm>
              <a:off x="8571926" y="8994589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0" name="Google Shape;10790;p14"/>
            <p:cNvSpPr/>
            <p:nvPr/>
          </p:nvSpPr>
          <p:spPr>
            <a:xfrm>
              <a:off x="20298" y="9147302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1" name="Google Shape;10791;p14"/>
            <p:cNvSpPr/>
            <p:nvPr/>
          </p:nvSpPr>
          <p:spPr>
            <a:xfrm>
              <a:off x="173001" y="9147302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2" name="Google Shape;10792;p14"/>
            <p:cNvSpPr/>
            <p:nvPr/>
          </p:nvSpPr>
          <p:spPr>
            <a:xfrm>
              <a:off x="325709" y="9147302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3" name="Google Shape;10793;p14"/>
            <p:cNvSpPr/>
            <p:nvPr/>
          </p:nvSpPr>
          <p:spPr>
            <a:xfrm>
              <a:off x="478417" y="9147302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4" name="Google Shape;10794;p14"/>
            <p:cNvSpPr/>
            <p:nvPr/>
          </p:nvSpPr>
          <p:spPr>
            <a:xfrm>
              <a:off x="631126" y="9147302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5" name="Google Shape;10795;p14"/>
            <p:cNvSpPr/>
            <p:nvPr/>
          </p:nvSpPr>
          <p:spPr>
            <a:xfrm>
              <a:off x="7350260" y="9147302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6" name="Google Shape;10796;p14"/>
            <p:cNvSpPr/>
            <p:nvPr/>
          </p:nvSpPr>
          <p:spPr>
            <a:xfrm>
              <a:off x="7502968" y="9147302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7" name="Google Shape;10797;p14"/>
            <p:cNvSpPr/>
            <p:nvPr/>
          </p:nvSpPr>
          <p:spPr>
            <a:xfrm>
              <a:off x="7655676" y="9147302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8" name="Google Shape;10798;p14"/>
            <p:cNvSpPr/>
            <p:nvPr/>
          </p:nvSpPr>
          <p:spPr>
            <a:xfrm>
              <a:off x="7808385" y="9147302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9" name="Google Shape;10799;p14"/>
            <p:cNvSpPr/>
            <p:nvPr/>
          </p:nvSpPr>
          <p:spPr>
            <a:xfrm>
              <a:off x="7961093" y="9147302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0" name="Google Shape;10800;p14"/>
            <p:cNvSpPr/>
            <p:nvPr/>
          </p:nvSpPr>
          <p:spPr>
            <a:xfrm>
              <a:off x="8113800" y="9147302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1" name="Google Shape;10801;p14"/>
            <p:cNvSpPr/>
            <p:nvPr/>
          </p:nvSpPr>
          <p:spPr>
            <a:xfrm>
              <a:off x="8266509" y="9147302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2" name="Google Shape;10802;p14"/>
            <p:cNvSpPr/>
            <p:nvPr/>
          </p:nvSpPr>
          <p:spPr>
            <a:xfrm>
              <a:off x="8419217" y="9147302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3" name="Google Shape;10803;p14"/>
            <p:cNvSpPr/>
            <p:nvPr/>
          </p:nvSpPr>
          <p:spPr>
            <a:xfrm>
              <a:off x="20298" y="9300006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4" name="Google Shape;10804;p14"/>
            <p:cNvSpPr/>
            <p:nvPr/>
          </p:nvSpPr>
          <p:spPr>
            <a:xfrm>
              <a:off x="173001" y="930000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5" name="Google Shape;10805;p14"/>
            <p:cNvSpPr/>
            <p:nvPr/>
          </p:nvSpPr>
          <p:spPr>
            <a:xfrm>
              <a:off x="325709" y="9300006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6" name="Google Shape;10806;p14"/>
            <p:cNvSpPr/>
            <p:nvPr/>
          </p:nvSpPr>
          <p:spPr>
            <a:xfrm>
              <a:off x="478417" y="930000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7" name="Google Shape;10807;p14"/>
            <p:cNvSpPr/>
            <p:nvPr/>
          </p:nvSpPr>
          <p:spPr>
            <a:xfrm>
              <a:off x="631126" y="9300006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8" name="Google Shape;10808;p14"/>
            <p:cNvSpPr/>
            <p:nvPr/>
          </p:nvSpPr>
          <p:spPr>
            <a:xfrm>
              <a:off x="783834" y="930000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9" name="Google Shape;10809;p14"/>
            <p:cNvSpPr/>
            <p:nvPr/>
          </p:nvSpPr>
          <p:spPr>
            <a:xfrm>
              <a:off x="7197557" y="930000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0" name="Google Shape;10810;p14"/>
            <p:cNvSpPr/>
            <p:nvPr/>
          </p:nvSpPr>
          <p:spPr>
            <a:xfrm>
              <a:off x="7350260" y="930000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1" name="Google Shape;10811;p14"/>
            <p:cNvSpPr/>
            <p:nvPr/>
          </p:nvSpPr>
          <p:spPr>
            <a:xfrm>
              <a:off x="7502968" y="9300006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2" name="Google Shape;10812;p14"/>
            <p:cNvSpPr/>
            <p:nvPr/>
          </p:nvSpPr>
          <p:spPr>
            <a:xfrm>
              <a:off x="7655676" y="930000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3" name="Google Shape;10813;p14"/>
            <p:cNvSpPr/>
            <p:nvPr/>
          </p:nvSpPr>
          <p:spPr>
            <a:xfrm>
              <a:off x="7808385" y="930000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4" name="Google Shape;10814;p14"/>
            <p:cNvSpPr/>
            <p:nvPr/>
          </p:nvSpPr>
          <p:spPr>
            <a:xfrm>
              <a:off x="7961093" y="930000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5" name="Google Shape;10815;p14"/>
            <p:cNvSpPr/>
            <p:nvPr/>
          </p:nvSpPr>
          <p:spPr>
            <a:xfrm>
              <a:off x="8113800" y="9300006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6" name="Google Shape;10816;p14"/>
            <p:cNvSpPr/>
            <p:nvPr/>
          </p:nvSpPr>
          <p:spPr>
            <a:xfrm>
              <a:off x="8266509" y="930000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7" name="Google Shape;10817;p14"/>
            <p:cNvSpPr/>
            <p:nvPr/>
          </p:nvSpPr>
          <p:spPr>
            <a:xfrm>
              <a:off x="20298" y="9452708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8" name="Google Shape;10818;p14"/>
            <p:cNvSpPr/>
            <p:nvPr/>
          </p:nvSpPr>
          <p:spPr>
            <a:xfrm>
              <a:off x="173001" y="945270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9" name="Google Shape;10819;p14"/>
            <p:cNvSpPr/>
            <p:nvPr/>
          </p:nvSpPr>
          <p:spPr>
            <a:xfrm>
              <a:off x="325709" y="9452708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0" name="Google Shape;10820;p14"/>
            <p:cNvSpPr/>
            <p:nvPr/>
          </p:nvSpPr>
          <p:spPr>
            <a:xfrm>
              <a:off x="478417" y="945270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1" name="Google Shape;10821;p14"/>
            <p:cNvSpPr/>
            <p:nvPr/>
          </p:nvSpPr>
          <p:spPr>
            <a:xfrm>
              <a:off x="631126" y="9452708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2" name="Google Shape;10822;p14"/>
            <p:cNvSpPr/>
            <p:nvPr/>
          </p:nvSpPr>
          <p:spPr>
            <a:xfrm>
              <a:off x="783834" y="945270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3" name="Google Shape;10823;p14"/>
            <p:cNvSpPr/>
            <p:nvPr/>
          </p:nvSpPr>
          <p:spPr>
            <a:xfrm>
              <a:off x="936542" y="9452708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4" name="Google Shape;10824;p14"/>
            <p:cNvSpPr/>
            <p:nvPr/>
          </p:nvSpPr>
          <p:spPr>
            <a:xfrm>
              <a:off x="7044849" y="945270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5" name="Google Shape;10825;p14"/>
            <p:cNvSpPr/>
            <p:nvPr/>
          </p:nvSpPr>
          <p:spPr>
            <a:xfrm>
              <a:off x="7197557" y="945270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6" name="Google Shape;10826;p14"/>
            <p:cNvSpPr/>
            <p:nvPr/>
          </p:nvSpPr>
          <p:spPr>
            <a:xfrm>
              <a:off x="7350260" y="945270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7" name="Google Shape;10827;p14"/>
            <p:cNvSpPr/>
            <p:nvPr/>
          </p:nvSpPr>
          <p:spPr>
            <a:xfrm>
              <a:off x="7502968" y="9452708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8" name="Google Shape;10828;p14"/>
            <p:cNvSpPr/>
            <p:nvPr/>
          </p:nvSpPr>
          <p:spPr>
            <a:xfrm>
              <a:off x="7655676" y="9452708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9" name="Google Shape;10829;p14"/>
            <p:cNvSpPr/>
            <p:nvPr/>
          </p:nvSpPr>
          <p:spPr>
            <a:xfrm>
              <a:off x="7808385" y="945270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0" name="Google Shape;10830;p14"/>
            <p:cNvSpPr/>
            <p:nvPr/>
          </p:nvSpPr>
          <p:spPr>
            <a:xfrm>
              <a:off x="7961093" y="945270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1" name="Google Shape;10831;p14"/>
            <p:cNvSpPr/>
            <p:nvPr/>
          </p:nvSpPr>
          <p:spPr>
            <a:xfrm>
              <a:off x="8113800" y="9452708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2" name="Google Shape;10832;p14"/>
            <p:cNvSpPr/>
            <p:nvPr/>
          </p:nvSpPr>
          <p:spPr>
            <a:xfrm>
              <a:off x="8266509" y="9452708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3" name="Google Shape;10833;p14"/>
            <p:cNvSpPr/>
            <p:nvPr/>
          </p:nvSpPr>
          <p:spPr>
            <a:xfrm>
              <a:off x="20298" y="9605421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4" name="Google Shape;10834;p14"/>
            <p:cNvSpPr/>
            <p:nvPr/>
          </p:nvSpPr>
          <p:spPr>
            <a:xfrm>
              <a:off x="173001" y="9605421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5" name="Google Shape;10835;p14"/>
            <p:cNvSpPr/>
            <p:nvPr/>
          </p:nvSpPr>
          <p:spPr>
            <a:xfrm>
              <a:off x="325709" y="9605421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6" name="Google Shape;10836;p14"/>
            <p:cNvSpPr/>
            <p:nvPr/>
          </p:nvSpPr>
          <p:spPr>
            <a:xfrm>
              <a:off x="478417" y="9605421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7" name="Google Shape;10837;p14"/>
            <p:cNvSpPr/>
            <p:nvPr/>
          </p:nvSpPr>
          <p:spPr>
            <a:xfrm>
              <a:off x="631126" y="9605421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8" name="Google Shape;10838;p14"/>
            <p:cNvSpPr/>
            <p:nvPr/>
          </p:nvSpPr>
          <p:spPr>
            <a:xfrm>
              <a:off x="783834" y="9605421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9" name="Google Shape;10839;p14"/>
            <p:cNvSpPr/>
            <p:nvPr/>
          </p:nvSpPr>
          <p:spPr>
            <a:xfrm>
              <a:off x="936542" y="9605421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0" name="Google Shape;10840;p14"/>
            <p:cNvSpPr/>
            <p:nvPr/>
          </p:nvSpPr>
          <p:spPr>
            <a:xfrm>
              <a:off x="1089250" y="9605421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1" name="Google Shape;10841;p14"/>
            <p:cNvSpPr/>
            <p:nvPr/>
          </p:nvSpPr>
          <p:spPr>
            <a:xfrm>
              <a:off x="6739433" y="9605421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2" name="Google Shape;10842;p14"/>
            <p:cNvSpPr/>
            <p:nvPr/>
          </p:nvSpPr>
          <p:spPr>
            <a:xfrm>
              <a:off x="6892140" y="9605421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3" name="Google Shape;10843;p14"/>
            <p:cNvSpPr/>
            <p:nvPr/>
          </p:nvSpPr>
          <p:spPr>
            <a:xfrm>
              <a:off x="7044849" y="9605421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4" name="Google Shape;10844;p14"/>
            <p:cNvSpPr/>
            <p:nvPr/>
          </p:nvSpPr>
          <p:spPr>
            <a:xfrm>
              <a:off x="7197557" y="9605421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5" name="Google Shape;10845;p14"/>
            <p:cNvSpPr/>
            <p:nvPr/>
          </p:nvSpPr>
          <p:spPr>
            <a:xfrm>
              <a:off x="7350260" y="9605421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6" name="Google Shape;10846;p14"/>
            <p:cNvSpPr/>
            <p:nvPr/>
          </p:nvSpPr>
          <p:spPr>
            <a:xfrm>
              <a:off x="7502968" y="9605421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7" name="Google Shape;10847;p14"/>
            <p:cNvSpPr/>
            <p:nvPr/>
          </p:nvSpPr>
          <p:spPr>
            <a:xfrm>
              <a:off x="7655676" y="9605421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8" name="Google Shape;10848;p14"/>
            <p:cNvSpPr/>
            <p:nvPr/>
          </p:nvSpPr>
          <p:spPr>
            <a:xfrm>
              <a:off x="7808385" y="9605421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9" name="Google Shape;10849;p14"/>
            <p:cNvSpPr/>
            <p:nvPr/>
          </p:nvSpPr>
          <p:spPr>
            <a:xfrm>
              <a:off x="7961093" y="9605421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0" name="Google Shape;10850;p14"/>
            <p:cNvSpPr/>
            <p:nvPr/>
          </p:nvSpPr>
          <p:spPr>
            <a:xfrm>
              <a:off x="8113800" y="9605421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1" name="Google Shape;10851;p14"/>
            <p:cNvSpPr/>
            <p:nvPr/>
          </p:nvSpPr>
          <p:spPr>
            <a:xfrm>
              <a:off x="173001" y="975812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2" name="Google Shape;10852;p14"/>
            <p:cNvSpPr/>
            <p:nvPr/>
          </p:nvSpPr>
          <p:spPr>
            <a:xfrm>
              <a:off x="325709" y="9758124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3" name="Google Shape;10853;p14"/>
            <p:cNvSpPr/>
            <p:nvPr/>
          </p:nvSpPr>
          <p:spPr>
            <a:xfrm>
              <a:off x="478417" y="975812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4" name="Google Shape;10854;p14"/>
            <p:cNvSpPr/>
            <p:nvPr/>
          </p:nvSpPr>
          <p:spPr>
            <a:xfrm>
              <a:off x="631126" y="9758124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5" name="Google Shape;10855;p14"/>
            <p:cNvSpPr/>
            <p:nvPr/>
          </p:nvSpPr>
          <p:spPr>
            <a:xfrm>
              <a:off x="783834" y="975812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6" name="Google Shape;10856;p14"/>
            <p:cNvSpPr/>
            <p:nvPr/>
          </p:nvSpPr>
          <p:spPr>
            <a:xfrm>
              <a:off x="936542" y="9758124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7" name="Google Shape;10857;p14"/>
            <p:cNvSpPr/>
            <p:nvPr/>
          </p:nvSpPr>
          <p:spPr>
            <a:xfrm>
              <a:off x="1089250" y="975812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8" name="Google Shape;10858;p14"/>
            <p:cNvSpPr/>
            <p:nvPr/>
          </p:nvSpPr>
          <p:spPr>
            <a:xfrm>
              <a:off x="1241959" y="975812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9" name="Google Shape;10859;p14"/>
            <p:cNvSpPr/>
            <p:nvPr/>
          </p:nvSpPr>
          <p:spPr>
            <a:xfrm>
              <a:off x="1394668" y="975812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0" name="Google Shape;10860;p14"/>
            <p:cNvSpPr/>
            <p:nvPr/>
          </p:nvSpPr>
          <p:spPr>
            <a:xfrm>
              <a:off x="6586725" y="975812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1" name="Google Shape;10861;p14"/>
            <p:cNvSpPr/>
            <p:nvPr/>
          </p:nvSpPr>
          <p:spPr>
            <a:xfrm>
              <a:off x="6739433" y="975812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2" name="Google Shape;10862;p14"/>
            <p:cNvSpPr/>
            <p:nvPr/>
          </p:nvSpPr>
          <p:spPr>
            <a:xfrm>
              <a:off x="6892140" y="9758124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3" name="Google Shape;10863;p14"/>
            <p:cNvSpPr/>
            <p:nvPr/>
          </p:nvSpPr>
          <p:spPr>
            <a:xfrm>
              <a:off x="7044849" y="975812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4" name="Google Shape;10864;p14"/>
            <p:cNvSpPr/>
            <p:nvPr/>
          </p:nvSpPr>
          <p:spPr>
            <a:xfrm>
              <a:off x="7197557" y="975812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5" name="Google Shape;10865;p14"/>
            <p:cNvSpPr/>
            <p:nvPr/>
          </p:nvSpPr>
          <p:spPr>
            <a:xfrm>
              <a:off x="7350260" y="975812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6" name="Google Shape;10866;p14"/>
            <p:cNvSpPr/>
            <p:nvPr/>
          </p:nvSpPr>
          <p:spPr>
            <a:xfrm>
              <a:off x="7502968" y="9758124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7" name="Google Shape;10867;p14"/>
            <p:cNvSpPr/>
            <p:nvPr/>
          </p:nvSpPr>
          <p:spPr>
            <a:xfrm>
              <a:off x="7655676" y="975812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8" name="Google Shape;10868;p14"/>
            <p:cNvSpPr/>
            <p:nvPr/>
          </p:nvSpPr>
          <p:spPr>
            <a:xfrm>
              <a:off x="7808385" y="975812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9" name="Google Shape;10869;p14"/>
            <p:cNvSpPr/>
            <p:nvPr/>
          </p:nvSpPr>
          <p:spPr>
            <a:xfrm>
              <a:off x="7961093" y="975812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0" name="Google Shape;10870;p14"/>
            <p:cNvSpPr/>
            <p:nvPr/>
          </p:nvSpPr>
          <p:spPr>
            <a:xfrm>
              <a:off x="325709" y="9910838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1" name="Google Shape;10871;p14"/>
            <p:cNvSpPr/>
            <p:nvPr/>
          </p:nvSpPr>
          <p:spPr>
            <a:xfrm>
              <a:off x="478417" y="991083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2" name="Google Shape;10872;p14"/>
            <p:cNvSpPr/>
            <p:nvPr/>
          </p:nvSpPr>
          <p:spPr>
            <a:xfrm>
              <a:off x="631126" y="9910838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3" name="Google Shape;10873;p14"/>
            <p:cNvSpPr/>
            <p:nvPr/>
          </p:nvSpPr>
          <p:spPr>
            <a:xfrm>
              <a:off x="783834" y="991083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4" name="Google Shape;10874;p14"/>
            <p:cNvSpPr/>
            <p:nvPr/>
          </p:nvSpPr>
          <p:spPr>
            <a:xfrm>
              <a:off x="936542" y="9910838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5" name="Google Shape;10875;p14"/>
            <p:cNvSpPr/>
            <p:nvPr/>
          </p:nvSpPr>
          <p:spPr>
            <a:xfrm>
              <a:off x="1089250" y="991083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6" name="Google Shape;10876;p14"/>
            <p:cNvSpPr/>
            <p:nvPr/>
          </p:nvSpPr>
          <p:spPr>
            <a:xfrm>
              <a:off x="1241959" y="991083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7" name="Google Shape;10877;p14"/>
            <p:cNvSpPr/>
            <p:nvPr/>
          </p:nvSpPr>
          <p:spPr>
            <a:xfrm>
              <a:off x="1394668" y="991083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8" name="Google Shape;10878;p14"/>
            <p:cNvSpPr/>
            <p:nvPr/>
          </p:nvSpPr>
          <p:spPr>
            <a:xfrm>
              <a:off x="1547370" y="9910838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9" name="Google Shape;10879;p14"/>
            <p:cNvSpPr/>
            <p:nvPr/>
          </p:nvSpPr>
          <p:spPr>
            <a:xfrm>
              <a:off x="6434016" y="991083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0" name="Google Shape;10880;p14"/>
            <p:cNvSpPr/>
            <p:nvPr/>
          </p:nvSpPr>
          <p:spPr>
            <a:xfrm>
              <a:off x="6586725" y="991083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1" name="Google Shape;10881;p14"/>
            <p:cNvSpPr/>
            <p:nvPr/>
          </p:nvSpPr>
          <p:spPr>
            <a:xfrm>
              <a:off x="6739433" y="991083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2" name="Google Shape;10882;p14"/>
            <p:cNvSpPr/>
            <p:nvPr/>
          </p:nvSpPr>
          <p:spPr>
            <a:xfrm>
              <a:off x="6892140" y="9910838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3" name="Google Shape;10883;p14"/>
            <p:cNvSpPr/>
            <p:nvPr/>
          </p:nvSpPr>
          <p:spPr>
            <a:xfrm>
              <a:off x="7044849" y="991083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4" name="Google Shape;10884;p14"/>
            <p:cNvSpPr/>
            <p:nvPr/>
          </p:nvSpPr>
          <p:spPr>
            <a:xfrm>
              <a:off x="7197557" y="991083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5" name="Google Shape;10885;p14"/>
            <p:cNvSpPr/>
            <p:nvPr/>
          </p:nvSpPr>
          <p:spPr>
            <a:xfrm>
              <a:off x="7350260" y="991083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6" name="Google Shape;10886;p14"/>
            <p:cNvSpPr/>
            <p:nvPr/>
          </p:nvSpPr>
          <p:spPr>
            <a:xfrm>
              <a:off x="7502968" y="9910838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7" name="Google Shape;10887;p14"/>
            <p:cNvSpPr/>
            <p:nvPr/>
          </p:nvSpPr>
          <p:spPr>
            <a:xfrm>
              <a:off x="7655676" y="9910838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8" name="Google Shape;10888;p14"/>
            <p:cNvSpPr/>
            <p:nvPr/>
          </p:nvSpPr>
          <p:spPr>
            <a:xfrm>
              <a:off x="7808385" y="9910838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9" name="Google Shape;10889;p14"/>
            <p:cNvSpPr/>
            <p:nvPr/>
          </p:nvSpPr>
          <p:spPr>
            <a:xfrm>
              <a:off x="478417" y="1006354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0" name="Google Shape;10890;p14"/>
            <p:cNvSpPr/>
            <p:nvPr/>
          </p:nvSpPr>
          <p:spPr>
            <a:xfrm>
              <a:off x="631126" y="10063540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1" name="Google Shape;10891;p14"/>
            <p:cNvSpPr/>
            <p:nvPr/>
          </p:nvSpPr>
          <p:spPr>
            <a:xfrm>
              <a:off x="783834" y="1006354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2" name="Google Shape;10892;p14"/>
            <p:cNvSpPr/>
            <p:nvPr/>
          </p:nvSpPr>
          <p:spPr>
            <a:xfrm>
              <a:off x="936542" y="10063540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3" name="Google Shape;10893;p14"/>
            <p:cNvSpPr/>
            <p:nvPr/>
          </p:nvSpPr>
          <p:spPr>
            <a:xfrm>
              <a:off x="1089250" y="1006354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4" name="Google Shape;10894;p14"/>
            <p:cNvSpPr/>
            <p:nvPr/>
          </p:nvSpPr>
          <p:spPr>
            <a:xfrm>
              <a:off x="1241959" y="1006354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5" name="Google Shape;10895;p14"/>
            <p:cNvSpPr/>
            <p:nvPr/>
          </p:nvSpPr>
          <p:spPr>
            <a:xfrm>
              <a:off x="1394668" y="1006354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6" name="Google Shape;10896;p14"/>
            <p:cNvSpPr/>
            <p:nvPr/>
          </p:nvSpPr>
          <p:spPr>
            <a:xfrm>
              <a:off x="1547370" y="10063540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7" name="Google Shape;10897;p14"/>
            <p:cNvSpPr/>
            <p:nvPr/>
          </p:nvSpPr>
          <p:spPr>
            <a:xfrm>
              <a:off x="1700079" y="1006354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8" name="Google Shape;10898;p14"/>
            <p:cNvSpPr/>
            <p:nvPr/>
          </p:nvSpPr>
          <p:spPr>
            <a:xfrm>
              <a:off x="1852787" y="1006354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9" name="Google Shape;10899;p14"/>
            <p:cNvSpPr/>
            <p:nvPr/>
          </p:nvSpPr>
          <p:spPr>
            <a:xfrm>
              <a:off x="6128600" y="1006354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0" name="Google Shape;10900;p14"/>
            <p:cNvSpPr/>
            <p:nvPr/>
          </p:nvSpPr>
          <p:spPr>
            <a:xfrm>
              <a:off x="6281308" y="10063540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1" name="Google Shape;10901;p14"/>
            <p:cNvSpPr/>
            <p:nvPr/>
          </p:nvSpPr>
          <p:spPr>
            <a:xfrm>
              <a:off x="6434016" y="1006354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2" name="Google Shape;10902;p14"/>
            <p:cNvSpPr/>
            <p:nvPr/>
          </p:nvSpPr>
          <p:spPr>
            <a:xfrm>
              <a:off x="6586725" y="1006354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3" name="Google Shape;10903;p14"/>
            <p:cNvSpPr/>
            <p:nvPr/>
          </p:nvSpPr>
          <p:spPr>
            <a:xfrm>
              <a:off x="6739433" y="1006354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4" name="Google Shape;10904;p14"/>
            <p:cNvSpPr/>
            <p:nvPr/>
          </p:nvSpPr>
          <p:spPr>
            <a:xfrm>
              <a:off x="6892140" y="10063540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5" name="Google Shape;10905;p14"/>
            <p:cNvSpPr/>
            <p:nvPr/>
          </p:nvSpPr>
          <p:spPr>
            <a:xfrm>
              <a:off x="7044849" y="1006354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6" name="Google Shape;10906;p14"/>
            <p:cNvSpPr/>
            <p:nvPr/>
          </p:nvSpPr>
          <p:spPr>
            <a:xfrm>
              <a:off x="7197557" y="1006354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7" name="Google Shape;10907;p14"/>
            <p:cNvSpPr/>
            <p:nvPr/>
          </p:nvSpPr>
          <p:spPr>
            <a:xfrm>
              <a:off x="7350260" y="10063540"/>
              <a:ext cx="76352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8" name="Google Shape;10908;p14"/>
            <p:cNvSpPr/>
            <p:nvPr/>
          </p:nvSpPr>
          <p:spPr>
            <a:xfrm>
              <a:off x="7502968" y="10063540"/>
              <a:ext cx="76353" cy="76364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9" name="Google Shape;10909;p14"/>
            <p:cNvSpPr/>
            <p:nvPr/>
          </p:nvSpPr>
          <p:spPr>
            <a:xfrm>
              <a:off x="7655676" y="10063540"/>
              <a:ext cx="76352" cy="76364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0" name="Google Shape;10910;p14"/>
            <p:cNvSpPr/>
            <p:nvPr/>
          </p:nvSpPr>
          <p:spPr>
            <a:xfrm>
              <a:off x="631126" y="10216254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1" name="Google Shape;10911;p14"/>
            <p:cNvSpPr/>
            <p:nvPr/>
          </p:nvSpPr>
          <p:spPr>
            <a:xfrm>
              <a:off x="783834" y="10216254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2" name="Google Shape;10912;p14"/>
            <p:cNvSpPr/>
            <p:nvPr/>
          </p:nvSpPr>
          <p:spPr>
            <a:xfrm>
              <a:off x="936542" y="10216254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3" name="Google Shape;10913;p14"/>
            <p:cNvSpPr/>
            <p:nvPr/>
          </p:nvSpPr>
          <p:spPr>
            <a:xfrm>
              <a:off x="1089250" y="10216254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4" name="Google Shape;10914;p14"/>
            <p:cNvSpPr/>
            <p:nvPr/>
          </p:nvSpPr>
          <p:spPr>
            <a:xfrm>
              <a:off x="1241959" y="10216254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5" name="Google Shape;10915;p14"/>
            <p:cNvSpPr/>
            <p:nvPr/>
          </p:nvSpPr>
          <p:spPr>
            <a:xfrm>
              <a:off x="1394668" y="10216254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6" name="Google Shape;10916;p14"/>
            <p:cNvSpPr/>
            <p:nvPr/>
          </p:nvSpPr>
          <p:spPr>
            <a:xfrm>
              <a:off x="1547370" y="10216254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7" name="Google Shape;10917;p14"/>
            <p:cNvSpPr/>
            <p:nvPr/>
          </p:nvSpPr>
          <p:spPr>
            <a:xfrm>
              <a:off x="1700079" y="10216254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8" name="Google Shape;10918;p14"/>
            <p:cNvSpPr/>
            <p:nvPr/>
          </p:nvSpPr>
          <p:spPr>
            <a:xfrm>
              <a:off x="1852787" y="10216254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9" name="Google Shape;10919;p14"/>
            <p:cNvSpPr/>
            <p:nvPr/>
          </p:nvSpPr>
          <p:spPr>
            <a:xfrm>
              <a:off x="2005495" y="10216254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0" name="Google Shape;10920;p14"/>
            <p:cNvSpPr/>
            <p:nvPr/>
          </p:nvSpPr>
          <p:spPr>
            <a:xfrm>
              <a:off x="2158203" y="10216254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1" name="Google Shape;10921;p14"/>
            <p:cNvSpPr/>
            <p:nvPr/>
          </p:nvSpPr>
          <p:spPr>
            <a:xfrm>
              <a:off x="5823184" y="10216254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2" name="Google Shape;10922;p14"/>
            <p:cNvSpPr/>
            <p:nvPr/>
          </p:nvSpPr>
          <p:spPr>
            <a:xfrm>
              <a:off x="5975892" y="10216254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3" name="Google Shape;10923;p14"/>
            <p:cNvSpPr/>
            <p:nvPr/>
          </p:nvSpPr>
          <p:spPr>
            <a:xfrm>
              <a:off x="6128600" y="10216254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4" name="Google Shape;10924;p14"/>
            <p:cNvSpPr/>
            <p:nvPr/>
          </p:nvSpPr>
          <p:spPr>
            <a:xfrm>
              <a:off x="6281308" y="10216254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5" name="Google Shape;10925;p14"/>
            <p:cNvSpPr/>
            <p:nvPr/>
          </p:nvSpPr>
          <p:spPr>
            <a:xfrm>
              <a:off x="6434016" y="10216254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6" name="Google Shape;10926;p14"/>
            <p:cNvSpPr/>
            <p:nvPr/>
          </p:nvSpPr>
          <p:spPr>
            <a:xfrm>
              <a:off x="6586725" y="10216254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7" name="Google Shape;10927;p14"/>
            <p:cNvSpPr/>
            <p:nvPr/>
          </p:nvSpPr>
          <p:spPr>
            <a:xfrm>
              <a:off x="6739433" y="10216254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8" name="Google Shape;10928;p14"/>
            <p:cNvSpPr/>
            <p:nvPr/>
          </p:nvSpPr>
          <p:spPr>
            <a:xfrm>
              <a:off x="6892140" y="10216254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9" name="Google Shape;10929;p14"/>
            <p:cNvSpPr/>
            <p:nvPr/>
          </p:nvSpPr>
          <p:spPr>
            <a:xfrm>
              <a:off x="7044849" y="10216254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0" name="Google Shape;10930;p14"/>
            <p:cNvSpPr/>
            <p:nvPr/>
          </p:nvSpPr>
          <p:spPr>
            <a:xfrm>
              <a:off x="7197557" y="10216254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1" name="Google Shape;10931;p14"/>
            <p:cNvSpPr/>
            <p:nvPr/>
          </p:nvSpPr>
          <p:spPr>
            <a:xfrm>
              <a:off x="7350260" y="10216254"/>
              <a:ext cx="76352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2" name="Google Shape;10932;p14"/>
            <p:cNvSpPr/>
            <p:nvPr/>
          </p:nvSpPr>
          <p:spPr>
            <a:xfrm>
              <a:off x="7502968" y="10216254"/>
              <a:ext cx="76353" cy="7635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3" name="Google Shape;10933;p14"/>
            <p:cNvSpPr/>
            <p:nvPr/>
          </p:nvSpPr>
          <p:spPr>
            <a:xfrm>
              <a:off x="783834" y="10368957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4" name="Google Shape;10934;p14"/>
            <p:cNvSpPr/>
            <p:nvPr/>
          </p:nvSpPr>
          <p:spPr>
            <a:xfrm>
              <a:off x="936542" y="10368957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5" name="Google Shape;10935;p14"/>
            <p:cNvSpPr/>
            <p:nvPr/>
          </p:nvSpPr>
          <p:spPr>
            <a:xfrm>
              <a:off x="1089250" y="10368957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6" name="Google Shape;10936;p14"/>
            <p:cNvSpPr/>
            <p:nvPr/>
          </p:nvSpPr>
          <p:spPr>
            <a:xfrm>
              <a:off x="1241959" y="10368957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7" name="Google Shape;10937;p14"/>
            <p:cNvSpPr/>
            <p:nvPr/>
          </p:nvSpPr>
          <p:spPr>
            <a:xfrm>
              <a:off x="1394668" y="10368957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8" name="Google Shape;10938;p14"/>
            <p:cNvSpPr/>
            <p:nvPr/>
          </p:nvSpPr>
          <p:spPr>
            <a:xfrm>
              <a:off x="1547370" y="10368957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9" name="Google Shape;10939;p14"/>
            <p:cNvSpPr/>
            <p:nvPr/>
          </p:nvSpPr>
          <p:spPr>
            <a:xfrm>
              <a:off x="1700079" y="10368957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0" name="Google Shape;10940;p14"/>
            <p:cNvSpPr/>
            <p:nvPr/>
          </p:nvSpPr>
          <p:spPr>
            <a:xfrm>
              <a:off x="1852787" y="10368957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1" name="Google Shape;10941;p14"/>
            <p:cNvSpPr/>
            <p:nvPr/>
          </p:nvSpPr>
          <p:spPr>
            <a:xfrm>
              <a:off x="2005495" y="10368957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2" name="Google Shape;10942;p14"/>
            <p:cNvSpPr/>
            <p:nvPr/>
          </p:nvSpPr>
          <p:spPr>
            <a:xfrm>
              <a:off x="2158203" y="10368957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3" name="Google Shape;10943;p14"/>
            <p:cNvSpPr/>
            <p:nvPr/>
          </p:nvSpPr>
          <p:spPr>
            <a:xfrm>
              <a:off x="2310911" y="10368957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4" name="Google Shape;10944;p14"/>
            <p:cNvSpPr/>
            <p:nvPr/>
          </p:nvSpPr>
          <p:spPr>
            <a:xfrm>
              <a:off x="2463620" y="10368957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5" name="Google Shape;10945;p14"/>
            <p:cNvSpPr/>
            <p:nvPr/>
          </p:nvSpPr>
          <p:spPr>
            <a:xfrm>
              <a:off x="2616327" y="10368957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6" name="Google Shape;10946;p14"/>
            <p:cNvSpPr/>
            <p:nvPr/>
          </p:nvSpPr>
          <p:spPr>
            <a:xfrm>
              <a:off x="5365064" y="10368957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7" name="Google Shape;10947;p14"/>
            <p:cNvSpPr/>
            <p:nvPr/>
          </p:nvSpPr>
          <p:spPr>
            <a:xfrm>
              <a:off x="5517773" y="10368957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8" name="Google Shape;10948;p14"/>
            <p:cNvSpPr/>
            <p:nvPr/>
          </p:nvSpPr>
          <p:spPr>
            <a:xfrm>
              <a:off x="5670480" y="10368957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9" name="Google Shape;10949;p14"/>
            <p:cNvSpPr/>
            <p:nvPr/>
          </p:nvSpPr>
          <p:spPr>
            <a:xfrm>
              <a:off x="5823184" y="10368957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0" name="Google Shape;10950;p14"/>
            <p:cNvSpPr/>
            <p:nvPr/>
          </p:nvSpPr>
          <p:spPr>
            <a:xfrm>
              <a:off x="5975892" y="10368957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1" name="Google Shape;10951;p14"/>
            <p:cNvSpPr/>
            <p:nvPr/>
          </p:nvSpPr>
          <p:spPr>
            <a:xfrm>
              <a:off x="6128600" y="10368957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2" name="Google Shape;10952;p14"/>
            <p:cNvSpPr/>
            <p:nvPr/>
          </p:nvSpPr>
          <p:spPr>
            <a:xfrm>
              <a:off x="6281308" y="10368957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3" name="Google Shape;10953;p14"/>
            <p:cNvSpPr/>
            <p:nvPr/>
          </p:nvSpPr>
          <p:spPr>
            <a:xfrm>
              <a:off x="6434016" y="10368957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4" name="Google Shape;10954;p14"/>
            <p:cNvSpPr/>
            <p:nvPr/>
          </p:nvSpPr>
          <p:spPr>
            <a:xfrm>
              <a:off x="6586725" y="10368957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5" name="Google Shape;10955;p14"/>
            <p:cNvSpPr/>
            <p:nvPr/>
          </p:nvSpPr>
          <p:spPr>
            <a:xfrm>
              <a:off x="6739433" y="10368957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6" name="Google Shape;10956;p14"/>
            <p:cNvSpPr/>
            <p:nvPr/>
          </p:nvSpPr>
          <p:spPr>
            <a:xfrm>
              <a:off x="6892140" y="10368957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7" name="Google Shape;10957;p14"/>
            <p:cNvSpPr/>
            <p:nvPr/>
          </p:nvSpPr>
          <p:spPr>
            <a:xfrm>
              <a:off x="7044849" y="10368957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8" name="Google Shape;10958;p14"/>
            <p:cNvSpPr/>
            <p:nvPr/>
          </p:nvSpPr>
          <p:spPr>
            <a:xfrm>
              <a:off x="7197557" y="10368957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9" name="Google Shape;10959;p14"/>
            <p:cNvSpPr/>
            <p:nvPr/>
          </p:nvSpPr>
          <p:spPr>
            <a:xfrm>
              <a:off x="7350260" y="10368957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0" name="Google Shape;10960;p14"/>
            <p:cNvSpPr/>
            <p:nvPr/>
          </p:nvSpPr>
          <p:spPr>
            <a:xfrm>
              <a:off x="936542" y="10521670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1" name="Google Shape;10961;p14"/>
            <p:cNvSpPr/>
            <p:nvPr/>
          </p:nvSpPr>
          <p:spPr>
            <a:xfrm>
              <a:off x="1089250" y="10521670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2" name="Google Shape;10962;p14"/>
            <p:cNvSpPr/>
            <p:nvPr/>
          </p:nvSpPr>
          <p:spPr>
            <a:xfrm>
              <a:off x="1241959" y="10521670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3" name="Google Shape;10963;p14"/>
            <p:cNvSpPr/>
            <p:nvPr/>
          </p:nvSpPr>
          <p:spPr>
            <a:xfrm>
              <a:off x="1394668" y="10521670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4" name="Google Shape;10964;p14"/>
            <p:cNvSpPr/>
            <p:nvPr/>
          </p:nvSpPr>
          <p:spPr>
            <a:xfrm>
              <a:off x="1547370" y="10521670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5" name="Google Shape;10965;p14"/>
            <p:cNvSpPr/>
            <p:nvPr/>
          </p:nvSpPr>
          <p:spPr>
            <a:xfrm>
              <a:off x="1700079" y="10521670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6" name="Google Shape;10966;p14"/>
            <p:cNvSpPr/>
            <p:nvPr/>
          </p:nvSpPr>
          <p:spPr>
            <a:xfrm>
              <a:off x="1852787" y="10521670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7" name="Google Shape;10967;p14"/>
            <p:cNvSpPr/>
            <p:nvPr/>
          </p:nvSpPr>
          <p:spPr>
            <a:xfrm>
              <a:off x="2005495" y="10521670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8" name="Google Shape;10968;p14"/>
            <p:cNvSpPr/>
            <p:nvPr/>
          </p:nvSpPr>
          <p:spPr>
            <a:xfrm>
              <a:off x="2158203" y="10521670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9" name="Google Shape;10969;p14"/>
            <p:cNvSpPr/>
            <p:nvPr/>
          </p:nvSpPr>
          <p:spPr>
            <a:xfrm>
              <a:off x="2310911" y="10521670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0" name="Google Shape;10970;p14"/>
            <p:cNvSpPr/>
            <p:nvPr/>
          </p:nvSpPr>
          <p:spPr>
            <a:xfrm>
              <a:off x="2463620" y="10521670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1" name="Google Shape;10971;p14"/>
            <p:cNvSpPr/>
            <p:nvPr/>
          </p:nvSpPr>
          <p:spPr>
            <a:xfrm>
              <a:off x="2616327" y="10521670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2" name="Google Shape;10972;p14"/>
            <p:cNvSpPr/>
            <p:nvPr/>
          </p:nvSpPr>
          <p:spPr>
            <a:xfrm>
              <a:off x="2769036" y="10521670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3" name="Google Shape;10973;p14"/>
            <p:cNvSpPr/>
            <p:nvPr/>
          </p:nvSpPr>
          <p:spPr>
            <a:xfrm>
              <a:off x="2921744" y="10521670"/>
              <a:ext cx="76352" cy="76352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4" name="Google Shape;10974;p14"/>
            <p:cNvSpPr/>
            <p:nvPr/>
          </p:nvSpPr>
          <p:spPr>
            <a:xfrm>
              <a:off x="3074447" y="10521670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5" name="Google Shape;10975;p14"/>
            <p:cNvSpPr/>
            <p:nvPr/>
          </p:nvSpPr>
          <p:spPr>
            <a:xfrm>
              <a:off x="3227155" y="10521670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6" name="Google Shape;10976;p14"/>
            <p:cNvSpPr/>
            <p:nvPr/>
          </p:nvSpPr>
          <p:spPr>
            <a:xfrm>
              <a:off x="3379863" y="10521670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7" name="Google Shape;10977;p14"/>
            <p:cNvSpPr/>
            <p:nvPr/>
          </p:nvSpPr>
          <p:spPr>
            <a:xfrm>
              <a:off x="4754232" y="10521670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8" name="Google Shape;10978;p14"/>
            <p:cNvSpPr/>
            <p:nvPr/>
          </p:nvSpPr>
          <p:spPr>
            <a:xfrm>
              <a:off x="4906940" y="10521670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9" name="Google Shape;10979;p14"/>
            <p:cNvSpPr/>
            <p:nvPr/>
          </p:nvSpPr>
          <p:spPr>
            <a:xfrm>
              <a:off x="5059648" y="10521670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0" name="Google Shape;10980;p14"/>
            <p:cNvSpPr/>
            <p:nvPr/>
          </p:nvSpPr>
          <p:spPr>
            <a:xfrm>
              <a:off x="5212356" y="10521670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1" name="Google Shape;10981;p14"/>
            <p:cNvSpPr/>
            <p:nvPr/>
          </p:nvSpPr>
          <p:spPr>
            <a:xfrm>
              <a:off x="5365064" y="10521670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2" name="Google Shape;10982;p14"/>
            <p:cNvSpPr/>
            <p:nvPr/>
          </p:nvSpPr>
          <p:spPr>
            <a:xfrm>
              <a:off x="5517773" y="10521670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3" name="Google Shape;10983;p14"/>
            <p:cNvSpPr/>
            <p:nvPr/>
          </p:nvSpPr>
          <p:spPr>
            <a:xfrm>
              <a:off x="5670480" y="10521670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4" name="Google Shape;10984;p14"/>
            <p:cNvSpPr/>
            <p:nvPr/>
          </p:nvSpPr>
          <p:spPr>
            <a:xfrm>
              <a:off x="5823184" y="10521670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5" name="Google Shape;10985;p14"/>
            <p:cNvSpPr/>
            <p:nvPr/>
          </p:nvSpPr>
          <p:spPr>
            <a:xfrm>
              <a:off x="5975892" y="10521670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6" name="Google Shape;10986;p14"/>
            <p:cNvSpPr/>
            <p:nvPr/>
          </p:nvSpPr>
          <p:spPr>
            <a:xfrm>
              <a:off x="6128600" y="10521670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7" name="Google Shape;10987;p14"/>
            <p:cNvSpPr/>
            <p:nvPr/>
          </p:nvSpPr>
          <p:spPr>
            <a:xfrm>
              <a:off x="6281308" y="10521670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8" name="Google Shape;10988;p14"/>
            <p:cNvSpPr/>
            <p:nvPr/>
          </p:nvSpPr>
          <p:spPr>
            <a:xfrm>
              <a:off x="6434016" y="10521670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9" name="Google Shape;10989;p14"/>
            <p:cNvSpPr/>
            <p:nvPr/>
          </p:nvSpPr>
          <p:spPr>
            <a:xfrm>
              <a:off x="6586725" y="10521670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0" name="Google Shape;10990;p14"/>
            <p:cNvSpPr/>
            <p:nvPr/>
          </p:nvSpPr>
          <p:spPr>
            <a:xfrm>
              <a:off x="6739433" y="10521670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1" name="Google Shape;10991;p14"/>
            <p:cNvSpPr/>
            <p:nvPr/>
          </p:nvSpPr>
          <p:spPr>
            <a:xfrm>
              <a:off x="6892140" y="10521670"/>
              <a:ext cx="76353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2" name="Google Shape;10992;p14"/>
            <p:cNvSpPr/>
            <p:nvPr/>
          </p:nvSpPr>
          <p:spPr>
            <a:xfrm>
              <a:off x="7044849" y="10521670"/>
              <a:ext cx="76352" cy="76352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3" name="Google Shape;10993;p14"/>
            <p:cNvSpPr/>
            <p:nvPr/>
          </p:nvSpPr>
          <p:spPr>
            <a:xfrm>
              <a:off x="1089250" y="1067437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4" name="Google Shape;10994;p14"/>
            <p:cNvSpPr/>
            <p:nvPr/>
          </p:nvSpPr>
          <p:spPr>
            <a:xfrm>
              <a:off x="1241959" y="1067437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5" name="Google Shape;10995;p14"/>
            <p:cNvSpPr/>
            <p:nvPr/>
          </p:nvSpPr>
          <p:spPr>
            <a:xfrm>
              <a:off x="1394668" y="1067437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6" name="Google Shape;10996;p14"/>
            <p:cNvSpPr/>
            <p:nvPr/>
          </p:nvSpPr>
          <p:spPr>
            <a:xfrm>
              <a:off x="1547370" y="10674374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7" name="Google Shape;10997;p14"/>
            <p:cNvSpPr/>
            <p:nvPr/>
          </p:nvSpPr>
          <p:spPr>
            <a:xfrm>
              <a:off x="1700079" y="1067437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8" name="Google Shape;10998;p14"/>
            <p:cNvSpPr/>
            <p:nvPr/>
          </p:nvSpPr>
          <p:spPr>
            <a:xfrm>
              <a:off x="1852787" y="1067437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9" name="Google Shape;10999;p14"/>
            <p:cNvSpPr/>
            <p:nvPr/>
          </p:nvSpPr>
          <p:spPr>
            <a:xfrm>
              <a:off x="2005495" y="1067437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0" name="Google Shape;11000;p14"/>
            <p:cNvSpPr/>
            <p:nvPr/>
          </p:nvSpPr>
          <p:spPr>
            <a:xfrm>
              <a:off x="2158203" y="10674374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1" name="Google Shape;11001;p14"/>
            <p:cNvSpPr/>
            <p:nvPr/>
          </p:nvSpPr>
          <p:spPr>
            <a:xfrm>
              <a:off x="2310911" y="1067437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2" name="Google Shape;11002;p14"/>
            <p:cNvSpPr/>
            <p:nvPr/>
          </p:nvSpPr>
          <p:spPr>
            <a:xfrm>
              <a:off x="2463620" y="1067437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3" name="Google Shape;11003;p14"/>
            <p:cNvSpPr/>
            <p:nvPr/>
          </p:nvSpPr>
          <p:spPr>
            <a:xfrm>
              <a:off x="2616327" y="10674374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4" name="Google Shape;11004;p14"/>
            <p:cNvSpPr/>
            <p:nvPr/>
          </p:nvSpPr>
          <p:spPr>
            <a:xfrm>
              <a:off x="2769036" y="10674374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5" name="Google Shape;11005;p14"/>
            <p:cNvSpPr/>
            <p:nvPr/>
          </p:nvSpPr>
          <p:spPr>
            <a:xfrm>
              <a:off x="2921744" y="10674374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6" name="Google Shape;11006;p14"/>
            <p:cNvSpPr/>
            <p:nvPr/>
          </p:nvSpPr>
          <p:spPr>
            <a:xfrm>
              <a:off x="3074447" y="1067437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7" name="Google Shape;11007;p14"/>
            <p:cNvSpPr/>
            <p:nvPr/>
          </p:nvSpPr>
          <p:spPr>
            <a:xfrm>
              <a:off x="3227155" y="10674374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8" name="Google Shape;11008;p14"/>
            <p:cNvSpPr/>
            <p:nvPr/>
          </p:nvSpPr>
          <p:spPr>
            <a:xfrm>
              <a:off x="3379863" y="10674374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9" name="Google Shape;11009;p14"/>
            <p:cNvSpPr/>
            <p:nvPr/>
          </p:nvSpPr>
          <p:spPr>
            <a:xfrm>
              <a:off x="3532571" y="1067437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0" name="Google Shape;11010;p14"/>
            <p:cNvSpPr/>
            <p:nvPr/>
          </p:nvSpPr>
          <p:spPr>
            <a:xfrm>
              <a:off x="3685280" y="1067437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1" name="Google Shape;11011;p14"/>
            <p:cNvSpPr/>
            <p:nvPr/>
          </p:nvSpPr>
          <p:spPr>
            <a:xfrm>
              <a:off x="3837987" y="10674374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2" name="Google Shape;11012;p14"/>
            <p:cNvSpPr/>
            <p:nvPr/>
          </p:nvSpPr>
          <p:spPr>
            <a:xfrm>
              <a:off x="3990696" y="10674374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3" name="Google Shape;11013;p14"/>
            <p:cNvSpPr/>
            <p:nvPr/>
          </p:nvSpPr>
          <p:spPr>
            <a:xfrm>
              <a:off x="4143404" y="1067437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4" name="Google Shape;11014;p14"/>
            <p:cNvSpPr/>
            <p:nvPr/>
          </p:nvSpPr>
          <p:spPr>
            <a:xfrm>
              <a:off x="4296113" y="1067437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5" name="Google Shape;11015;p14"/>
            <p:cNvSpPr/>
            <p:nvPr/>
          </p:nvSpPr>
          <p:spPr>
            <a:xfrm>
              <a:off x="4448815" y="10674374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6" name="Google Shape;11016;p14"/>
            <p:cNvSpPr/>
            <p:nvPr/>
          </p:nvSpPr>
          <p:spPr>
            <a:xfrm>
              <a:off x="4601523" y="10674374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7" name="Google Shape;11017;p14"/>
            <p:cNvSpPr/>
            <p:nvPr/>
          </p:nvSpPr>
          <p:spPr>
            <a:xfrm>
              <a:off x="4754232" y="1067437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8" name="Google Shape;11018;p14"/>
            <p:cNvSpPr/>
            <p:nvPr/>
          </p:nvSpPr>
          <p:spPr>
            <a:xfrm>
              <a:off x="4906940" y="1067437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9" name="Google Shape;11019;p14"/>
            <p:cNvSpPr/>
            <p:nvPr/>
          </p:nvSpPr>
          <p:spPr>
            <a:xfrm>
              <a:off x="5059648" y="10674374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0" name="Google Shape;11020;p14"/>
            <p:cNvSpPr/>
            <p:nvPr/>
          </p:nvSpPr>
          <p:spPr>
            <a:xfrm>
              <a:off x="5212356" y="10674374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1" name="Google Shape;11021;p14"/>
            <p:cNvSpPr/>
            <p:nvPr/>
          </p:nvSpPr>
          <p:spPr>
            <a:xfrm>
              <a:off x="5365064" y="1067437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2" name="Google Shape;11022;p14"/>
            <p:cNvSpPr/>
            <p:nvPr/>
          </p:nvSpPr>
          <p:spPr>
            <a:xfrm>
              <a:off x="5517773" y="1067437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3" name="Google Shape;11023;p14"/>
            <p:cNvSpPr/>
            <p:nvPr/>
          </p:nvSpPr>
          <p:spPr>
            <a:xfrm>
              <a:off x="5670480" y="10674374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4" name="Google Shape;11024;p14"/>
            <p:cNvSpPr/>
            <p:nvPr/>
          </p:nvSpPr>
          <p:spPr>
            <a:xfrm>
              <a:off x="5823184" y="1067437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5" name="Google Shape;11025;p14"/>
            <p:cNvSpPr/>
            <p:nvPr/>
          </p:nvSpPr>
          <p:spPr>
            <a:xfrm>
              <a:off x="5975892" y="1067437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6" name="Google Shape;11026;p14"/>
            <p:cNvSpPr/>
            <p:nvPr/>
          </p:nvSpPr>
          <p:spPr>
            <a:xfrm>
              <a:off x="6128600" y="1067437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7" name="Google Shape;11027;p14"/>
            <p:cNvSpPr/>
            <p:nvPr/>
          </p:nvSpPr>
          <p:spPr>
            <a:xfrm>
              <a:off x="6281308" y="10674374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8" name="Google Shape;11028;p14"/>
            <p:cNvSpPr/>
            <p:nvPr/>
          </p:nvSpPr>
          <p:spPr>
            <a:xfrm>
              <a:off x="6434016" y="1067437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9" name="Google Shape;11029;p14"/>
            <p:cNvSpPr/>
            <p:nvPr/>
          </p:nvSpPr>
          <p:spPr>
            <a:xfrm>
              <a:off x="6586725" y="1067437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0" name="Google Shape;11030;p14"/>
            <p:cNvSpPr/>
            <p:nvPr/>
          </p:nvSpPr>
          <p:spPr>
            <a:xfrm>
              <a:off x="6739433" y="10674374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1" name="Google Shape;11031;p14"/>
            <p:cNvSpPr/>
            <p:nvPr/>
          </p:nvSpPr>
          <p:spPr>
            <a:xfrm>
              <a:off x="1394668" y="1082707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2" name="Google Shape;11032;p14"/>
            <p:cNvSpPr/>
            <p:nvPr/>
          </p:nvSpPr>
          <p:spPr>
            <a:xfrm>
              <a:off x="1547370" y="10827076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3" name="Google Shape;11033;p14"/>
            <p:cNvSpPr/>
            <p:nvPr/>
          </p:nvSpPr>
          <p:spPr>
            <a:xfrm>
              <a:off x="1700079" y="1082707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4" name="Google Shape;11034;p14"/>
            <p:cNvSpPr/>
            <p:nvPr/>
          </p:nvSpPr>
          <p:spPr>
            <a:xfrm>
              <a:off x="1852787" y="1082707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5" name="Google Shape;11035;p14"/>
            <p:cNvSpPr/>
            <p:nvPr/>
          </p:nvSpPr>
          <p:spPr>
            <a:xfrm>
              <a:off x="2005495" y="1082707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6" name="Google Shape;11036;p14"/>
            <p:cNvSpPr/>
            <p:nvPr/>
          </p:nvSpPr>
          <p:spPr>
            <a:xfrm>
              <a:off x="2158203" y="10827076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7" name="Google Shape;11037;p14"/>
            <p:cNvSpPr/>
            <p:nvPr/>
          </p:nvSpPr>
          <p:spPr>
            <a:xfrm>
              <a:off x="2310911" y="1082707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8" name="Google Shape;11038;p14"/>
            <p:cNvSpPr/>
            <p:nvPr/>
          </p:nvSpPr>
          <p:spPr>
            <a:xfrm>
              <a:off x="2463620" y="1082707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9" name="Google Shape;11039;p14"/>
            <p:cNvSpPr/>
            <p:nvPr/>
          </p:nvSpPr>
          <p:spPr>
            <a:xfrm>
              <a:off x="2616327" y="10827076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0" name="Google Shape;11040;p14"/>
            <p:cNvSpPr/>
            <p:nvPr/>
          </p:nvSpPr>
          <p:spPr>
            <a:xfrm>
              <a:off x="2769036" y="10827076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1" name="Google Shape;11041;p14"/>
            <p:cNvSpPr/>
            <p:nvPr/>
          </p:nvSpPr>
          <p:spPr>
            <a:xfrm>
              <a:off x="2921744" y="10827076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2" name="Google Shape;11042;p14"/>
            <p:cNvSpPr/>
            <p:nvPr/>
          </p:nvSpPr>
          <p:spPr>
            <a:xfrm>
              <a:off x="3074447" y="1082707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3" name="Google Shape;11043;p14"/>
            <p:cNvSpPr/>
            <p:nvPr/>
          </p:nvSpPr>
          <p:spPr>
            <a:xfrm>
              <a:off x="3227155" y="10827076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4" name="Google Shape;11044;p14"/>
            <p:cNvSpPr/>
            <p:nvPr/>
          </p:nvSpPr>
          <p:spPr>
            <a:xfrm>
              <a:off x="3379863" y="10827076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5" name="Google Shape;11045;p14"/>
            <p:cNvSpPr/>
            <p:nvPr/>
          </p:nvSpPr>
          <p:spPr>
            <a:xfrm>
              <a:off x="3532571" y="1082707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6" name="Google Shape;11046;p14"/>
            <p:cNvSpPr/>
            <p:nvPr/>
          </p:nvSpPr>
          <p:spPr>
            <a:xfrm>
              <a:off x="3685280" y="1082707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7" name="Google Shape;11047;p14"/>
            <p:cNvSpPr/>
            <p:nvPr/>
          </p:nvSpPr>
          <p:spPr>
            <a:xfrm>
              <a:off x="3837987" y="10827076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8" name="Google Shape;11048;p14"/>
            <p:cNvSpPr/>
            <p:nvPr/>
          </p:nvSpPr>
          <p:spPr>
            <a:xfrm>
              <a:off x="3990696" y="10827076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9" name="Google Shape;11049;p14"/>
            <p:cNvSpPr/>
            <p:nvPr/>
          </p:nvSpPr>
          <p:spPr>
            <a:xfrm>
              <a:off x="4143404" y="1082707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0" name="Google Shape;11050;p14"/>
            <p:cNvSpPr/>
            <p:nvPr/>
          </p:nvSpPr>
          <p:spPr>
            <a:xfrm>
              <a:off x="4296113" y="1082707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1" name="Google Shape;11051;p14"/>
            <p:cNvSpPr/>
            <p:nvPr/>
          </p:nvSpPr>
          <p:spPr>
            <a:xfrm>
              <a:off x="4448815" y="10827076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2" name="Google Shape;11052;p14"/>
            <p:cNvSpPr/>
            <p:nvPr/>
          </p:nvSpPr>
          <p:spPr>
            <a:xfrm>
              <a:off x="4601523" y="10827076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3" name="Google Shape;11053;p14"/>
            <p:cNvSpPr/>
            <p:nvPr/>
          </p:nvSpPr>
          <p:spPr>
            <a:xfrm>
              <a:off x="4754232" y="1082707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4" name="Google Shape;11054;p14"/>
            <p:cNvSpPr/>
            <p:nvPr/>
          </p:nvSpPr>
          <p:spPr>
            <a:xfrm>
              <a:off x="4906940" y="1082707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5" name="Google Shape;11055;p14"/>
            <p:cNvSpPr/>
            <p:nvPr/>
          </p:nvSpPr>
          <p:spPr>
            <a:xfrm>
              <a:off x="5059648" y="10827076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6" name="Google Shape;11056;p14"/>
            <p:cNvSpPr/>
            <p:nvPr/>
          </p:nvSpPr>
          <p:spPr>
            <a:xfrm>
              <a:off x="5212356" y="10827076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7" name="Google Shape;11057;p14"/>
            <p:cNvSpPr/>
            <p:nvPr/>
          </p:nvSpPr>
          <p:spPr>
            <a:xfrm>
              <a:off x="5365064" y="1082707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8" name="Google Shape;11058;p14"/>
            <p:cNvSpPr/>
            <p:nvPr/>
          </p:nvSpPr>
          <p:spPr>
            <a:xfrm>
              <a:off x="5517773" y="1082707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9" name="Google Shape;11059;p14"/>
            <p:cNvSpPr/>
            <p:nvPr/>
          </p:nvSpPr>
          <p:spPr>
            <a:xfrm>
              <a:off x="5670480" y="10827076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0" name="Google Shape;11060;p14"/>
            <p:cNvSpPr/>
            <p:nvPr/>
          </p:nvSpPr>
          <p:spPr>
            <a:xfrm>
              <a:off x="5823184" y="1082707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1" name="Google Shape;11061;p14"/>
            <p:cNvSpPr/>
            <p:nvPr/>
          </p:nvSpPr>
          <p:spPr>
            <a:xfrm>
              <a:off x="5975892" y="1082707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2" name="Google Shape;11062;p14"/>
            <p:cNvSpPr/>
            <p:nvPr/>
          </p:nvSpPr>
          <p:spPr>
            <a:xfrm>
              <a:off x="6128600" y="1082707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3" name="Google Shape;11063;p14"/>
            <p:cNvSpPr/>
            <p:nvPr/>
          </p:nvSpPr>
          <p:spPr>
            <a:xfrm>
              <a:off x="6281308" y="10827076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4" name="Google Shape;11064;p14"/>
            <p:cNvSpPr/>
            <p:nvPr/>
          </p:nvSpPr>
          <p:spPr>
            <a:xfrm>
              <a:off x="6434016" y="1082707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5" name="Google Shape;11065;p14"/>
            <p:cNvSpPr/>
            <p:nvPr/>
          </p:nvSpPr>
          <p:spPr>
            <a:xfrm>
              <a:off x="6586725" y="10827076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6" name="Google Shape;11066;p14"/>
            <p:cNvSpPr/>
            <p:nvPr/>
          </p:nvSpPr>
          <p:spPr>
            <a:xfrm>
              <a:off x="1700079" y="10979790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7" name="Google Shape;11067;p14"/>
            <p:cNvSpPr/>
            <p:nvPr/>
          </p:nvSpPr>
          <p:spPr>
            <a:xfrm>
              <a:off x="1852787" y="10979790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8" name="Google Shape;11068;p14"/>
            <p:cNvSpPr/>
            <p:nvPr/>
          </p:nvSpPr>
          <p:spPr>
            <a:xfrm>
              <a:off x="2005495" y="10979790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9" name="Google Shape;11069;p14"/>
            <p:cNvSpPr/>
            <p:nvPr/>
          </p:nvSpPr>
          <p:spPr>
            <a:xfrm>
              <a:off x="2158203" y="10979790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0" name="Google Shape;11070;p14"/>
            <p:cNvSpPr/>
            <p:nvPr/>
          </p:nvSpPr>
          <p:spPr>
            <a:xfrm>
              <a:off x="2310911" y="10979790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1" name="Google Shape;11071;p14"/>
            <p:cNvSpPr/>
            <p:nvPr/>
          </p:nvSpPr>
          <p:spPr>
            <a:xfrm>
              <a:off x="2463620" y="10979790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2" name="Google Shape;11072;p14"/>
            <p:cNvSpPr/>
            <p:nvPr/>
          </p:nvSpPr>
          <p:spPr>
            <a:xfrm>
              <a:off x="2616327" y="10979790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3" name="Google Shape;11073;p14"/>
            <p:cNvSpPr/>
            <p:nvPr/>
          </p:nvSpPr>
          <p:spPr>
            <a:xfrm>
              <a:off x="2769036" y="10979790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4" name="Google Shape;11074;p14"/>
            <p:cNvSpPr/>
            <p:nvPr/>
          </p:nvSpPr>
          <p:spPr>
            <a:xfrm>
              <a:off x="2921744" y="10979790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5" name="Google Shape;11075;p14"/>
            <p:cNvSpPr/>
            <p:nvPr/>
          </p:nvSpPr>
          <p:spPr>
            <a:xfrm>
              <a:off x="3074447" y="10979790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6" name="Google Shape;11076;p14"/>
            <p:cNvSpPr/>
            <p:nvPr/>
          </p:nvSpPr>
          <p:spPr>
            <a:xfrm>
              <a:off x="3227155" y="10979790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7" name="Google Shape;11077;p14"/>
            <p:cNvSpPr/>
            <p:nvPr/>
          </p:nvSpPr>
          <p:spPr>
            <a:xfrm>
              <a:off x="3379863" y="10979790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8" name="Google Shape;11078;p14"/>
            <p:cNvSpPr/>
            <p:nvPr/>
          </p:nvSpPr>
          <p:spPr>
            <a:xfrm>
              <a:off x="3532571" y="10979790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9" name="Google Shape;11079;p14"/>
            <p:cNvSpPr/>
            <p:nvPr/>
          </p:nvSpPr>
          <p:spPr>
            <a:xfrm>
              <a:off x="3685280" y="10979790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0" name="Google Shape;11080;p14"/>
            <p:cNvSpPr/>
            <p:nvPr/>
          </p:nvSpPr>
          <p:spPr>
            <a:xfrm>
              <a:off x="3837987" y="10979790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1" name="Google Shape;11081;p14"/>
            <p:cNvSpPr/>
            <p:nvPr/>
          </p:nvSpPr>
          <p:spPr>
            <a:xfrm>
              <a:off x="3990696" y="10979790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2" name="Google Shape;11082;p14"/>
            <p:cNvSpPr/>
            <p:nvPr/>
          </p:nvSpPr>
          <p:spPr>
            <a:xfrm>
              <a:off x="4143404" y="10979790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3" name="Google Shape;11083;p14"/>
            <p:cNvSpPr/>
            <p:nvPr/>
          </p:nvSpPr>
          <p:spPr>
            <a:xfrm>
              <a:off x="4296113" y="10979790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4" name="Google Shape;11084;p14"/>
            <p:cNvSpPr/>
            <p:nvPr/>
          </p:nvSpPr>
          <p:spPr>
            <a:xfrm>
              <a:off x="4448815" y="10979790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5" name="Google Shape;11085;p14"/>
            <p:cNvSpPr/>
            <p:nvPr/>
          </p:nvSpPr>
          <p:spPr>
            <a:xfrm>
              <a:off x="4601523" y="10979790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6" name="Google Shape;11086;p14"/>
            <p:cNvSpPr/>
            <p:nvPr/>
          </p:nvSpPr>
          <p:spPr>
            <a:xfrm>
              <a:off x="4754232" y="10979790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7" name="Google Shape;11087;p14"/>
            <p:cNvSpPr/>
            <p:nvPr/>
          </p:nvSpPr>
          <p:spPr>
            <a:xfrm>
              <a:off x="4906940" y="10979790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8" name="Google Shape;11088;p14"/>
            <p:cNvSpPr/>
            <p:nvPr/>
          </p:nvSpPr>
          <p:spPr>
            <a:xfrm>
              <a:off x="5059648" y="10979790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9" name="Google Shape;11089;p14"/>
            <p:cNvSpPr/>
            <p:nvPr/>
          </p:nvSpPr>
          <p:spPr>
            <a:xfrm>
              <a:off x="5212356" y="10979790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0" name="Google Shape;11090;p14"/>
            <p:cNvSpPr/>
            <p:nvPr/>
          </p:nvSpPr>
          <p:spPr>
            <a:xfrm>
              <a:off x="5365064" y="10979790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1" name="Google Shape;11091;p14"/>
            <p:cNvSpPr/>
            <p:nvPr/>
          </p:nvSpPr>
          <p:spPr>
            <a:xfrm>
              <a:off x="5517773" y="10979790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2" name="Google Shape;11092;p14"/>
            <p:cNvSpPr/>
            <p:nvPr/>
          </p:nvSpPr>
          <p:spPr>
            <a:xfrm>
              <a:off x="5670480" y="10979790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3" name="Google Shape;11093;p14"/>
            <p:cNvSpPr/>
            <p:nvPr/>
          </p:nvSpPr>
          <p:spPr>
            <a:xfrm>
              <a:off x="5823184" y="10979790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4" name="Google Shape;11094;p14"/>
            <p:cNvSpPr/>
            <p:nvPr/>
          </p:nvSpPr>
          <p:spPr>
            <a:xfrm>
              <a:off x="5975892" y="10979790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5" name="Google Shape;11095;p14"/>
            <p:cNvSpPr/>
            <p:nvPr/>
          </p:nvSpPr>
          <p:spPr>
            <a:xfrm>
              <a:off x="6128600" y="10979790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6" name="Google Shape;11096;p14"/>
            <p:cNvSpPr/>
            <p:nvPr/>
          </p:nvSpPr>
          <p:spPr>
            <a:xfrm>
              <a:off x="6281308" y="10979790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7" name="Google Shape;11097;p14"/>
            <p:cNvSpPr/>
            <p:nvPr/>
          </p:nvSpPr>
          <p:spPr>
            <a:xfrm>
              <a:off x="2005495" y="11132493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8" name="Google Shape;11098;p14"/>
            <p:cNvSpPr/>
            <p:nvPr/>
          </p:nvSpPr>
          <p:spPr>
            <a:xfrm>
              <a:off x="2158203" y="11132493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9" name="Google Shape;11099;p14"/>
            <p:cNvSpPr/>
            <p:nvPr/>
          </p:nvSpPr>
          <p:spPr>
            <a:xfrm>
              <a:off x="2310911" y="11132493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0" name="Google Shape;11100;p14"/>
            <p:cNvSpPr/>
            <p:nvPr/>
          </p:nvSpPr>
          <p:spPr>
            <a:xfrm>
              <a:off x="2463620" y="11132493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1" name="Google Shape;11101;p14"/>
            <p:cNvSpPr/>
            <p:nvPr/>
          </p:nvSpPr>
          <p:spPr>
            <a:xfrm>
              <a:off x="2616327" y="11132493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2" name="Google Shape;11102;p14"/>
            <p:cNvSpPr/>
            <p:nvPr/>
          </p:nvSpPr>
          <p:spPr>
            <a:xfrm>
              <a:off x="2769036" y="11132493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3" name="Google Shape;11103;p14"/>
            <p:cNvSpPr/>
            <p:nvPr/>
          </p:nvSpPr>
          <p:spPr>
            <a:xfrm>
              <a:off x="2921744" y="11132493"/>
              <a:ext cx="76352" cy="76363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4" name="Google Shape;11104;p14"/>
            <p:cNvSpPr/>
            <p:nvPr/>
          </p:nvSpPr>
          <p:spPr>
            <a:xfrm>
              <a:off x="3074447" y="11132493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5" name="Google Shape;11105;p14"/>
            <p:cNvSpPr/>
            <p:nvPr/>
          </p:nvSpPr>
          <p:spPr>
            <a:xfrm>
              <a:off x="3227155" y="11132493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6" name="Google Shape;11106;p14"/>
            <p:cNvSpPr/>
            <p:nvPr/>
          </p:nvSpPr>
          <p:spPr>
            <a:xfrm>
              <a:off x="3379863" y="11132493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7" name="Google Shape;11107;p14"/>
            <p:cNvSpPr/>
            <p:nvPr/>
          </p:nvSpPr>
          <p:spPr>
            <a:xfrm>
              <a:off x="3532571" y="11132493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8" name="Google Shape;11108;p14"/>
            <p:cNvSpPr/>
            <p:nvPr/>
          </p:nvSpPr>
          <p:spPr>
            <a:xfrm>
              <a:off x="3685280" y="11132493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9" name="Google Shape;11109;p14"/>
            <p:cNvSpPr/>
            <p:nvPr/>
          </p:nvSpPr>
          <p:spPr>
            <a:xfrm>
              <a:off x="3837987" y="11132493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0" name="Google Shape;11110;p14"/>
            <p:cNvSpPr/>
            <p:nvPr/>
          </p:nvSpPr>
          <p:spPr>
            <a:xfrm>
              <a:off x="3990696" y="11132493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1" name="Google Shape;11111;p14"/>
            <p:cNvSpPr/>
            <p:nvPr/>
          </p:nvSpPr>
          <p:spPr>
            <a:xfrm>
              <a:off x="4143404" y="11132493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2" name="Google Shape;11112;p14"/>
            <p:cNvSpPr/>
            <p:nvPr/>
          </p:nvSpPr>
          <p:spPr>
            <a:xfrm>
              <a:off x="4296113" y="11132493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3" name="Google Shape;11113;p14"/>
            <p:cNvSpPr/>
            <p:nvPr/>
          </p:nvSpPr>
          <p:spPr>
            <a:xfrm>
              <a:off x="4448815" y="11132493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4" name="Google Shape;11114;p14"/>
            <p:cNvSpPr/>
            <p:nvPr/>
          </p:nvSpPr>
          <p:spPr>
            <a:xfrm>
              <a:off x="4601523" y="11132493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5" name="Google Shape;11115;p14"/>
            <p:cNvSpPr/>
            <p:nvPr/>
          </p:nvSpPr>
          <p:spPr>
            <a:xfrm>
              <a:off x="4754232" y="11132493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6" name="Google Shape;11116;p14"/>
            <p:cNvSpPr/>
            <p:nvPr/>
          </p:nvSpPr>
          <p:spPr>
            <a:xfrm>
              <a:off x="4906940" y="11132493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7" name="Google Shape;11117;p14"/>
            <p:cNvSpPr/>
            <p:nvPr/>
          </p:nvSpPr>
          <p:spPr>
            <a:xfrm>
              <a:off x="5059648" y="11132493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8" name="Google Shape;11118;p14"/>
            <p:cNvSpPr/>
            <p:nvPr/>
          </p:nvSpPr>
          <p:spPr>
            <a:xfrm>
              <a:off x="5212356" y="11132493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9" name="Google Shape;11119;p14"/>
            <p:cNvSpPr/>
            <p:nvPr/>
          </p:nvSpPr>
          <p:spPr>
            <a:xfrm>
              <a:off x="5365064" y="11132493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0" name="Google Shape;11120;p14"/>
            <p:cNvSpPr/>
            <p:nvPr/>
          </p:nvSpPr>
          <p:spPr>
            <a:xfrm>
              <a:off x="5517773" y="11132493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1" name="Google Shape;11121;p14"/>
            <p:cNvSpPr/>
            <p:nvPr/>
          </p:nvSpPr>
          <p:spPr>
            <a:xfrm>
              <a:off x="5670480" y="11132493"/>
              <a:ext cx="76353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2" name="Google Shape;11122;p14"/>
            <p:cNvSpPr/>
            <p:nvPr/>
          </p:nvSpPr>
          <p:spPr>
            <a:xfrm>
              <a:off x="5823184" y="11132493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3" name="Google Shape;11123;p14"/>
            <p:cNvSpPr/>
            <p:nvPr/>
          </p:nvSpPr>
          <p:spPr>
            <a:xfrm>
              <a:off x="5975892" y="11132493"/>
              <a:ext cx="76352" cy="76363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4" name="Google Shape;11124;p14"/>
            <p:cNvSpPr/>
            <p:nvPr/>
          </p:nvSpPr>
          <p:spPr>
            <a:xfrm>
              <a:off x="2466606" y="11285213"/>
              <a:ext cx="3124835" cy="23495"/>
            </a:xfrm>
            <a:custGeom>
              <a:avLst/>
              <a:gdLst/>
              <a:ahLst/>
              <a:cxnLst/>
              <a:rect l="l" t="t" r="r" b="b"/>
              <a:pathLst>
                <a:path w="3124835" h="23495" extrusionOk="0">
                  <a:moveTo>
                    <a:pt x="70358" y="23317"/>
                  </a:moveTo>
                  <a:lnTo>
                    <a:pt x="62179" y="11176"/>
                  </a:lnTo>
                  <a:lnTo>
                    <a:pt x="50038" y="2997"/>
                  </a:lnTo>
                  <a:lnTo>
                    <a:pt x="35179" y="0"/>
                  </a:lnTo>
                  <a:lnTo>
                    <a:pt x="20320" y="2997"/>
                  </a:lnTo>
                  <a:lnTo>
                    <a:pt x="8191" y="11176"/>
                  </a:lnTo>
                  <a:lnTo>
                    <a:pt x="0" y="23342"/>
                  </a:lnTo>
                  <a:lnTo>
                    <a:pt x="70358" y="23317"/>
                  </a:lnTo>
                  <a:close/>
                </a:path>
                <a:path w="3124835" h="23495" extrusionOk="0">
                  <a:moveTo>
                    <a:pt x="223062" y="23317"/>
                  </a:moveTo>
                  <a:lnTo>
                    <a:pt x="214884" y="11176"/>
                  </a:lnTo>
                  <a:lnTo>
                    <a:pt x="202755" y="2997"/>
                  </a:lnTo>
                  <a:lnTo>
                    <a:pt x="187883" y="0"/>
                  </a:lnTo>
                  <a:lnTo>
                    <a:pt x="173024" y="2997"/>
                  </a:lnTo>
                  <a:lnTo>
                    <a:pt x="160896" y="11176"/>
                  </a:lnTo>
                  <a:lnTo>
                    <a:pt x="152704" y="23342"/>
                  </a:lnTo>
                  <a:lnTo>
                    <a:pt x="223062" y="23317"/>
                  </a:lnTo>
                  <a:close/>
                </a:path>
                <a:path w="3124835" h="23495" extrusionOk="0">
                  <a:moveTo>
                    <a:pt x="375780" y="23317"/>
                  </a:moveTo>
                  <a:lnTo>
                    <a:pt x="367588" y="11176"/>
                  </a:lnTo>
                  <a:lnTo>
                    <a:pt x="355460" y="2997"/>
                  </a:lnTo>
                  <a:lnTo>
                    <a:pt x="340588" y="0"/>
                  </a:lnTo>
                  <a:lnTo>
                    <a:pt x="325742" y="2997"/>
                  </a:lnTo>
                  <a:lnTo>
                    <a:pt x="313601" y="11176"/>
                  </a:lnTo>
                  <a:lnTo>
                    <a:pt x="305422" y="23342"/>
                  </a:lnTo>
                  <a:lnTo>
                    <a:pt x="375780" y="23317"/>
                  </a:lnTo>
                  <a:close/>
                </a:path>
                <a:path w="3124835" h="23495" extrusionOk="0">
                  <a:moveTo>
                    <a:pt x="528485" y="23317"/>
                  </a:moveTo>
                  <a:lnTo>
                    <a:pt x="520306" y="11176"/>
                  </a:lnTo>
                  <a:lnTo>
                    <a:pt x="508165" y="2997"/>
                  </a:lnTo>
                  <a:lnTo>
                    <a:pt x="493306" y="0"/>
                  </a:lnTo>
                  <a:lnTo>
                    <a:pt x="478447" y="2997"/>
                  </a:lnTo>
                  <a:lnTo>
                    <a:pt x="466318" y="11176"/>
                  </a:lnTo>
                  <a:lnTo>
                    <a:pt x="458127" y="23342"/>
                  </a:lnTo>
                  <a:lnTo>
                    <a:pt x="528485" y="23317"/>
                  </a:lnTo>
                  <a:close/>
                </a:path>
                <a:path w="3124835" h="23495" extrusionOk="0">
                  <a:moveTo>
                    <a:pt x="681189" y="23317"/>
                  </a:moveTo>
                  <a:lnTo>
                    <a:pt x="673011" y="11176"/>
                  </a:lnTo>
                  <a:lnTo>
                    <a:pt x="660869" y="2997"/>
                  </a:lnTo>
                  <a:lnTo>
                    <a:pt x="646010" y="0"/>
                  </a:lnTo>
                  <a:lnTo>
                    <a:pt x="631151" y="2997"/>
                  </a:lnTo>
                  <a:lnTo>
                    <a:pt x="619010" y="11176"/>
                  </a:lnTo>
                  <a:lnTo>
                    <a:pt x="610831" y="23342"/>
                  </a:lnTo>
                  <a:lnTo>
                    <a:pt x="681189" y="23317"/>
                  </a:lnTo>
                  <a:close/>
                </a:path>
                <a:path w="3124835" h="23495" extrusionOk="0">
                  <a:moveTo>
                    <a:pt x="833894" y="23317"/>
                  </a:moveTo>
                  <a:lnTo>
                    <a:pt x="825715" y="11176"/>
                  </a:lnTo>
                  <a:lnTo>
                    <a:pt x="813587" y="2997"/>
                  </a:lnTo>
                  <a:lnTo>
                    <a:pt x="798728" y="0"/>
                  </a:lnTo>
                  <a:lnTo>
                    <a:pt x="783856" y="2997"/>
                  </a:lnTo>
                  <a:lnTo>
                    <a:pt x="771728" y="11176"/>
                  </a:lnTo>
                  <a:lnTo>
                    <a:pt x="763536" y="23342"/>
                  </a:lnTo>
                  <a:lnTo>
                    <a:pt x="833894" y="23317"/>
                  </a:lnTo>
                  <a:close/>
                </a:path>
                <a:path w="3124835" h="23495" extrusionOk="0">
                  <a:moveTo>
                    <a:pt x="986599" y="23317"/>
                  </a:moveTo>
                  <a:lnTo>
                    <a:pt x="978420" y="11176"/>
                  </a:lnTo>
                  <a:lnTo>
                    <a:pt x="966279" y="2997"/>
                  </a:lnTo>
                  <a:lnTo>
                    <a:pt x="951420" y="0"/>
                  </a:lnTo>
                  <a:lnTo>
                    <a:pt x="936561" y="2997"/>
                  </a:lnTo>
                  <a:lnTo>
                    <a:pt x="924433" y="11176"/>
                  </a:lnTo>
                  <a:lnTo>
                    <a:pt x="916241" y="23342"/>
                  </a:lnTo>
                  <a:lnTo>
                    <a:pt x="986599" y="23317"/>
                  </a:lnTo>
                  <a:close/>
                </a:path>
                <a:path w="3124835" h="23495" extrusionOk="0">
                  <a:moveTo>
                    <a:pt x="1139317" y="23317"/>
                  </a:moveTo>
                  <a:lnTo>
                    <a:pt x="1131125" y="11176"/>
                  </a:lnTo>
                  <a:lnTo>
                    <a:pt x="1118997" y="2997"/>
                  </a:lnTo>
                  <a:lnTo>
                    <a:pt x="1104125" y="0"/>
                  </a:lnTo>
                  <a:lnTo>
                    <a:pt x="1089279" y="2997"/>
                  </a:lnTo>
                  <a:lnTo>
                    <a:pt x="1077137" y="11176"/>
                  </a:lnTo>
                  <a:lnTo>
                    <a:pt x="1068959" y="23342"/>
                  </a:lnTo>
                  <a:lnTo>
                    <a:pt x="1139317" y="23317"/>
                  </a:lnTo>
                  <a:close/>
                </a:path>
                <a:path w="3124835" h="23495" extrusionOk="0">
                  <a:moveTo>
                    <a:pt x="1292021" y="23317"/>
                  </a:moveTo>
                  <a:lnTo>
                    <a:pt x="1283843" y="11176"/>
                  </a:lnTo>
                  <a:lnTo>
                    <a:pt x="1271701" y="2997"/>
                  </a:lnTo>
                  <a:lnTo>
                    <a:pt x="1256842" y="0"/>
                  </a:lnTo>
                  <a:lnTo>
                    <a:pt x="1241983" y="2997"/>
                  </a:lnTo>
                  <a:lnTo>
                    <a:pt x="1229842" y="11176"/>
                  </a:lnTo>
                  <a:lnTo>
                    <a:pt x="1221663" y="23342"/>
                  </a:lnTo>
                  <a:lnTo>
                    <a:pt x="1292021" y="23317"/>
                  </a:lnTo>
                  <a:close/>
                </a:path>
                <a:path w="3124835" h="23495" extrusionOk="0">
                  <a:moveTo>
                    <a:pt x="1444726" y="23317"/>
                  </a:moveTo>
                  <a:lnTo>
                    <a:pt x="1436547" y="11176"/>
                  </a:lnTo>
                  <a:lnTo>
                    <a:pt x="1424406" y="2997"/>
                  </a:lnTo>
                  <a:lnTo>
                    <a:pt x="1409547" y="0"/>
                  </a:lnTo>
                  <a:lnTo>
                    <a:pt x="1394688" y="2997"/>
                  </a:lnTo>
                  <a:lnTo>
                    <a:pt x="1382560" y="11176"/>
                  </a:lnTo>
                  <a:lnTo>
                    <a:pt x="1374368" y="23342"/>
                  </a:lnTo>
                  <a:lnTo>
                    <a:pt x="1444726" y="23317"/>
                  </a:lnTo>
                  <a:close/>
                </a:path>
                <a:path w="3124835" h="23495" extrusionOk="0">
                  <a:moveTo>
                    <a:pt x="1597431" y="23317"/>
                  </a:moveTo>
                  <a:lnTo>
                    <a:pt x="1589252" y="11176"/>
                  </a:lnTo>
                  <a:lnTo>
                    <a:pt x="1577124" y="2997"/>
                  </a:lnTo>
                  <a:lnTo>
                    <a:pt x="1562252" y="0"/>
                  </a:lnTo>
                  <a:lnTo>
                    <a:pt x="1547393" y="2997"/>
                  </a:lnTo>
                  <a:lnTo>
                    <a:pt x="1535264" y="11176"/>
                  </a:lnTo>
                  <a:lnTo>
                    <a:pt x="1527073" y="23342"/>
                  </a:lnTo>
                  <a:lnTo>
                    <a:pt x="1597431" y="23317"/>
                  </a:lnTo>
                  <a:close/>
                </a:path>
                <a:path w="3124835" h="23495" extrusionOk="0">
                  <a:moveTo>
                    <a:pt x="1750148" y="23317"/>
                  </a:moveTo>
                  <a:lnTo>
                    <a:pt x="1741957" y="11176"/>
                  </a:lnTo>
                  <a:lnTo>
                    <a:pt x="1729828" y="2997"/>
                  </a:lnTo>
                  <a:lnTo>
                    <a:pt x="1714957" y="0"/>
                  </a:lnTo>
                  <a:lnTo>
                    <a:pt x="1700110" y="2997"/>
                  </a:lnTo>
                  <a:lnTo>
                    <a:pt x="1687969" y="11176"/>
                  </a:lnTo>
                  <a:lnTo>
                    <a:pt x="1679790" y="23342"/>
                  </a:lnTo>
                  <a:lnTo>
                    <a:pt x="1750148" y="23317"/>
                  </a:lnTo>
                  <a:close/>
                </a:path>
                <a:path w="3124835" h="23495" extrusionOk="0">
                  <a:moveTo>
                    <a:pt x="1902853" y="23317"/>
                  </a:moveTo>
                  <a:lnTo>
                    <a:pt x="1894674" y="11176"/>
                  </a:lnTo>
                  <a:lnTo>
                    <a:pt x="1882533" y="2997"/>
                  </a:lnTo>
                  <a:lnTo>
                    <a:pt x="1867674" y="0"/>
                  </a:lnTo>
                  <a:lnTo>
                    <a:pt x="1852815" y="2997"/>
                  </a:lnTo>
                  <a:lnTo>
                    <a:pt x="1840687" y="11176"/>
                  </a:lnTo>
                  <a:lnTo>
                    <a:pt x="1832495" y="23342"/>
                  </a:lnTo>
                  <a:lnTo>
                    <a:pt x="1902853" y="23317"/>
                  </a:lnTo>
                  <a:close/>
                </a:path>
                <a:path w="3124835" h="23495" extrusionOk="0">
                  <a:moveTo>
                    <a:pt x="2055558" y="23317"/>
                  </a:moveTo>
                  <a:lnTo>
                    <a:pt x="2047379" y="11176"/>
                  </a:lnTo>
                  <a:lnTo>
                    <a:pt x="2035238" y="2997"/>
                  </a:lnTo>
                  <a:lnTo>
                    <a:pt x="2020379" y="0"/>
                  </a:lnTo>
                  <a:lnTo>
                    <a:pt x="2005520" y="2997"/>
                  </a:lnTo>
                  <a:lnTo>
                    <a:pt x="1993379" y="11176"/>
                  </a:lnTo>
                  <a:lnTo>
                    <a:pt x="1985200" y="23342"/>
                  </a:lnTo>
                  <a:lnTo>
                    <a:pt x="2055558" y="23317"/>
                  </a:lnTo>
                  <a:close/>
                </a:path>
                <a:path w="3124835" h="23495" extrusionOk="0">
                  <a:moveTo>
                    <a:pt x="2208263" y="23317"/>
                  </a:moveTo>
                  <a:lnTo>
                    <a:pt x="2200084" y="11176"/>
                  </a:lnTo>
                  <a:lnTo>
                    <a:pt x="2187956" y="2997"/>
                  </a:lnTo>
                  <a:lnTo>
                    <a:pt x="2173097" y="0"/>
                  </a:lnTo>
                  <a:lnTo>
                    <a:pt x="2158225" y="2997"/>
                  </a:lnTo>
                  <a:lnTo>
                    <a:pt x="2146096" y="11176"/>
                  </a:lnTo>
                  <a:lnTo>
                    <a:pt x="2137905" y="23342"/>
                  </a:lnTo>
                  <a:lnTo>
                    <a:pt x="2208263" y="23317"/>
                  </a:lnTo>
                  <a:close/>
                </a:path>
                <a:path w="3124835" h="23495" extrusionOk="0">
                  <a:moveTo>
                    <a:pt x="2360968" y="23317"/>
                  </a:moveTo>
                  <a:lnTo>
                    <a:pt x="2352789" y="11176"/>
                  </a:lnTo>
                  <a:lnTo>
                    <a:pt x="2340660" y="2997"/>
                  </a:lnTo>
                  <a:lnTo>
                    <a:pt x="2325801" y="0"/>
                  </a:lnTo>
                  <a:lnTo>
                    <a:pt x="2310942" y="2997"/>
                  </a:lnTo>
                  <a:lnTo>
                    <a:pt x="2298801" y="11176"/>
                  </a:lnTo>
                  <a:lnTo>
                    <a:pt x="2290610" y="23342"/>
                  </a:lnTo>
                  <a:lnTo>
                    <a:pt x="2360968" y="23317"/>
                  </a:lnTo>
                  <a:close/>
                </a:path>
                <a:path w="3124835" h="23495" extrusionOk="0">
                  <a:moveTo>
                    <a:pt x="2513685" y="23317"/>
                  </a:moveTo>
                  <a:lnTo>
                    <a:pt x="2505494" y="11176"/>
                  </a:lnTo>
                  <a:lnTo>
                    <a:pt x="2493365" y="2997"/>
                  </a:lnTo>
                  <a:lnTo>
                    <a:pt x="2478494" y="0"/>
                  </a:lnTo>
                  <a:lnTo>
                    <a:pt x="2463647" y="2997"/>
                  </a:lnTo>
                  <a:lnTo>
                    <a:pt x="2451506" y="11176"/>
                  </a:lnTo>
                  <a:lnTo>
                    <a:pt x="2443327" y="23342"/>
                  </a:lnTo>
                  <a:lnTo>
                    <a:pt x="2513685" y="23317"/>
                  </a:lnTo>
                  <a:close/>
                </a:path>
                <a:path w="3124835" h="23495" extrusionOk="0">
                  <a:moveTo>
                    <a:pt x="2666390" y="23317"/>
                  </a:moveTo>
                  <a:lnTo>
                    <a:pt x="2658211" y="11176"/>
                  </a:lnTo>
                  <a:lnTo>
                    <a:pt x="2646070" y="2997"/>
                  </a:lnTo>
                  <a:lnTo>
                    <a:pt x="2631211" y="0"/>
                  </a:lnTo>
                  <a:lnTo>
                    <a:pt x="2616352" y="2997"/>
                  </a:lnTo>
                  <a:lnTo>
                    <a:pt x="2604211" y="11176"/>
                  </a:lnTo>
                  <a:lnTo>
                    <a:pt x="2596032" y="23342"/>
                  </a:lnTo>
                  <a:lnTo>
                    <a:pt x="2666390" y="23317"/>
                  </a:lnTo>
                  <a:close/>
                </a:path>
                <a:path w="3124835" h="23495" extrusionOk="0">
                  <a:moveTo>
                    <a:pt x="2819095" y="23317"/>
                  </a:moveTo>
                  <a:lnTo>
                    <a:pt x="2810916" y="11176"/>
                  </a:lnTo>
                  <a:lnTo>
                    <a:pt x="2798775" y="2997"/>
                  </a:lnTo>
                  <a:lnTo>
                    <a:pt x="2783916" y="0"/>
                  </a:lnTo>
                  <a:lnTo>
                    <a:pt x="2769057" y="2997"/>
                  </a:lnTo>
                  <a:lnTo>
                    <a:pt x="2756928" y="11176"/>
                  </a:lnTo>
                  <a:lnTo>
                    <a:pt x="2748737" y="23342"/>
                  </a:lnTo>
                  <a:lnTo>
                    <a:pt x="2819095" y="23317"/>
                  </a:lnTo>
                  <a:close/>
                </a:path>
                <a:path w="3124835" h="23495" extrusionOk="0">
                  <a:moveTo>
                    <a:pt x="2971800" y="23317"/>
                  </a:moveTo>
                  <a:lnTo>
                    <a:pt x="2963621" y="11176"/>
                  </a:lnTo>
                  <a:lnTo>
                    <a:pt x="2951492" y="2997"/>
                  </a:lnTo>
                  <a:lnTo>
                    <a:pt x="2936621" y="0"/>
                  </a:lnTo>
                  <a:lnTo>
                    <a:pt x="2921762" y="2997"/>
                  </a:lnTo>
                  <a:lnTo>
                    <a:pt x="2909633" y="11176"/>
                  </a:lnTo>
                  <a:lnTo>
                    <a:pt x="2901442" y="23342"/>
                  </a:lnTo>
                  <a:lnTo>
                    <a:pt x="2971800" y="23317"/>
                  </a:lnTo>
                  <a:close/>
                </a:path>
                <a:path w="3124835" h="23495" extrusionOk="0">
                  <a:moveTo>
                    <a:pt x="3124517" y="23317"/>
                  </a:moveTo>
                  <a:lnTo>
                    <a:pt x="3116326" y="11176"/>
                  </a:lnTo>
                  <a:lnTo>
                    <a:pt x="3104197" y="2997"/>
                  </a:lnTo>
                  <a:lnTo>
                    <a:pt x="3089325" y="0"/>
                  </a:lnTo>
                  <a:lnTo>
                    <a:pt x="3074479" y="2997"/>
                  </a:lnTo>
                  <a:lnTo>
                    <a:pt x="3062338" y="11176"/>
                  </a:lnTo>
                  <a:lnTo>
                    <a:pt x="3054159" y="23342"/>
                  </a:lnTo>
                  <a:lnTo>
                    <a:pt x="3124517" y="23317"/>
                  </a:lnTo>
                  <a:close/>
                </a:path>
              </a:pathLst>
            </a:custGeom>
            <a:solidFill>
              <a:srgbClr val="FFFFFF">
                <a:alpha val="18823"/>
              </a:srgbClr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5" name="Google Shape;11125;p14"/>
            <p:cNvSpPr/>
            <p:nvPr/>
          </p:nvSpPr>
          <p:spPr>
            <a:xfrm>
              <a:off x="0" y="0"/>
              <a:ext cx="19699750" cy="2593553"/>
            </a:xfrm>
            <a:custGeom>
              <a:avLst/>
              <a:gdLst/>
              <a:ahLst/>
              <a:cxnLst/>
              <a:rect l="l" t="t" r="r" b="b"/>
              <a:pathLst>
                <a:path w="18114010" h="1677035" extrusionOk="0">
                  <a:moveTo>
                    <a:pt x="18113835" y="0"/>
                  </a:moveTo>
                  <a:lnTo>
                    <a:pt x="0" y="0"/>
                  </a:lnTo>
                  <a:lnTo>
                    <a:pt x="0" y="1676967"/>
                  </a:lnTo>
                  <a:lnTo>
                    <a:pt x="17491561" y="1676967"/>
                  </a:lnTo>
                  <a:lnTo>
                    <a:pt x="18113835" y="0"/>
                  </a:lnTo>
                  <a:close/>
                </a:path>
              </a:pathLst>
            </a:custGeom>
            <a:solidFill>
              <a:srgbClr val="2C3973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6" name="Google Shape;11126;p14"/>
            <p:cNvSpPr/>
            <p:nvPr/>
          </p:nvSpPr>
          <p:spPr>
            <a:xfrm>
              <a:off x="17672205" y="2759075"/>
              <a:ext cx="2004295" cy="578857"/>
            </a:xfrm>
            <a:prstGeom prst="rect">
              <a:avLst/>
            </a:prstGeom>
            <a:blipFill rotWithShape="1">
              <a:blip r:embed="rId11">
                <a:alphaModFix/>
              </a:blip>
              <a:stretch>
                <a:fillRect/>
              </a:stretch>
            </a:blip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127" name="Google Shape;11127;p14"/>
          <p:cNvSpPr txBox="1"/>
          <p:nvPr/>
        </p:nvSpPr>
        <p:spPr>
          <a:xfrm>
            <a:off x="533401" y="2248291"/>
            <a:ext cx="9557656" cy="12003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285750" marR="0" lvl="0" indent="-2857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</a:pPr>
            <a:r>
              <a:rPr lang="it-IT" sz="1800" b="0" i="0" u="sng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  <a:hlinkClick r:id="rId1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Come costruire la tua prima App (chiaralandi.it)</a:t>
            </a:r>
            <a:endParaRPr sz="1800" b="0" i="0" u="none" strike="noStrike" cap="none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285750" marR="0" lvl="0" indent="-2857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</a:pPr>
            <a:r>
              <a:rPr lang="it-IT" sz="1800" b="0" i="0" u="sng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  <a:hlinkClick r:id="rId1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Euro digitale, la BCE continua a lavorarci. Se ne riparla in primavera – </a:t>
            </a:r>
            <a:r>
              <a:rPr lang="it-IT" sz="1800" b="0" i="0" u="sng" strike="noStrike" cap="none" dirty="0" err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  <a:hlinkClick r:id="rId1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Eunews</a:t>
            </a:r>
            <a:endParaRPr sz="1800" b="0" i="0" u="none" strike="noStrike" cap="none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285750" marR="0" lvl="0" indent="-2857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</a:pPr>
            <a:r>
              <a:rPr lang="it-IT" sz="1800" b="0" i="0" u="sng" strike="noStrike" cap="none" dirty="0" err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  <a:hlinkClick r:id="rId1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Televisite</a:t>
            </a:r>
            <a:r>
              <a:rPr lang="it-IT" sz="1800" b="0" i="0" u="sng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  <a:hlinkClick r:id="rId1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 - Istituto Europeo di Oncologia (ieo.it)</a:t>
            </a:r>
            <a:endParaRPr sz="1800" b="0" i="0" u="none" strike="noStrike" cap="none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285750" marR="0" lvl="0" indent="-2857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</a:pPr>
            <a:r>
              <a:rPr lang="it-IT" sz="1800" b="0" i="0" u="sng" strike="noStrike" cap="none" dirty="0" err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  <a:hlinkClick r:id="rId1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Archivo:Veneto</a:t>
            </a:r>
            <a:r>
              <a:rPr lang="it-IT" sz="1800" b="0" i="0" u="sng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  <a:hlinkClick r:id="rId1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 in </a:t>
            </a:r>
            <a:r>
              <a:rPr lang="it-IT" sz="1800" b="0" i="0" u="sng" strike="noStrike" cap="none" dirty="0" err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  <a:hlinkClick r:id="rId1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Italy.svg</a:t>
            </a:r>
            <a:r>
              <a:rPr lang="it-IT" sz="1800" b="0" i="0" u="sng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  <a:hlinkClick r:id="rId1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 - Wikipedia, la enciclopedia libre</a:t>
            </a:r>
            <a:endParaRPr sz="1800" b="0" i="0" u="none" strike="noStrike" cap="none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128" name="Google Shape;11128;p14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400"/>
              <a:buFont typeface="Arial"/>
              <a:buNone/>
            </a:pPr>
            <a:r>
              <a:rPr lang="it-IT">
                <a:solidFill>
                  <a:schemeClr val="lt1"/>
                </a:solidFill>
              </a:rPr>
              <a:t>Bibliografia Immagini </a:t>
            </a:r>
            <a:endParaRPr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Momentum">
  <a:themeElements>
    <a:clrScheme name="Momentum">
      <a:dk1>
        <a:srgbClr val="C0791B"/>
      </a:dk1>
      <a:lt1>
        <a:srgbClr val="FFFFFF"/>
      </a:lt1>
      <a:dk2>
        <a:srgbClr val="424242"/>
      </a:dk2>
      <a:lt2>
        <a:srgbClr val="8DD8D3"/>
      </a:lt2>
      <a:accent1>
        <a:srgbClr val="0B6374"/>
      </a:accent1>
      <a:accent2>
        <a:srgbClr val="FD5B58"/>
      </a:accent2>
      <a:accent3>
        <a:srgbClr val="599191"/>
      </a:accent3>
      <a:accent4>
        <a:srgbClr val="D7E6A3"/>
      </a:accent4>
      <a:accent5>
        <a:srgbClr val="27278B"/>
      </a:accent5>
      <a:accent6>
        <a:srgbClr val="D558AB"/>
      </a:accent6>
      <a:hlink>
        <a:srgbClr val="27278B"/>
      </a:hlink>
      <a:folHlink>
        <a:srgbClr val="2727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Momentum">
  <a:themeElements>
    <a:clrScheme name="Momentum">
      <a:dk1>
        <a:srgbClr val="C0791B"/>
      </a:dk1>
      <a:lt1>
        <a:srgbClr val="FFFFFF"/>
      </a:lt1>
      <a:dk2>
        <a:srgbClr val="424242"/>
      </a:dk2>
      <a:lt2>
        <a:srgbClr val="8DD8D3"/>
      </a:lt2>
      <a:accent1>
        <a:srgbClr val="0B6374"/>
      </a:accent1>
      <a:accent2>
        <a:srgbClr val="FD5B58"/>
      </a:accent2>
      <a:accent3>
        <a:srgbClr val="599191"/>
      </a:accent3>
      <a:accent4>
        <a:srgbClr val="D7E6A3"/>
      </a:accent4>
      <a:accent5>
        <a:srgbClr val="27278B"/>
      </a:accent5>
      <a:accent6>
        <a:srgbClr val="D558AB"/>
      </a:accent6>
      <a:hlink>
        <a:srgbClr val="27278B"/>
      </a:hlink>
      <a:folHlink>
        <a:srgbClr val="2727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Momentum">
  <a:themeElements>
    <a:clrScheme name="Momentum">
      <a:dk1>
        <a:srgbClr val="C0791B"/>
      </a:dk1>
      <a:lt1>
        <a:srgbClr val="FFFFFF"/>
      </a:lt1>
      <a:dk2>
        <a:srgbClr val="424242"/>
      </a:dk2>
      <a:lt2>
        <a:srgbClr val="8DD8D3"/>
      </a:lt2>
      <a:accent1>
        <a:srgbClr val="0B6374"/>
      </a:accent1>
      <a:accent2>
        <a:srgbClr val="FD5B58"/>
      </a:accent2>
      <a:accent3>
        <a:srgbClr val="599191"/>
      </a:accent3>
      <a:accent4>
        <a:srgbClr val="D7E6A3"/>
      </a:accent4>
      <a:accent5>
        <a:srgbClr val="27278B"/>
      </a:accent5>
      <a:accent6>
        <a:srgbClr val="D558AB"/>
      </a:accent6>
      <a:hlink>
        <a:srgbClr val="27278B"/>
      </a:hlink>
      <a:folHlink>
        <a:srgbClr val="2727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Tema di Office">
  <a:themeElements>
    <a:clrScheme name="Office">
      <a:dk1>
        <a:srgbClr val="000000"/>
      </a:dk1>
      <a:lt1>
        <a:srgbClr val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52</TotalTime>
  <Words>2505</Words>
  <Application>Microsoft Office PowerPoint</Application>
  <PresentationFormat>Widescreen</PresentationFormat>
  <Paragraphs>221</Paragraphs>
  <Slides>25</Slides>
  <Notes>25</Notes>
  <HiddenSlides>0</HiddenSlides>
  <MMClips>0</MMClips>
  <ScaleCrop>false</ScaleCrop>
  <HeadingPairs>
    <vt:vector size="6" baseType="variant">
      <vt:variant>
        <vt:lpstr>Caratteri utilizzati</vt:lpstr>
      </vt:variant>
      <vt:variant>
        <vt:i4>3</vt:i4>
      </vt:variant>
      <vt:variant>
        <vt:lpstr>Tema</vt:lpstr>
      </vt:variant>
      <vt:variant>
        <vt:i4>3</vt:i4>
      </vt:variant>
      <vt:variant>
        <vt:lpstr>Titoli diapositive</vt:lpstr>
      </vt:variant>
      <vt:variant>
        <vt:i4>25</vt:i4>
      </vt:variant>
    </vt:vector>
  </HeadingPairs>
  <TitlesOfParts>
    <vt:vector size="31" baseType="lpstr">
      <vt:lpstr>Arial</vt:lpstr>
      <vt:lpstr>Noto Sans Symbols</vt:lpstr>
      <vt:lpstr>Times New Roman</vt:lpstr>
      <vt:lpstr>Momentum</vt:lpstr>
      <vt:lpstr>Momentum</vt:lpstr>
      <vt:lpstr>Momentum</vt:lpstr>
      <vt:lpstr>La telemedicina nella pratica clinica e nella ricerca: tra efficacia ed umanizzazione delle cure</vt:lpstr>
      <vt:lpstr>La telemedicina nella pratica clinica e nella ricerca: tra efficacia ed umanizzazione delle cure</vt:lpstr>
      <vt:lpstr>Draft quantitativi e narrativi degli strumenti di indagine </vt:lpstr>
      <vt:lpstr>La telemedicina</vt:lpstr>
      <vt:lpstr>Indicazioni nazionali per l’erogazione di prestazioni in telemedicina</vt:lpstr>
      <vt:lpstr>Campania</vt:lpstr>
      <vt:lpstr>Lazio</vt:lpstr>
      <vt:lpstr>TOSCANA- Progetti Telemedicina</vt:lpstr>
      <vt:lpstr>TOSCANA- Malati cronici con relativa televisita di controllo nel periodo marzo-settembre 2020</vt:lpstr>
      <vt:lpstr>TOSCANA-Rimborsabilità</vt:lpstr>
      <vt:lpstr>VENETO- Progetti Telemedicina</vt:lpstr>
      <vt:lpstr>VENETO- Rimborsabilità</vt:lpstr>
      <vt:lpstr>Situazione Regioni Italiane</vt:lpstr>
      <vt:lpstr>Presentazione standard di PowerPoint</vt:lpstr>
      <vt:lpstr>Piemonte</vt:lpstr>
      <vt:lpstr>Lombardia</vt:lpstr>
      <vt:lpstr>Lombardia</vt:lpstr>
      <vt:lpstr>Lombardia</vt:lpstr>
      <vt:lpstr>Sicilia</vt:lpstr>
      <vt:lpstr>Sicilia</vt:lpstr>
      <vt:lpstr>Presentazione standard di PowerPoint</vt:lpstr>
      <vt:lpstr>Puglia</vt:lpstr>
      <vt:lpstr>Sicilia</vt:lpstr>
      <vt:lpstr>Presentazione standard di PowerPoint</vt:lpstr>
      <vt:lpstr>Bibliografia Immagini 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La telemedicina nella pratica clinica e nella ricerca: tra efficacia ed umanizzazione delle cure</dc:title>
  <dc:creator>Miguela Silva Schott</dc:creator>
  <cp:lastModifiedBy>Utente</cp:lastModifiedBy>
  <cp:revision>5</cp:revision>
  <dcterms:created xsi:type="dcterms:W3CDTF">2021-07-04T17:45:20Z</dcterms:created>
  <dcterms:modified xsi:type="dcterms:W3CDTF">2021-07-22T18:40:37Z</dcterms:modified>
</cp:coreProperties>
</file>